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8" r:id="rId3"/>
  </p:sldMasterIdLst>
  <p:notesMasterIdLst>
    <p:notesMasterId r:id="rId14"/>
  </p:notesMasterIdLst>
  <p:sldIdLst>
    <p:sldId id="256" r:id="rId4"/>
    <p:sldId id="257" r:id="rId5"/>
    <p:sldId id="258" r:id="rId6"/>
    <p:sldId id="265" r:id="rId7"/>
    <p:sldId id="259" r:id="rId8"/>
    <p:sldId id="262" r:id="rId9"/>
    <p:sldId id="263" r:id="rId10"/>
    <p:sldId id="261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 autoAdjust="0"/>
    <p:restoredTop sz="94660"/>
  </p:normalViewPr>
  <p:slideViewPr>
    <p:cSldViewPr>
      <p:cViewPr varScale="1">
        <p:scale>
          <a:sx n="80" d="100"/>
          <a:sy n="80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12906-7E1C-40BB-BFA0-0FCAD8A4398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C79D97B7-4584-438D-80A2-3F0438D2AFE0}">
      <dgm:prSet phldrT="[Text]"/>
      <dgm:spPr/>
      <dgm:t>
        <a:bodyPr/>
        <a:lstStyle/>
        <a:p>
          <a:r>
            <a:rPr lang="en-US" dirty="0" smtClean="0"/>
            <a:t>OLTP</a:t>
          </a:r>
          <a:endParaRPr lang="en-US" dirty="0"/>
        </a:p>
      </dgm:t>
    </dgm:pt>
    <dgm:pt modelId="{EECEB686-F659-443D-974E-6D9E7B738BA4}" type="parTrans" cxnId="{700DBED0-E7BB-4D64-AA50-6BC9BC75C2F4}">
      <dgm:prSet/>
      <dgm:spPr/>
      <dgm:t>
        <a:bodyPr/>
        <a:lstStyle/>
        <a:p>
          <a:endParaRPr lang="en-US"/>
        </a:p>
      </dgm:t>
    </dgm:pt>
    <dgm:pt modelId="{D0C92012-1028-4AAB-9B74-689D7F663873}" type="sibTrans" cxnId="{700DBED0-E7BB-4D64-AA50-6BC9BC75C2F4}">
      <dgm:prSet/>
      <dgm:spPr/>
      <dgm:t>
        <a:bodyPr/>
        <a:lstStyle/>
        <a:p>
          <a:endParaRPr lang="en-US"/>
        </a:p>
      </dgm:t>
    </dgm:pt>
    <dgm:pt modelId="{907F4245-EC6D-4C71-811C-CBC14D56E229}">
      <dgm:prSet phldrT="[Text]"/>
      <dgm:spPr/>
      <dgm:t>
        <a:bodyPr/>
        <a:lstStyle/>
        <a:p>
          <a:r>
            <a:rPr lang="en-US" dirty="0" smtClean="0"/>
            <a:t>ETL</a:t>
          </a:r>
          <a:endParaRPr lang="en-US" dirty="0"/>
        </a:p>
      </dgm:t>
    </dgm:pt>
    <dgm:pt modelId="{4973C3C1-33A4-4C01-8529-8EE2C39449DB}" type="parTrans" cxnId="{E0D5C337-61E9-40B6-898A-C43BB242D2EF}">
      <dgm:prSet/>
      <dgm:spPr/>
      <dgm:t>
        <a:bodyPr/>
        <a:lstStyle/>
        <a:p>
          <a:endParaRPr lang="en-US"/>
        </a:p>
      </dgm:t>
    </dgm:pt>
    <dgm:pt modelId="{A49C3ADB-23AE-42E3-B3A8-FBE54FAE59AC}" type="sibTrans" cxnId="{E0D5C337-61E9-40B6-898A-C43BB242D2EF}">
      <dgm:prSet/>
      <dgm:spPr/>
      <dgm:t>
        <a:bodyPr/>
        <a:lstStyle/>
        <a:p>
          <a:endParaRPr lang="en-US"/>
        </a:p>
      </dgm:t>
    </dgm:pt>
    <dgm:pt modelId="{FEADB49A-D17E-4715-8BDD-EEBA453C0C34}">
      <dgm:prSet phldrT="[Text]"/>
      <dgm:spPr/>
      <dgm:t>
        <a:bodyPr/>
        <a:lstStyle/>
        <a:p>
          <a:r>
            <a:rPr lang="en-US" dirty="0" smtClean="0"/>
            <a:t>DWH</a:t>
          </a:r>
          <a:endParaRPr lang="en-US" dirty="0"/>
        </a:p>
      </dgm:t>
    </dgm:pt>
    <dgm:pt modelId="{ABC5FDA6-21AA-4441-ADA2-8A6BEBFA310F}" type="parTrans" cxnId="{51D225D7-4B45-446A-A8C2-6871ED671912}">
      <dgm:prSet/>
      <dgm:spPr/>
      <dgm:t>
        <a:bodyPr/>
        <a:lstStyle/>
        <a:p>
          <a:endParaRPr lang="en-US"/>
        </a:p>
      </dgm:t>
    </dgm:pt>
    <dgm:pt modelId="{B33F53FD-2C51-4E6E-A29C-FF55CF95C16B}" type="sibTrans" cxnId="{51D225D7-4B45-446A-A8C2-6871ED671912}">
      <dgm:prSet/>
      <dgm:spPr/>
      <dgm:t>
        <a:bodyPr/>
        <a:lstStyle/>
        <a:p>
          <a:endParaRPr lang="en-US"/>
        </a:p>
      </dgm:t>
    </dgm:pt>
    <dgm:pt modelId="{0DB45A3E-BC94-41E8-9292-46483A6EA9CF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2B31EDA9-0C62-443E-8DC7-741F2E30EF7D}" type="parTrans" cxnId="{D9BE3DAE-46CF-4881-A1AA-79B46CB9A712}">
      <dgm:prSet/>
      <dgm:spPr/>
      <dgm:t>
        <a:bodyPr/>
        <a:lstStyle/>
        <a:p>
          <a:endParaRPr lang="en-US"/>
        </a:p>
      </dgm:t>
    </dgm:pt>
    <dgm:pt modelId="{E4AB6A01-FBD1-4F4E-9C88-D5617F330121}" type="sibTrans" cxnId="{D9BE3DAE-46CF-4881-A1AA-79B46CB9A712}">
      <dgm:prSet/>
      <dgm:spPr/>
      <dgm:t>
        <a:bodyPr/>
        <a:lstStyle/>
        <a:p>
          <a:endParaRPr lang="en-US"/>
        </a:p>
      </dgm:t>
    </dgm:pt>
    <dgm:pt modelId="{C89DAD62-6908-44D7-8556-57357952D332}" type="pres">
      <dgm:prSet presAssocID="{C3112906-7E1C-40BB-BFA0-0FCAD8A4398F}" presName="Name0" presStyleCnt="0">
        <dgm:presLayoutVars>
          <dgm:dir/>
          <dgm:animLvl val="lvl"/>
          <dgm:resizeHandles val="exact"/>
        </dgm:presLayoutVars>
      </dgm:prSet>
      <dgm:spPr/>
    </dgm:pt>
    <dgm:pt modelId="{642810A7-D4DD-4D23-B50C-EA6A25555EA6}" type="pres">
      <dgm:prSet presAssocID="{C79D97B7-4584-438D-80A2-3F0438D2AFE0}" presName="parTxOnly" presStyleLbl="node1" presStyleIdx="0" presStyleCnt="4" custLinFactX="931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5B52D-391A-474C-BF17-E72996B4C19C}" type="pres">
      <dgm:prSet presAssocID="{D0C92012-1028-4AAB-9B74-689D7F663873}" presName="parTxOnlySpace" presStyleCnt="0"/>
      <dgm:spPr/>
    </dgm:pt>
    <dgm:pt modelId="{D545AB78-4D2F-4B11-AE7E-600C6F694C7A}" type="pres">
      <dgm:prSet presAssocID="{907F4245-EC6D-4C71-811C-CBC14D56E22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827F0-85D3-495B-AED2-D6AA14278F93}" type="pres">
      <dgm:prSet presAssocID="{A49C3ADB-23AE-42E3-B3A8-FBE54FAE59AC}" presName="parTxOnlySpace" presStyleCnt="0"/>
      <dgm:spPr/>
    </dgm:pt>
    <dgm:pt modelId="{AA42C7AF-5D83-41B0-AD83-89DBF2D321F5}" type="pres">
      <dgm:prSet presAssocID="{FEADB49A-D17E-4715-8BDD-EEBA453C0C34}" presName="parTxOnly" presStyleLbl="node1" presStyleIdx="2" presStyleCnt="4" custLinFactX="-3517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323F8-275E-4575-92F4-BC44773265AB}" type="pres">
      <dgm:prSet presAssocID="{B33F53FD-2C51-4E6E-A29C-FF55CF95C16B}" presName="parTxOnlySpace" presStyleCnt="0"/>
      <dgm:spPr/>
    </dgm:pt>
    <dgm:pt modelId="{509EB63E-CB13-498C-8EB8-A47CA0C187C1}" type="pres">
      <dgm:prSet presAssocID="{0DB45A3E-BC94-41E8-9292-46483A6EA9CF}" presName="parTxOnly" presStyleLbl="node1" presStyleIdx="3" presStyleCnt="4" custScaleX="144538" custLinFactX="-14819" custLinFactNeighborX="-100000" custLinFactNeighborY="-3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D5C337-61E9-40B6-898A-C43BB242D2EF}" srcId="{C3112906-7E1C-40BB-BFA0-0FCAD8A4398F}" destId="{907F4245-EC6D-4C71-811C-CBC14D56E229}" srcOrd="1" destOrd="0" parTransId="{4973C3C1-33A4-4C01-8529-8EE2C39449DB}" sibTransId="{A49C3ADB-23AE-42E3-B3A8-FBE54FAE59AC}"/>
    <dgm:cxn modelId="{700DBED0-E7BB-4D64-AA50-6BC9BC75C2F4}" srcId="{C3112906-7E1C-40BB-BFA0-0FCAD8A4398F}" destId="{C79D97B7-4584-438D-80A2-3F0438D2AFE0}" srcOrd="0" destOrd="0" parTransId="{EECEB686-F659-443D-974E-6D9E7B738BA4}" sibTransId="{D0C92012-1028-4AAB-9B74-689D7F663873}"/>
    <dgm:cxn modelId="{D9BE3DAE-46CF-4881-A1AA-79B46CB9A712}" srcId="{C3112906-7E1C-40BB-BFA0-0FCAD8A4398F}" destId="{0DB45A3E-BC94-41E8-9292-46483A6EA9CF}" srcOrd="3" destOrd="0" parTransId="{2B31EDA9-0C62-443E-8DC7-741F2E30EF7D}" sibTransId="{E4AB6A01-FBD1-4F4E-9C88-D5617F330121}"/>
    <dgm:cxn modelId="{8D24036F-5A57-474A-8A26-BBE454311866}" type="presOf" srcId="{C3112906-7E1C-40BB-BFA0-0FCAD8A4398F}" destId="{C89DAD62-6908-44D7-8556-57357952D332}" srcOrd="0" destOrd="0" presId="urn:microsoft.com/office/officeart/2005/8/layout/chevron1"/>
    <dgm:cxn modelId="{8A8C0213-CBE0-4609-8D28-B9D26F5A5AF4}" type="presOf" srcId="{0DB45A3E-BC94-41E8-9292-46483A6EA9CF}" destId="{509EB63E-CB13-498C-8EB8-A47CA0C187C1}" srcOrd="0" destOrd="0" presId="urn:microsoft.com/office/officeart/2005/8/layout/chevron1"/>
    <dgm:cxn modelId="{B0730A8A-84F3-45AE-A794-A480A1FD6DF5}" type="presOf" srcId="{C79D97B7-4584-438D-80A2-3F0438D2AFE0}" destId="{642810A7-D4DD-4D23-B50C-EA6A25555EA6}" srcOrd="0" destOrd="0" presId="urn:microsoft.com/office/officeart/2005/8/layout/chevron1"/>
    <dgm:cxn modelId="{51D225D7-4B45-446A-A8C2-6871ED671912}" srcId="{C3112906-7E1C-40BB-BFA0-0FCAD8A4398F}" destId="{FEADB49A-D17E-4715-8BDD-EEBA453C0C34}" srcOrd="2" destOrd="0" parTransId="{ABC5FDA6-21AA-4441-ADA2-8A6BEBFA310F}" sibTransId="{B33F53FD-2C51-4E6E-A29C-FF55CF95C16B}"/>
    <dgm:cxn modelId="{156D5878-C6BA-44B2-A170-E73755FDDF42}" type="presOf" srcId="{907F4245-EC6D-4C71-811C-CBC14D56E229}" destId="{D545AB78-4D2F-4B11-AE7E-600C6F694C7A}" srcOrd="0" destOrd="0" presId="urn:microsoft.com/office/officeart/2005/8/layout/chevron1"/>
    <dgm:cxn modelId="{BCE700C0-1D67-4B30-987B-2A1D7D7C90DC}" type="presOf" srcId="{FEADB49A-D17E-4715-8BDD-EEBA453C0C34}" destId="{AA42C7AF-5D83-41B0-AD83-89DBF2D321F5}" srcOrd="0" destOrd="0" presId="urn:microsoft.com/office/officeart/2005/8/layout/chevron1"/>
    <dgm:cxn modelId="{2416A747-B805-4393-B05A-A904E4695E49}" type="presParOf" srcId="{C89DAD62-6908-44D7-8556-57357952D332}" destId="{642810A7-D4DD-4D23-B50C-EA6A25555EA6}" srcOrd="0" destOrd="0" presId="urn:microsoft.com/office/officeart/2005/8/layout/chevron1"/>
    <dgm:cxn modelId="{37733F28-951A-4949-81FE-BABA2D3A6BFE}" type="presParOf" srcId="{C89DAD62-6908-44D7-8556-57357952D332}" destId="{11C5B52D-391A-474C-BF17-E72996B4C19C}" srcOrd="1" destOrd="0" presId="urn:microsoft.com/office/officeart/2005/8/layout/chevron1"/>
    <dgm:cxn modelId="{A5BC0117-F73C-4498-B2ED-9B04D48723C4}" type="presParOf" srcId="{C89DAD62-6908-44D7-8556-57357952D332}" destId="{D545AB78-4D2F-4B11-AE7E-600C6F694C7A}" srcOrd="2" destOrd="0" presId="urn:microsoft.com/office/officeart/2005/8/layout/chevron1"/>
    <dgm:cxn modelId="{B974CDA3-D274-4CD9-87D6-CB9E69505157}" type="presParOf" srcId="{C89DAD62-6908-44D7-8556-57357952D332}" destId="{C2E827F0-85D3-495B-AED2-D6AA14278F93}" srcOrd="3" destOrd="0" presId="urn:microsoft.com/office/officeart/2005/8/layout/chevron1"/>
    <dgm:cxn modelId="{283EDAC3-7523-4FDD-81A6-7A7C35DC45C5}" type="presParOf" srcId="{C89DAD62-6908-44D7-8556-57357952D332}" destId="{AA42C7AF-5D83-41B0-AD83-89DBF2D321F5}" srcOrd="4" destOrd="0" presId="urn:microsoft.com/office/officeart/2005/8/layout/chevron1"/>
    <dgm:cxn modelId="{DC0BB882-7354-46CD-A959-A1CA249186F2}" type="presParOf" srcId="{C89DAD62-6908-44D7-8556-57357952D332}" destId="{FBF323F8-275E-4575-92F4-BC44773265AB}" srcOrd="5" destOrd="0" presId="urn:microsoft.com/office/officeart/2005/8/layout/chevron1"/>
    <dgm:cxn modelId="{D921F79B-B08E-4735-830C-C7FAD92AE5A7}" type="presParOf" srcId="{C89DAD62-6908-44D7-8556-57357952D332}" destId="{509EB63E-CB13-498C-8EB8-A47CA0C187C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896DA-D1C7-4533-9075-1CD16C81679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6A7B7-F42C-4E9E-BC45-03E5560DFC36}">
      <dgm:prSet phldrT="[Text]"/>
      <dgm:spPr/>
      <dgm:t>
        <a:bodyPr/>
        <a:lstStyle/>
        <a:p>
          <a:r>
            <a:rPr lang="en-US" dirty="0" smtClean="0"/>
            <a:t>Data Centric Approach</a:t>
          </a:r>
          <a:endParaRPr lang="en-US" dirty="0"/>
        </a:p>
      </dgm:t>
    </dgm:pt>
    <dgm:pt modelId="{2887F606-1D30-400D-AA7C-143BB5E497CE}" type="parTrans" cxnId="{1AD9F382-377A-48C5-8FDE-4F7C78DECC38}">
      <dgm:prSet/>
      <dgm:spPr/>
      <dgm:t>
        <a:bodyPr/>
        <a:lstStyle/>
        <a:p>
          <a:endParaRPr lang="en-US"/>
        </a:p>
      </dgm:t>
    </dgm:pt>
    <dgm:pt modelId="{EC3F0E41-EB3D-41C8-B721-3912119391F9}" type="sibTrans" cxnId="{1AD9F382-377A-48C5-8FDE-4F7C78DECC38}">
      <dgm:prSet/>
      <dgm:spPr/>
      <dgm:t>
        <a:bodyPr/>
        <a:lstStyle/>
        <a:p>
          <a:endParaRPr lang="en-US"/>
        </a:p>
      </dgm:t>
    </dgm:pt>
    <dgm:pt modelId="{E3500571-C2AC-4336-BB6C-0BA5B8A81A82}">
      <dgm:prSet phldrT="[Text]"/>
      <dgm:spPr/>
      <dgm:t>
        <a:bodyPr/>
        <a:lstStyle/>
        <a:p>
          <a:r>
            <a:rPr lang="en-US" dirty="0" smtClean="0"/>
            <a:t>Data Center Exit</a:t>
          </a:r>
          <a:endParaRPr lang="en-US" dirty="0"/>
        </a:p>
      </dgm:t>
    </dgm:pt>
    <dgm:pt modelId="{C242316F-D0AE-4697-A0B5-6B8A3E579333}" type="parTrans" cxnId="{9F82002F-1BC2-4D35-84E1-BADB1BE87F41}">
      <dgm:prSet/>
      <dgm:spPr/>
      <dgm:t>
        <a:bodyPr/>
        <a:lstStyle/>
        <a:p>
          <a:endParaRPr lang="en-US"/>
        </a:p>
      </dgm:t>
    </dgm:pt>
    <dgm:pt modelId="{AEC5BD07-8107-44EE-8BA0-BB0D258303EC}" type="sibTrans" cxnId="{9F82002F-1BC2-4D35-84E1-BADB1BE87F41}">
      <dgm:prSet/>
      <dgm:spPr/>
      <dgm:t>
        <a:bodyPr/>
        <a:lstStyle/>
        <a:p>
          <a:endParaRPr lang="en-US"/>
        </a:p>
      </dgm:t>
    </dgm:pt>
    <dgm:pt modelId="{A165BF28-A456-4C21-865A-FDD37B1A3A38}">
      <dgm:prSet phldrT="[Text]"/>
      <dgm:spPr/>
      <dgm:t>
        <a:bodyPr/>
        <a:lstStyle/>
        <a:p>
          <a:r>
            <a:rPr lang="en-US" dirty="0" smtClean="0"/>
            <a:t>Data Lakes on Cloud</a:t>
          </a:r>
          <a:endParaRPr lang="en-US" dirty="0"/>
        </a:p>
      </dgm:t>
    </dgm:pt>
    <dgm:pt modelId="{93BCCE56-55A1-4BF4-936B-1A61E2E3CFD1}" type="parTrans" cxnId="{35B7B97C-8F63-4FC1-A5CE-BAE06A5F708F}">
      <dgm:prSet/>
      <dgm:spPr/>
      <dgm:t>
        <a:bodyPr/>
        <a:lstStyle/>
        <a:p>
          <a:endParaRPr lang="en-US"/>
        </a:p>
      </dgm:t>
    </dgm:pt>
    <dgm:pt modelId="{95C43914-07BD-4204-A335-4FAE2F5B1CD6}" type="sibTrans" cxnId="{35B7B97C-8F63-4FC1-A5CE-BAE06A5F708F}">
      <dgm:prSet/>
      <dgm:spPr/>
      <dgm:t>
        <a:bodyPr/>
        <a:lstStyle/>
        <a:p>
          <a:endParaRPr lang="en-US"/>
        </a:p>
      </dgm:t>
    </dgm:pt>
    <dgm:pt modelId="{AF86C9F4-5CA2-4248-9618-416480F69B5C}" type="pres">
      <dgm:prSet presAssocID="{87B896DA-D1C7-4533-9075-1CD16C81679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38AA63-A02F-4436-8337-96A6FAF4665E}" type="pres">
      <dgm:prSet presAssocID="{5B16A7B7-F42C-4E9E-BC45-03E5560DFC36}" presName="composite" presStyleCnt="0"/>
      <dgm:spPr/>
    </dgm:pt>
    <dgm:pt modelId="{3A53A2D0-296B-44D1-840A-6306FE46DF94}" type="pres">
      <dgm:prSet presAssocID="{5B16A7B7-F42C-4E9E-BC45-03E5560DFC36}" presName="bentUpArrow1" presStyleLbl="alignImgPlace1" presStyleIdx="0" presStyleCnt="2"/>
      <dgm:spPr/>
    </dgm:pt>
    <dgm:pt modelId="{A82D69B4-014A-4B82-8347-771C8ED5D0A9}" type="pres">
      <dgm:prSet presAssocID="{5B16A7B7-F42C-4E9E-BC45-03E5560DFC3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75C18-FA32-4CF8-8E85-9C4837B2E52E}" type="pres">
      <dgm:prSet presAssocID="{5B16A7B7-F42C-4E9E-BC45-03E5560DFC36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E5E45-36BA-468A-8F54-AB559195FA78}" type="pres">
      <dgm:prSet presAssocID="{EC3F0E41-EB3D-41C8-B721-3912119391F9}" presName="sibTrans" presStyleCnt="0"/>
      <dgm:spPr/>
    </dgm:pt>
    <dgm:pt modelId="{DDDB793E-36B1-4085-B21F-DF76CCD95F34}" type="pres">
      <dgm:prSet presAssocID="{E3500571-C2AC-4336-BB6C-0BA5B8A81A82}" presName="composite" presStyleCnt="0"/>
      <dgm:spPr/>
    </dgm:pt>
    <dgm:pt modelId="{2D67C570-7296-47FF-907F-A10B2D03BF8A}" type="pres">
      <dgm:prSet presAssocID="{E3500571-C2AC-4336-BB6C-0BA5B8A81A82}" presName="bentUpArrow1" presStyleLbl="alignImgPlace1" presStyleIdx="1" presStyleCnt="2"/>
      <dgm:spPr/>
    </dgm:pt>
    <dgm:pt modelId="{E87CD2D6-49F0-4133-93C3-B30D6F3687BD}" type="pres">
      <dgm:prSet presAssocID="{E3500571-C2AC-4336-BB6C-0BA5B8A81A8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2160A-0E1A-41FE-8E1C-B8A049E7AB8F}" type="pres">
      <dgm:prSet presAssocID="{E3500571-C2AC-4336-BB6C-0BA5B8A81A8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FC20C-ABC9-432D-BFC1-21D2237B802A}" type="pres">
      <dgm:prSet presAssocID="{AEC5BD07-8107-44EE-8BA0-BB0D258303EC}" presName="sibTrans" presStyleCnt="0"/>
      <dgm:spPr/>
    </dgm:pt>
    <dgm:pt modelId="{6353D8A5-89A9-4ACE-8297-BA0773667646}" type="pres">
      <dgm:prSet presAssocID="{A165BF28-A456-4C21-865A-FDD37B1A3A38}" presName="composite" presStyleCnt="0"/>
      <dgm:spPr/>
    </dgm:pt>
    <dgm:pt modelId="{90606786-8E6E-4D11-987E-1A10DF79FA7D}" type="pres">
      <dgm:prSet presAssocID="{A165BF28-A456-4C21-865A-FDD37B1A3A3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3C9C27-F79D-4D77-A599-36F2BDDE123C}" type="presOf" srcId="{87B896DA-D1C7-4533-9075-1CD16C816795}" destId="{AF86C9F4-5CA2-4248-9618-416480F69B5C}" srcOrd="0" destOrd="0" presId="urn:microsoft.com/office/officeart/2005/8/layout/StepDownProcess"/>
    <dgm:cxn modelId="{1AD9F382-377A-48C5-8FDE-4F7C78DECC38}" srcId="{87B896DA-D1C7-4533-9075-1CD16C816795}" destId="{5B16A7B7-F42C-4E9E-BC45-03E5560DFC36}" srcOrd="0" destOrd="0" parTransId="{2887F606-1D30-400D-AA7C-143BB5E497CE}" sibTransId="{EC3F0E41-EB3D-41C8-B721-3912119391F9}"/>
    <dgm:cxn modelId="{767A9344-69CC-43DB-A490-343CA595B498}" type="presOf" srcId="{5B16A7B7-F42C-4E9E-BC45-03E5560DFC36}" destId="{A82D69B4-014A-4B82-8347-771C8ED5D0A9}" srcOrd="0" destOrd="0" presId="urn:microsoft.com/office/officeart/2005/8/layout/StepDownProcess"/>
    <dgm:cxn modelId="{56D80E00-F10E-4B47-9089-205F0C2DB16D}" type="presOf" srcId="{A165BF28-A456-4C21-865A-FDD37B1A3A38}" destId="{90606786-8E6E-4D11-987E-1A10DF79FA7D}" srcOrd="0" destOrd="0" presId="urn:microsoft.com/office/officeart/2005/8/layout/StepDownProcess"/>
    <dgm:cxn modelId="{35B7B97C-8F63-4FC1-A5CE-BAE06A5F708F}" srcId="{87B896DA-D1C7-4533-9075-1CD16C816795}" destId="{A165BF28-A456-4C21-865A-FDD37B1A3A38}" srcOrd="2" destOrd="0" parTransId="{93BCCE56-55A1-4BF4-936B-1A61E2E3CFD1}" sibTransId="{95C43914-07BD-4204-A335-4FAE2F5B1CD6}"/>
    <dgm:cxn modelId="{9F82002F-1BC2-4D35-84E1-BADB1BE87F41}" srcId="{87B896DA-D1C7-4533-9075-1CD16C816795}" destId="{E3500571-C2AC-4336-BB6C-0BA5B8A81A82}" srcOrd="1" destOrd="0" parTransId="{C242316F-D0AE-4697-A0B5-6B8A3E579333}" sibTransId="{AEC5BD07-8107-44EE-8BA0-BB0D258303EC}"/>
    <dgm:cxn modelId="{4FDF5046-2AF7-4F11-8F8A-45C80F83FC67}" type="presOf" srcId="{E3500571-C2AC-4336-BB6C-0BA5B8A81A82}" destId="{E87CD2D6-49F0-4133-93C3-B30D6F3687BD}" srcOrd="0" destOrd="0" presId="urn:microsoft.com/office/officeart/2005/8/layout/StepDownProcess"/>
    <dgm:cxn modelId="{4E3718C7-BB53-4224-AE6D-420AC48E7E7C}" type="presParOf" srcId="{AF86C9F4-5CA2-4248-9618-416480F69B5C}" destId="{A638AA63-A02F-4436-8337-96A6FAF4665E}" srcOrd="0" destOrd="0" presId="urn:microsoft.com/office/officeart/2005/8/layout/StepDownProcess"/>
    <dgm:cxn modelId="{A060F784-3F6D-4C4F-AB8F-1ED415F75513}" type="presParOf" srcId="{A638AA63-A02F-4436-8337-96A6FAF4665E}" destId="{3A53A2D0-296B-44D1-840A-6306FE46DF94}" srcOrd="0" destOrd="0" presId="urn:microsoft.com/office/officeart/2005/8/layout/StepDownProcess"/>
    <dgm:cxn modelId="{3D4AF114-DFA5-4822-B064-33AF7C19DF3A}" type="presParOf" srcId="{A638AA63-A02F-4436-8337-96A6FAF4665E}" destId="{A82D69B4-014A-4B82-8347-771C8ED5D0A9}" srcOrd="1" destOrd="0" presId="urn:microsoft.com/office/officeart/2005/8/layout/StepDownProcess"/>
    <dgm:cxn modelId="{78EC85E7-BADF-433D-825E-2863C6A3A7C7}" type="presParOf" srcId="{A638AA63-A02F-4436-8337-96A6FAF4665E}" destId="{B5B75C18-FA32-4CF8-8E85-9C4837B2E52E}" srcOrd="2" destOrd="0" presId="urn:microsoft.com/office/officeart/2005/8/layout/StepDownProcess"/>
    <dgm:cxn modelId="{17E2B1DF-6956-4185-8664-A32B262403C9}" type="presParOf" srcId="{AF86C9F4-5CA2-4248-9618-416480F69B5C}" destId="{930E5E45-36BA-468A-8F54-AB559195FA78}" srcOrd="1" destOrd="0" presId="urn:microsoft.com/office/officeart/2005/8/layout/StepDownProcess"/>
    <dgm:cxn modelId="{35C40D30-EC26-4502-B6C5-9AD11724BBFE}" type="presParOf" srcId="{AF86C9F4-5CA2-4248-9618-416480F69B5C}" destId="{DDDB793E-36B1-4085-B21F-DF76CCD95F34}" srcOrd="2" destOrd="0" presId="urn:microsoft.com/office/officeart/2005/8/layout/StepDownProcess"/>
    <dgm:cxn modelId="{E21564C5-2EA4-44FC-A86A-4C6DCAD9739E}" type="presParOf" srcId="{DDDB793E-36B1-4085-B21F-DF76CCD95F34}" destId="{2D67C570-7296-47FF-907F-A10B2D03BF8A}" srcOrd="0" destOrd="0" presId="urn:microsoft.com/office/officeart/2005/8/layout/StepDownProcess"/>
    <dgm:cxn modelId="{73036F26-7FF5-4EF1-9B66-ADBFCEB38C0B}" type="presParOf" srcId="{DDDB793E-36B1-4085-B21F-DF76CCD95F34}" destId="{E87CD2D6-49F0-4133-93C3-B30D6F3687BD}" srcOrd="1" destOrd="0" presId="urn:microsoft.com/office/officeart/2005/8/layout/StepDownProcess"/>
    <dgm:cxn modelId="{DAF60C5D-2C2A-439B-978F-1568A4C153CD}" type="presParOf" srcId="{DDDB793E-36B1-4085-B21F-DF76CCD95F34}" destId="{9B52160A-0E1A-41FE-8E1C-B8A049E7AB8F}" srcOrd="2" destOrd="0" presId="urn:microsoft.com/office/officeart/2005/8/layout/StepDownProcess"/>
    <dgm:cxn modelId="{B13D5973-02BE-4252-9FF4-AEA8059F77AE}" type="presParOf" srcId="{AF86C9F4-5CA2-4248-9618-416480F69B5C}" destId="{D74FC20C-ABC9-432D-BFC1-21D2237B802A}" srcOrd="3" destOrd="0" presId="urn:microsoft.com/office/officeart/2005/8/layout/StepDownProcess"/>
    <dgm:cxn modelId="{53325468-C419-492E-BF57-C0EE3755954B}" type="presParOf" srcId="{AF86C9F4-5CA2-4248-9618-416480F69B5C}" destId="{6353D8A5-89A9-4ACE-8297-BA0773667646}" srcOrd="4" destOrd="0" presId="urn:microsoft.com/office/officeart/2005/8/layout/StepDownProcess"/>
    <dgm:cxn modelId="{9458DF93-B8B7-4F45-A86D-DA1E1D716BFA}" type="presParOf" srcId="{6353D8A5-89A9-4ACE-8297-BA0773667646}" destId="{90606786-8E6E-4D11-987E-1A10DF79FA7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192841-3385-4283-9823-C11A28CA1CB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23965-AC8C-478A-93A7-0F5BAECA6C1D}">
      <dgm:prSet phldrT="[Text]" custT="1"/>
      <dgm:spPr/>
      <dgm:t>
        <a:bodyPr/>
        <a:lstStyle/>
        <a:p>
          <a:r>
            <a:rPr lang="en-US" sz="3200" b="1" dirty="0" smtClean="0"/>
            <a:t>Bi Tools</a:t>
          </a:r>
          <a:endParaRPr lang="en-US" sz="3200" b="1" dirty="0"/>
        </a:p>
      </dgm:t>
    </dgm:pt>
    <dgm:pt modelId="{FDEF7F68-2C53-4001-A7FE-7635C84A1208}" type="parTrans" cxnId="{6D2389A3-87EB-4EE9-AF3E-7A58BBBD886C}">
      <dgm:prSet/>
      <dgm:spPr/>
      <dgm:t>
        <a:bodyPr/>
        <a:lstStyle/>
        <a:p>
          <a:endParaRPr lang="en-US"/>
        </a:p>
      </dgm:t>
    </dgm:pt>
    <dgm:pt modelId="{ED5861E5-E5AE-4A7E-9C23-C40595845F00}" type="sibTrans" cxnId="{6D2389A3-87EB-4EE9-AF3E-7A58BBBD886C}">
      <dgm:prSet/>
      <dgm:spPr/>
      <dgm:t>
        <a:bodyPr/>
        <a:lstStyle/>
        <a:p>
          <a:endParaRPr lang="en-US"/>
        </a:p>
      </dgm:t>
    </dgm:pt>
    <dgm:pt modelId="{9E61B56F-DA26-4821-A89B-E896254B632A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2000" dirty="0" smtClean="0"/>
            <a:t>Looker</a:t>
          </a:r>
          <a:endParaRPr lang="en-US" sz="2000" dirty="0"/>
        </a:p>
      </dgm:t>
    </dgm:pt>
    <dgm:pt modelId="{993CCCFC-9128-40A8-8C13-6AD511D1486F}" type="parTrans" cxnId="{AACBA76C-2D0C-4704-9ADD-34A0762A9690}">
      <dgm:prSet/>
      <dgm:spPr/>
      <dgm:t>
        <a:bodyPr/>
        <a:lstStyle/>
        <a:p>
          <a:endParaRPr lang="en-US"/>
        </a:p>
      </dgm:t>
    </dgm:pt>
    <dgm:pt modelId="{62A687C7-B5FE-4E73-A7F5-6759A07DD15E}" type="sibTrans" cxnId="{AACBA76C-2D0C-4704-9ADD-34A0762A9690}">
      <dgm:prSet/>
      <dgm:spPr/>
      <dgm:t>
        <a:bodyPr/>
        <a:lstStyle/>
        <a:p>
          <a:endParaRPr lang="en-US"/>
        </a:p>
      </dgm:t>
    </dgm:pt>
    <dgm:pt modelId="{3908B7F5-C710-45DF-8D58-A6A39628788A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2000" dirty="0" smtClean="0"/>
            <a:t>Tableau</a:t>
          </a:r>
          <a:endParaRPr lang="en-US" sz="2000" dirty="0"/>
        </a:p>
      </dgm:t>
    </dgm:pt>
    <dgm:pt modelId="{7D711FEA-B41E-4B8D-8AED-CCF16A473098}" type="parTrans" cxnId="{7F3F1C1B-4AF5-4309-B28C-C5A531ADF25C}">
      <dgm:prSet/>
      <dgm:spPr/>
      <dgm:t>
        <a:bodyPr/>
        <a:lstStyle/>
        <a:p>
          <a:endParaRPr lang="en-US"/>
        </a:p>
      </dgm:t>
    </dgm:pt>
    <dgm:pt modelId="{A38A52DE-0AB8-48D6-AFEE-CABF01A5F993}" type="sibTrans" cxnId="{7F3F1C1B-4AF5-4309-B28C-C5A531ADF25C}">
      <dgm:prSet/>
      <dgm:spPr/>
      <dgm:t>
        <a:bodyPr/>
        <a:lstStyle/>
        <a:p>
          <a:endParaRPr lang="en-US"/>
        </a:p>
      </dgm:t>
    </dgm:pt>
    <dgm:pt modelId="{93CCBDAC-BCA6-422E-B877-76DF981EAF5E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n-US" sz="2000" dirty="0" smtClean="0"/>
            <a:t>SAP BI</a:t>
          </a:r>
          <a:endParaRPr lang="en-US" sz="2000" dirty="0"/>
        </a:p>
      </dgm:t>
    </dgm:pt>
    <dgm:pt modelId="{C4F81DA9-F033-4A68-9107-1C5C41A4DF2D}" type="parTrans" cxnId="{50DA2C98-681D-42BD-BEBA-89C46B056E99}">
      <dgm:prSet/>
      <dgm:spPr/>
      <dgm:t>
        <a:bodyPr/>
        <a:lstStyle/>
        <a:p>
          <a:endParaRPr lang="en-US"/>
        </a:p>
      </dgm:t>
    </dgm:pt>
    <dgm:pt modelId="{EBF93C0D-38A2-42D3-9C09-1EEECE20EE4B}" type="sibTrans" cxnId="{50DA2C98-681D-42BD-BEBA-89C46B056E99}">
      <dgm:prSet/>
      <dgm:spPr/>
      <dgm:t>
        <a:bodyPr/>
        <a:lstStyle/>
        <a:p>
          <a:endParaRPr lang="en-US"/>
        </a:p>
      </dgm:t>
    </dgm:pt>
    <dgm:pt modelId="{81E26428-3486-4BF6-9785-CFF82FB2A726}">
      <dgm:prSet phldrT="[Text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sz="2000" dirty="0" smtClean="0"/>
            <a:t>Microstrategy</a:t>
          </a:r>
          <a:endParaRPr lang="en-US" sz="2000" dirty="0"/>
        </a:p>
      </dgm:t>
    </dgm:pt>
    <dgm:pt modelId="{E406F707-933C-4856-97B0-5B5A4EFCB768}" type="parTrans" cxnId="{8B44175B-6231-4A86-B93C-6238F7403CB1}">
      <dgm:prSet/>
      <dgm:spPr/>
      <dgm:t>
        <a:bodyPr/>
        <a:lstStyle/>
        <a:p>
          <a:endParaRPr lang="en-US"/>
        </a:p>
      </dgm:t>
    </dgm:pt>
    <dgm:pt modelId="{3DD35B27-84FC-4EC5-824F-A0FF0D234F51}" type="sibTrans" cxnId="{8B44175B-6231-4A86-B93C-6238F7403CB1}">
      <dgm:prSet/>
      <dgm:spPr/>
      <dgm:t>
        <a:bodyPr/>
        <a:lstStyle/>
        <a:p>
          <a:endParaRPr lang="en-US"/>
        </a:p>
      </dgm:t>
    </dgm:pt>
    <dgm:pt modelId="{60DE936B-0131-4104-B446-F289271D633A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000" dirty="0" smtClean="0"/>
            <a:t>SAS BI</a:t>
          </a:r>
          <a:endParaRPr lang="en-US" sz="2000" dirty="0"/>
        </a:p>
      </dgm:t>
    </dgm:pt>
    <dgm:pt modelId="{A2106057-3026-4E59-99E3-3DE49FA64FD0}" type="parTrans" cxnId="{F3809F56-DE55-4F13-A85B-B079553CA0BE}">
      <dgm:prSet/>
      <dgm:spPr/>
      <dgm:t>
        <a:bodyPr/>
        <a:lstStyle/>
        <a:p>
          <a:endParaRPr lang="en-US"/>
        </a:p>
      </dgm:t>
    </dgm:pt>
    <dgm:pt modelId="{DC27B91E-9953-4267-9B9A-4DC70920EBC3}" type="sibTrans" cxnId="{F3809F56-DE55-4F13-A85B-B079553CA0BE}">
      <dgm:prSet/>
      <dgm:spPr/>
      <dgm:t>
        <a:bodyPr/>
        <a:lstStyle/>
        <a:p>
          <a:endParaRPr lang="en-US"/>
        </a:p>
      </dgm:t>
    </dgm:pt>
    <dgm:pt modelId="{DC107F3E-E521-4569-9D33-A91A2D3554BB}">
      <dgm:prSet phldrT="[Text]" custT="1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sz="2000" dirty="0" smtClean="0"/>
            <a:t>SiSense</a:t>
          </a:r>
          <a:endParaRPr lang="en-US" sz="2000" dirty="0"/>
        </a:p>
      </dgm:t>
    </dgm:pt>
    <dgm:pt modelId="{4333A37C-BBCF-48B8-8165-584D75B3F004}" type="parTrans" cxnId="{DDD2325D-47A5-49D5-8764-68D0A6D8772B}">
      <dgm:prSet/>
      <dgm:spPr/>
      <dgm:t>
        <a:bodyPr/>
        <a:lstStyle/>
        <a:p>
          <a:endParaRPr lang="en-US"/>
        </a:p>
      </dgm:t>
    </dgm:pt>
    <dgm:pt modelId="{A7DFD470-DBD1-416A-A7D7-6ADB748C7937}" type="sibTrans" cxnId="{DDD2325D-47A5-49D5-8764-68D0A6D8772B}">
      <dgm:prSet/>
      <dgm:spPr/>
      <dgm:t>
        <a:bodyPr/>
        <a:lstStyle/>
        <a:p>
          <a:endParaRPr lang="en-US"/>
        </a:p>
      </dgm:t>
    </dgm:pt>
    <dgm:pt modelId="{E7BC8C71-91F6-4FF0-AC72-475AEAC962E5}" type="pres">
      <dgm:prSet presAssocID="{AF192841-3385-4283-9823-C11A28CA1CB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7B87B0-F95F-4B8A-8802-F2C7DE705FBD}" type="pres">
      <dgm:prSet presAssocID="{AF192841-3385-4283-9823-C11A28CA1CB3}" presName="radial" presStyleCnt="0">
        <dgm:presLayoutVars>
          <dgm:animLvl val="ctr"/>
        </dgm:presLayoutVars>
      </dgm:prSet>
      <dgm:spPr/>
    </dgm:pt>
    <dgm:pt modelId="{84D191B5-FD45-46B2-AD9F-CD280BC46A4B}" type="pres">
      <dgm:prSet presAssocID="{3D923965-AC8C-478A-93A7-0F5BAECA6C1D}" presName="centerShape" presStyleLbl="vennNode1" presStyleIdx="0" presStyleCnt="7" custScaleX="62006" custScaleY="32877" custLinFactNeighborX="2876" custLinFactNeighborY="-6943"/>
      <dgm:spPr/>
      <dgm:t>
        <a:bodyPr/>
        <a:lstStyle/>
        <a:p>
          <a:endParaRPr lang="en-US"/>
        </a:p>
      </dgm:t>
    </dgm:pt>
    <dgm:pt modelId="{C6466033-A91F-4D89-ADAC-FD18F5CE1780}" type="pres">
      <dgm:prSet presAssocID="{9E61B56F-DA26-4821-A89B-E896254B632A}" presName="node" presStyleLbl="vennNode1" presStyleIdx="1" presStyleCnt="7" custScaleX="97174" custScaleY="55486" custRadScaleRad="82103" custRadScaleInc="4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23F56-6DDC-47C8-9360-A24A8C281DCD}" type="pres">
      <dgm:prSet presAssocID="{3908B7F5-C710-45DF-8D58-A6A39628788A}" presName="node" presStyleLbl="vennNode1" presStyleIdx="2" presStyleCnt="7" custScaleX="91899" custScaleY="57711" custRadScaleRad="101686" custRadScaleInc="-1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FF9F8-741B-478A-BD35-B4466B41F45A}" type="pres">
      <dgm:prSet presAssocID="{93CCBDAC-BCA6-422E-B877-76DF981EAF5E}" presName="node" presStyleLbl="vennNode1" presStyleIdx="3" presStyleCnt="7" custScaleX="72179" custScaleY="57711" custRadScaleRad="94460" custRadScaleInc="-26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19875-07C4-49A1-B35F-E014EE003208}" type="pres">
      <dgm:prSet presAssocID="{81E26428-3486-4BF6-9785-CFF82FB2A726}" presName="node" presStyleLbl="vennNode1" presStyleIdx="4" presStyleCnt="7" custScaleX="144359" custScaleY="52177" custRadScaleRad="55885" custRadScaleInc="-140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4C657-E5C1-40FA-AEBF-414CE3888CE5}" type="pres">
      <dgm:prSet presAssocID="{60DE936B-0131-4104-B446-F289271D633A}" presName="node" presStyleLbl="vennNode1" presStyleIdx="5" presStyleCnt="7" custScaleX="80994" custScaleY="56600" custRadScaleRad="88280" custRadScaleInc="28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56ADE-62A7-49E9-93D8-C6B9E896BC91}" type="pres">
      <dgm:prSet presAssocID="{DC107F3E-E521-4569-9D33-A91A2D3554BB}" presName="node" presStyleLbl="vennNode1" presStyleIdx="6" presStyleCnt="7" custScaleX="80994" custScaleY="58823" custRadScaleRad="100423" custRadScaleInc="1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CBA76C-2D0C-4704-9ADD-34A0762A9690}" srcId="{3D923965-AC8C-478A-93A7-0F5BAECA6C1D}" destId="{9E61B56F-DA26-4821-A89B-E896254B632A}" srcOrd="0" destOrd="0" parTransId="{993CCCFC-9128-40A8-8C13-6AD511D1486F}" sibTransId="{62A687C7-B5FE-4E73-A7F5-6759A07DD15E}"/>
    <dgm:cxn modelId="{6217056B-4EC0-49CC-B374-D43F8252C413}" type="presOf" srcId="{DC107F3E-E521-4569-9D33-A91A2D3554BB}" destId="{7D856ADE-62A7-49E9-93D8-C6B9E896BC91}" srcOrd="0" destOrd="0" presId="urn:microsoft.com/office/officeart/2005/8/layout/radial3"/>
    <dgm:cxn modelId="{8BB59154-E5C6-4B15-8BCD-59ECFC009242}" type="presOf" srcId="{93CCBDAC-BCA6-422E-B877-76DF981EAF5E}" destId="{DFAFF9F8-741B-478A-BD35-B4466B41F45A}" srcOrd="0" destOrd="0" presId="urn:microsoft.com/office/officeart/2005/8/layout/radial3"/>
    <dgm:cxn modelId="{DDD2325D-47A5-49D5-8764-68D0A6D8772B}" srcId="{3D923965-AC8C-478A-93A7-0F5BAECA6C1D}" destId="{DC107F3E-E521-4569-9D33-A91A2D3554BB}" srcOrd="5" destOrd="0" parTransId="{4333A37C-BBCF-48B8-8165-584D75B3F004}" sibTransId="{A7DFD470-DBD1-416A-A7D7-6ADB748C7937}"/>
    <dgm:cxn modelId="{FB896F93-F0FA-411F-8BF2-D14A78230C36}" type="presOf" srcId="{60DE936B-0131-4104-B446-F289271D633A}" destId="{3ED4C657-E5C1-40FA-AEBF-414CE3888CE5}" srcOrd="0" destOrd="0" presId="urn:microsoft.com/office/officeart/2005/8/layout/radial3"/>
    <dgm:cxn modelId="{F3809F56-DE55-4F13-A85B-B079553CA0BE}" srcId="{3D923965-AC8C-478A-93A7-0F5BAECA6C1D}" destId="{60DE936B-0131-4104-B446-F289271D633A}" srcOrd="4" destOrd="0" parTransId="{A2106057-3026-4E59-99E3-3DE49FA64FD0}" sibTransId="{DC27B91E-9953-4267-9B9A-4DC70920EBC3}"/>
    <dgm:cxn modelId="{6D2389A3-87EB-4EE9-AF3E-7A58BBBD886C}" srcId="{AF192841-3385-4283-9823-C11A28CA1CB3}" destId="{3D923965-AC8C-478A-93A7-0F5BAECA6C1D}" srcOrd="0" destOrd="0" parTransId="{FDEF7F68-2C53-4001-A7FE-7635C84A1208}" sibTransId="{ED5861E5-E5AE-4A7E-9C23-C40595845F00}"/>
    <dgm:cxn modelId="{F0CEA8F8-CB09-43B4-B810-1446FE725A74}" type="presOf" srcId="{3D923965-AC8C-478A-93A7-0F5BAECA6C1D}" destId="{84D191B5-FD45-46B2-AD9F-CD280BC46A4B}" srcOrd="0" destOrd="0" presId="urn:microsoft.com/office/officeart/2005/8/layout/radial3"/>
    <dgm:cxn modelId="{8B44175B-6231-4A86-B93C-6238F7403CB1}" srcId="{3D923965-AC8C-478A-93A7-0F5BAECA6C1D}" destId="{81E26428-3486-4BF6-9785-CFF82FB2A726}" srcOrd="3" destOrd="0" parTransId="{E406F707-933C-4856-97B0-5B5A4EFCB768}" sibTransId="{3DD35B27-84FC-4EC5-824F-A0FF0D234F51}"/>
    <dgm:cxn modelId="{7F3F1C1B-4AF5-4309-B28C-C5A531ADF25C}" srcId="{3D923965-AC8C-478A-93A7-0F5BAECA6C1D}" destId="{3908B7F5-C710-45DF-8D58-A6A39628788A}" srcOrd="1" destOrd="0" parTransId="{7D711FEA-B41E-4B8D-8AED-CCF16A473098}" sibTransId="{A38A52DE-0AB8-48D6-AFEE-CABF01A5F993}"/>
    <dgm:cxn modelId="{6A38B1E5-AEAC-417B-ADCF-FDCC89A63359}" type="presOf" srcId="{AF192841-3385-4283-9823-C11A28CA1CB3}" destId="{E7BC8C71-91F6-4FF0-AC72-475AEAC962E5}" srcOrd="0" destOrd="0" presId="urn:microsoft.com/office/officeart/2005/8/layout/radial3"/>
    <dgm:cxn modelId="{F7DEAB7F-30AA-4050-8D00-A1FA40E7B16F}" type="presOf" srcId="{9E61B56F-DA26-4821-A89B-E896254B632A}" destId="{C6466033-A91F-4D89-ADAC-FD18F5CE1780}" srcOrd="0" destOrd="0" presId="urn:microsoft.com/office/officeart/2005/8/layout/radial3"/>
    <dgm:cxn modelId="{1D49A3D3-1485-4164-A6CE-FB279BD98100}" type="presOf" srcId="{81E26428-3486-4BF6-9785-CFF82FB2A726}" destId="{40919875-07C4-49A1-B35F-E014EE003208}" srcOrd="0" destOrd="0" presId="urn:microsoft.com/office/officeart/2005/8/layout/radial3"/>
    <dgm:cxn modelId="{AF4C9B6E-6F57-466C-ABA8-7951FFEAFEB8}" type="presOf" srcId="{3908B7F5-C710-45DF-8D58-A6A39628788A}" destId="{89C23F56-6DDC-47C8-9360-A24A8C281DCD}" srcOrd="0" destOrd="0" presId="urn:microsoft.com/office/officeart/2005/8/layout/radial3"/>
    <dgm:cxn modelId="{50DA2C98-681D-42BD-BEBA-89C46B056E99}" srcId="{3D923965-AC8C-478A-93A7-0F5BAECA6C1D}" destId="{93CCBDAC-BCA6-422E-B877-76DF981EAF5E}" srcOrd="2" destOrd="0" parTransId="{C4F81DA9-F033-4A68-9107-1C5C41A4DF2D}" sibTransId="{EBF93C0D-38A2-42D3-9C09-1EEECE20EE4B}"/>
    <dgm:cxn modelId="{38C2C54B-4D60-4134-9467-7F244F45C0D2}" type="presParOf" srcId="{E7BC8C71-91F6-4FF0-AC72-475AEAC962E5}" destId="{7D7B87B0-F95F-4B8A-8802-F2C7DE705FBD}" srcOrd="0" destOrd="0" presId="urn:microsoft.com/office/officeart/2005/8/layout/radial3"/>
    <dgm:cxn modelId="{709E3CF7-7C95-4CBF-9543-CD87FA2FB779}" type="presParOf" srcId="{7D7B87B0-F95F-4B8A-8802-F2C7DE705FBD}" destId="{84D191B5-FD45-46B2-AD9F-CD280BC46A4B}" srcOrd="0" destOrd="0" presId="urn:microsoft.com/office/officeart/2005/8/layout/radial3"/>
    <dgm:cxn modelId="{7F177F65-6640-4790-8767-6A440D696449}" type="presParOf" srcId="{7D7B87B0-F95F-4B8A-8802-F2C7DE705FBD}" destId="{C6466033-A91F-4D89-ADAC-FD18F5CE1780}" srcOrd="1" destOrd="0" presId="urn:microsoft.com/office/officeart/2005/8/layout/radial3"/>
    <dgm:cxn modelId="{86D6A1FD-D410-4598-877B-80CEDF25CED0}" type="presParOf" srcId="{7D7B87B0-F95F-4B8A-8802-F2C7DE705FBD}" destId="{89C23F56-6DDC-47C8-9360-A24A8C281DCD}" srcOrd="2" destOrd="0" presId="urn:microsoft.com/office/officeart/2005/8/layout/radial3"/>
    <dgm:cxn modelId="{6C44B542-3F57-4004-9D62-789BB4DA181D}" type="presParOf" srcId="{7D7B87B0-F95F-4B8A-8802-F2C7DE705FBD}" destId="{DFAFF9F8-741B-478A-BD35-B4466B41F45A}" srcOrd="3" destOrd="0" presId="urn:microsoft.com/office/officeart/2005/8/layout/radial3"/>
    <dgm:cxn modelId="{7021D64B-4191-49DE-84BA-05F46FBD12CF}" type="presParOf" srcId="{7D7B87B0-F95F-4B8A-8802-F2C7DE705FBD}" destId="{40919875-07C4-49A1-B35F-E014EE003208}" srcOrd="4" destOrd="0" presId="urn:microsoft.com/office/officeart/2005/8/layout/radial3"/>
    <dgm:cxn modelId="{6FFE74FF-F29B-465C-95CC-EF4152397CFC}" type="presParOf" srcId="{7D7B87B0-F95F-4B8A-8802-F2C7DE705FBD}" destId="{3ED4C657-E5C1-40FA-AEBF-414CE3888CE5}" srcOrd="5" destOrd="0" presId="urn:microsoft.com/office/officeart/2005/8/layout/radial3"/>
    <dgm:cxn modelId="{1E264A9A-1E98-4409-96DD-AE741819C7E2}" type="presParOf" srcId="{7D7B87B0-F95F-4B8A-8802-F2C7DE705FBD}" destId="{7D856ADE-62A7-49E9-93D8-C6B9E896BC91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810A7-D4DD-4D23-B50C-EA6A25555EA6}">
      <dsp:nvSpPr>
        <dsp:cNvPr id="0" name=""/>
        <dsp:cNvSpPr/>
      </dsp:nvSpPr>
      <dsp:spPr>
        <a:xfrm>
          <a:off x="142890" y="602600"/>
          <a:ext cx="1304999" cy="52199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OLTP</a:t>
          </a:r>
          <a:endParaRPr lang="en-US" sz="1900" kern="1200" dirty="0"/>
        </a:p>
      </dsp:txBody>
      <dsp:txXfrm>
        <a:off x="403890" y="602600"/>
        <a:ext cx="783000" cy="521999"/>
      </dsp:txXfrm>
    </dsp:sp>
    <dsp:sp modelId="{D545AB78-4D2F-4B11-AE7E-600C6F694C7A}">
      <dsp:nvSpPr>
        <dsp:cNvPr id="0" name=""/>
        <dsp:cNvSpPr/>
      </dsp:nvSpPr>
      <dsp:spPr>
        <a:xfrm>
          <a:off x="1174740" y="602600"/>
          <a:ext cx="1304999" cy="521999"/>
        </a:xfrm>
        <a:prstGeom prst="chevron">
          <a:avLst/>
        </a:prstGeom>
        <a:solidFill>
          <a:schemeClr val="accent3">
            <a:hueOff val="-5513091"/>
            <a:satOff val="8941"/>
            <a:lumOff val="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ETL</a:t>
          </a:r>
          <a:endParaRPr lang="en-US" sz="1900" kern="1200" dirty="0"/>
        </a:p>
      </dsp:txBody>
      <dsp:txXfrm>
        <a:off x="1435740" y="602600"/>
        <a:ext cx="783000" cy="521999"/>
      </dsp:txXfrm>
    </dsp:sp>
    <dsp:sp modelId="{AA42C7AF-5D83-41B0-AD83-89DBF2D321F5}">
      <dsp:nvSpPr>
        <dsp:cNvPr id="0" name=""/>
        <dsp:cNvSpPr/>
      </dsp:nvSpPr>
      <dsp:spPr>
        <a:xfrm>
          <a:off x="2172842" y="602600"/>
          <a:ext cx="1304999" cy="521999"/>
        </a:xfrm>
        <a:prstGeom prst="chevron">
          <a:avLst/>
        </a:prstGeom>
        <a:solidFill>
          <a:schemeClr val="accent3">
            <a:hueOff val="-11026182"/>
            <a:satOff val="17881"/>
            <a:lumOff val="1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DWH</a:t>
          </a:r>
          <a:endParaRPr lang="en-US" sz="1900" kern="1200" dirty="0"/>
        </a:p>
      </dsp:txBody>
      <dsp:txXfrm>
        <a:off x="2433842" y="602600"/>
        <a:ext cx="783000" cy="521999"/>
      </dsp:txXfrm>
    </dsp:sp>
    <dsp:sp modelId="{509EB63E-CB13-498C-8EB8-A47CA0C187C1}">
      <dsp:nvSpPr>
        <dsp:cNvPr id="0" name=""/>
        <dsp:cNvSpPr/>
      </dsp:nvSpPr>
      <dsp:spPr>
        <a:xfrm>
          <a:off x="3199851" y="583249"/>
          <a:ext cx="1886220" cy="521999"/>
        </a:xfrm>
        <a:prstGeom prst="chevron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Reporting</a:t>
          </a:r>
          <a:endParaRPr lang="en-US" sz="1900" kern="1200" dirty="0"/>
        </a:p>
      </dsp:txBody>
      <dsp:txXfrm>
        <a:off x="3460851" y="583249"/>
        <a:ext cx="1364221" cy="521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3A2D0-296B-44D1-840A-6306FE46DF94}">
      <dsp:nvSpPr>
        <dsp:cNvPr id="0" name=""/>
        <dsp:cNvSpPr/>
      </dsp:nvSpPr>
      <dsp:spPr>
        <a:xfrm rot="5400000">
          <a:off x="667736" y="927637"/>
          <a:ext cx="820415" cy="9340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D69B4-014A-4B82-8347-771C8ED5D0A9}">
      <dsp:nvSpPr>
        <dsp:cNvPr id="0" name=""/>
        <dsp:cNvSpPr/>
      </dsp:nvSpPr>
      <dsp:spPr>
        <a:xfrm>
          <a:off x="450376" y="18190"/>
          <a:ext cx="1381095" cy="9667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Centric Approach</a:t>
          </a:r>
          <a:endParaRPr lang="en-US" sz="1800" kern="1200" dirty="0"/>
        </a:p>
      </dsp:txBody>
      <dsp:txXfrm>
        <a:off x="497576" y="65390"/>
        <a:ext cx="1286695" cy="872322"/>
      </dsp:txXfrm>
    </dsp:sp>
    <dsp:sp modelId="{B5B75C18-FA32-4CF8-8E85-9C4837B2E52E}">
      <dsp:nvSpPr>
        <dsp:cNvPr id="0" name=""/>
        <dsp:cNvSpPr/>
      </dsp:nvSpPr>
      <dsp:spPr>
        <a:xfrm>
          <a:off x="1831472" y="110389"/>
          <a:ext cx="1004477" cy="781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7C570-7296-47FF-907F-A10B2D03BF8A}">
      <dsp:nvSpPr>
        <dsp:cNvPr id="0" name=""/>
        <dsp:cNvSpPr/>
      </dsp:nvSpPr>
      <dsp:spPr>
        <a:xfrm rot="5400000">
          <a:off x="1812812" y="2013585"/>
          <a:ext cx="820415" cy="9340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CD2D6-49F0-4133-93C3-B30D6F3687BD}">
      <dsp:nvSpPr>
        <dsp:cNvPr id="0" name=""/>
        <dsp:cNvSpPr/>
      </dsp:nvSpPr>
      <dsp:spPr>
        <a:xfrm>
          <a:off x="1595452" y="1104138"/>
          <a:ext cx="1381095" cy="9667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Center Exit</a:t>
          </a:r>
          <a:endParaRPr lang="en-US" sz="1800" kern="1200" dirty="0"/>
        </a:p>
      </dsp:txBody>
      <dsp:txXfrm>
        <a:off x="1642652" y="1151338"/>
        <a:ext cx="1286695" cy="872322"/>
      </dsp:txXfrm>
    </dsp:sp>
    <dsp:sp modelId="{9B52160A-0E1A-41FE-8E1C-B8A049E7AB8F}">
      <dsp:nvSpPr>
        <dsp:cNvPr id="0" name=""/>
        <dsp:cNvSpPr/>
      </dsp:nvSpPr>
      <dsp:spPr>
        <a:xfrm>
          <a:off x="2976547" y="1196337"/>
          <a:ext cx="1004477" cy="781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06786-8E6E-4D11-987E-1A10DF79FA7D}">
      <dsp:nvSpPr>
        <dsp:cNvPr id="0" name=""/>
        <dsp:cNvSpPr/>
      </dsp:nvSpPr>
      <dsp:spPr>
        <a:xfrm>
          <a:off x="2740527" y="2190087"/>
          <a:ext cx="1381095" cy="9667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Lakes on Cloud</a:t>
          </a:r>
          <a:endParaRPr lang="en-US" sz="1800" kern="1200" dirty="0"/>
        </a:p>
      </dsp:txBody>
      <dsp:txXfrm>
        <a:off x="2787727" y="2237287"/>
        <a:ext cx="1286695" cy="872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191B5-FD45-46B2-AD9F-CD280BC46A4B}">
      <dsp:nvSpPr>
        <dsp:cNvPr id="0" name=""/>
        <dsp:cNvSpPr/>
      </dsp:nvSpPr>
      <dsp:spPr>
        <a:xfrm>
          <a:off x="3515945" y="2227866"/>
          <a:ext cx="2122863" cy="11255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Bi Tools</a:t>
          </a:r>
          <a:endParaRPr lang="en-US" sz="3200" b="1" kern="1200" dirty="0"/>
        </a:p>
      </dsp:txBody>
      <dsp:txXfrm>
        <a:off x="3826831" y="2392705"/>
        <a:ext cx="1501091" cy="795912"/>
      </dsp:txXfrm>
    </dsp:sp>
    <dsp:sp modelId="{C6466033-A91F-4D89-ADAC-FD18F5CE1780}">
      <dsp:nvSpPr>
        <dsp:cNvPr id="0" name=""/>
        <dsp:cNvSpPr/>
      </dsp:nvSpPr>
      <dsp:spPr>
        <a:xfrm>
          <a:off x="3699426" y="796638"/>
          <a:ext cx="1663445" cy="949821"/>
        </a:xfrm>
        <a:prstGeom prst="ellipse">
          <a:avLst/>
        </a:prstGeom>
        <a:solidFill>
          <a:srgbClr val="FFFF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Looker</a:t>
          </a:r>
          <a:endParaRPr lang="en-US" sz="2000" kern="1200" dirty="0"/>
        </a:p>
      </dsp:txBody>
      <dsp:txXfrm>
        <a:off x="3943032" y="935736"/>
        <a:ext cx="1176233" cy="671625"/>
      </dsp:txXfrm>
    </dsp:sp>
    <dsp:sp modelId="{89C23F56-6DDC-47C8-9360-A24A8C281DCD}">
      <dsp:nvSpPr>
        <dsp:cNvPr id="0" name=""/>
        <dsp:cNvSpPr/>
      </dsp:nvSpPr>
      <dsp:spPr>
        <a:xfrm>
          <a:off x="5611378" y="1447792"/>
          <a:ext cx="1573146" cy="987909"/>
        </a:xfrm>
        <a:prstGeom prst="ellipse">
          <a:avLst/>
        </a:prstGeom>
        <a:solidFill>
          <a:srgbClr val="FFC00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Tableau</a:t>
          </a:r>
          <a:endParaRPr lang="en-US" sz="2000" kern="1200" dirty="0"/>
        </a:p>
      </dsp:txBody>
      <dsp:txXfrm>
        <a:off x="5841760" y="1592468"/>
        <a:ext cx="1112382" cy="698557"/>
      </dsp:txXfrm>
    </dsp:sp>
    <dsp:sp modelId="{DFAFF9F8-741B-478A-BD35-B4466B41F45A}">
      <dsp:nvSpPr>
        <dsp:cNvPr id="0" name=""/>
        <dsp:cNvSpPr/>
      </dsp:nvSpPr>
      <dsp:spPr>
        <a:xfrm>
          <a:off x="5872737" y="3124185"/>
          <a:ext cx="1235575" cy="987909"/>
        </a:xfrm>
        <a:prstGeom prst="ellipse">
          <a:avLst/>
        </a:prstGeom>
        <a:solidFill>
          <a:srgbClr val="92D05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SAP BI</a:t>
          </a:r>
          <a:endParaRPr lang="en-US" sz="2000" kern="1200" dirty="0"/>
        </a:p>
      </dsp:txBody>
      <dsp:txXfrm>
        <a:off x="6053683" y="3268861"/>
        <a:ext cx="873683" cy="698557"/>
      </dsp:txXfrm>
    </dsp:sp>
    <dsp:sp modelId="{40919875-07C4-49A1-B35F-E014EE003208}">
      <dsp:nvSpPr>
        <dsp:cNvPr id="0" name=""/>
        <dsp:cNvSpPr/>
      </dsp:nvSpPr>
      <dsp:spPr>
        <a:xfrm>
          <a:off x="3396238" y="3886206"/>
          <a:ext cx="2471167" cy="893176"/>
        </a:xfrm>
        <a:prstGeom prst="ellipse">
          <a:avLst/>
        </a:prstGeom>
        <a:solidFill>
          <a:srgbClr val="00B05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Microstrategy</a:t>
          </a:r>
          <a:endParaRPr lang="en-US" sz="2000" kern="1200" dirty="0"/>
        </a:p>
      </dsp:txBody>
      <dsp:txXfrm>
        <a:off x="3758132" y="4017009"/>
        <a:ext cx="1747379" cy="631570"/>
      </dsp:txXfrm>
    </dsp:sp>
    <dsp:sp modelId="{3ED4C657-E5C1-40FA-AEBF-414CE3888CE5}">
      <dsp:nvSpPr>
        <dsp:cNvPr id="0" name=""/>
        <dsp:cNvSpPr/>
      </dsp:nvSpPr>
      <dsp:spPr>
        <a:xfrm>
          <a:off x="1835657" y="3047996"/>
          <a:ext cx="1386472" cy="968890"/>
        </a:xfrm>
        <a:prstGeom prst="ellipse">
          <a:avLst/>
        </a:prstGeom>
        <a:solidFill>
          <a:srgbClr val="00B0F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SAS BI</a:t>
          </a:r>
          <a:endParaRPr lang="en-US" sz="2000" kern="1200" dirty="0"/>
        </a:p>
      </dsp:txBody>
      <dsp:txXfrm>
        <a:off x="2038701" y="3189887"/>
        <a:ext cx="980384" cy="685108"/>
      </dsp:txXfrm>
    </dsp:sp>
    <dsp:sp modelId="{7D856ADE-62A7-49E9-93D8-C6B9E896BC91}">
      <dsp:nvSpPr>
        <dsp:cNvPr id="0" name=""/>
        <dsp:cNvSpPr/>
      </dsp:nvSpPr>
      <dsp:spPr>
        <a:xfrm>
          <a:off x="1834186" y="1447790"/>
          <a:ext cx="1386472" cy="1006944"/>
        </a:xfrm>
        <a:prstGeom prst="ellipse">
          <a:avLst/>
        </a:prstGeom>
        <a:solidFill>
          <a:srgbClr val="0070C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SiSense</a:t>
          </a:r>
          <a:endParaRPr lang="en-US" sz="2000" kern="1200" dirty="0"/>
        </a:p>
      </dsp:txBody>
      <dsp:txXfrm>
        <a:off x="2037230" y="1595254"/>
        <a:ext cx="980384" cy="712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095CD-7295-4CA6-8F50-60007E9ACAAA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3FF6-2C0C-4454-AEE8-CAB892E769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3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3FF6-2C0C-4454-AEE8-CAB892E769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5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9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7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0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116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9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8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8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6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382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6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4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52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0F828BD-D47F-4EA1-8E81-85533ECC1854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4B49CBA-3A0C-4972-B1C3-956F0C4EF0E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2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gif"/><Relationship Id="rId12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57400"/>
            <a:ext cx="8458200" cy="1470025"/>
          </a:xfrm>
        </p:spPr>
        <p:txBody>
          <a:bodyPr>
            <a:normAutofit/>
          </a:bodyPr>
          <a:lstStyle/>
          <a:p>
            <a:r>
              <a:rPr lang="en-IN" sz="4000" b="1" spc="300" dirty="0" smtClean="0">
                <a:latin typeface="Bahnschrift Light" panose="020B0502040204020203" pitchFamily="34" charset="0"/>
              </a:rPr>
              <a:t>FINAL  REVIEW</a:t>
            </a:r>
            <a:endParaRPr lang="en-US" sz="4000" b="1" spc="300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spc="300" dirty="0" smtClean="0">
                <a:latin typeface="Bahnschrift Light" panose="020B0502040204020203" pitchFamily="34" charset="0"/>
              </a:rPr>
              <a:t>VIVEK  KUMAR</a:t>
            </a:r>
          </a:p>
          <a:p>
            <a:r>
              <a:rPr lang="en-IN" b="1" spc="300" dirty="0" smtClean="0">
                <a:latin typeface="Bahnschrift Light" panose="020B0502040204020203" pitchFamily="34" charset="0"/>
              </a:rPr>
              <a:t>VI40032384</a:t>
            </a:r>
            <a:endParaRPr lang="en-US" b="1" spc="3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C:\Users\vivek\Desktop\Metro\wi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361950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4600" y="1177055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sz="6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WIPRO</a:t>
            </a:r>
            <a:endParaRPr lang="en-US" sz="6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19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740372"/>
            <a:ext cx="32004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THANK YOU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4" name="Picture 2" descr="C:\Users\vivek\Desktop\Metro\wip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0" y="2057399"/>
            <a:ext cx="4982260" cy="243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191000" y="2444056"/>
            <a:ext cx="0" cy="167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812"/>
            <a:ext cx="8229600" cy="1066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Analytics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972812"/>
          </a:xfrm>
        </p:spPr>
        <p:txBody>
          <a:bodyPr>
            <a:normAutofit/>
          </a:bodyPr>
          <a:lstStyle/>
          <a:p>
            <a:r>
              <a:rPr lang="en-US" sz="19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 </a:t>
            </a:r>
            <a:r>
              <a:rPr lang="en-US" sz="19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analytics</a:t>
            </a:r>
            <a:r>
              <a:rPr lang="en-US" sz="1900" dirty="0">
                <a:latin typeface="Segoe UI Emoji" panose="020B0502040204020203" pitchFamily="34" charset="0"/>
                <a:ea typeface="Segoe UI Emoji" panose="020B0502040204020203" pitchFamily="34" charset="0"/>
              </a:rPr>
              <a:t> is a process of inspecting, </a:t>
            </a:r>
            <a:r>
              <a:rPr lang="en-US" sz="19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cleansing, transforming and modelling data</a:t>
            </a:r>
            <a:r>
              <a:rPr lang="en-US" sz="1900" dirty="0">
                <a:latin typeface="Segoe UI Emoji" panose="020B0502040204020203" pitchFamily="34" charset="0"/>
                <a:ea typeface="Segoe UI Emoji" panose="020B0502040204020203" pitchFamily="34" charset="0"/>
              </a:rPr>
              <a:t> with the goal of discovering useful information, informing conclusions, and supporting decision-making</a:t>
            </a:r>
            <a:r>
              <a:rPr lang="en-US" sz="19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endParaRPr lang="en-US" sz="19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19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Data Analytics process : - </a:t>
            </a:r>
            <a:endParaRPr lang="en-US" sz="19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028" name="Picture 4" descr="Image result for data analytics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10443556"/>
              </p:ext>
            </p:extLst>
          </p:nvPr>
        </p:nvGraphicFramePr>
        <p:xfrm>
          <a:off x="3657600" y="1676400"/>
          <a:ext cx="54102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09646569"/>
              </p:ext>
            </p:extLst>
          </p:nvPr>
        </p:nvGraphicFramePr>
        <p:xfrm>
          <a:off x="4076700" y="3200400"/>
          <a:ext cx="4572000" cy="31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467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BUSINESS INTELLIGENCE TOOLS</a:t>
            </a:r>
            <a:endParaRPr lang="en-US" sz="2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08085"/>
              </p:ext>
            </p:extLst>
          </p:nvPr>
        </p:nvGraphicFramePr>
        <p:xfrm>
          <a:off x="0" y="1219200"/>
          <a:ext cx="8991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90600"/>
            <a:ext cx="1371600" cy="914400"/>
          </a:xfrm>
          <a:prstGeom prst="rect">
            <a:avLst/>
          </a:prstGeom>
        </p:spPr>
      </p:pic>
      <p:pic>
        <p:nvPicPr>
          <p:cNvPr id="1026" name="Picture 2" descr="Image result for tableau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535561"/>
            <a:ext cx="1292225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p B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05275"/>
            <a:ext cx="1292224" cy="46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crostrategy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132120"/>
            <a:ext cx="3101604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AS BI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4379520"/>
            <a:ext cx="1254125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isens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93" y="1895310"/>
            <a:ext cx="1617807" cy="84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4572000" y="2971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3352800"/>
            <a:ext cx="304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62600" y="4267200"/>
            <a:ext cx="381000" cy="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4572000"/>
            <a:ext cx="0" cy="49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124200" y="3352800"/>
            <a:ext cx="533400" cy="34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200400" y="4343400"/>
            <a:ext cx="457200" cy="15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3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1219200"/>
            <a:ext cx="6673174" cy="955655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Projects</a:t>
            </a:r>
            <a:endParaRPr lang="en-IN" sz="40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799" y="2438400"/>
            <a:ext cx="5791201" cy="2057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 Data Consumption Roadmap.</a:t>
            </a:r>
          </a:p>
          <a:p>
            <a:r>
              <a:rPr lang="en-US" sz="3200" dirty="0" smtClean="0"/>
              <a:t>2. Dashboard on Looker.</a:t>
            </a:r>
            <a:endParaRPr lang="en-IN" sz="3200" dirty="0"/>
          </a:p>
        </p:txBody>
      </p:sp>
      <p:pic>
        <p:nvPicPr>
          <p:cNvPr id="2050" name="Picture 2" descr="Image result for java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82" y="563069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6647"/>
            <a:ext cx="11429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ss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5" y="5578737"/>
            <a:ext cx="1142999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GC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17" y="5578737"/>
            <a:ext cx="2321818" cy="116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g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8"/>
            <a:ext cx="1901825" cy="9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look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1" y="75575"/>
            <a:ext cx="2282825" cy="14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1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915400" cy="106680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IN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Data Consumption Roadmap Webpage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2050" name="Picture 2" descr="C:\Users\vivek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8" y="1752600"/>
            <a:ext cx="89985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676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main output of </a:t>
            </a:r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data 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strategy will be a project roadmap that shows you how to use technology to meet your business goals. </a:t>
            </a:r>
            <a:endParaRPr lang="en-US" sz="16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This 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roadmap identifies the projects that have the biggest impact for your business and likely the biggest return.</a:t>
            </a:r>
            <a:endParaRPr lang="en-US" sz="16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109728" indent="0">
              <a:buNone/>
            </a:pPr>
            <a:endParaRPr lang="en-US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IN" sz="1600" b="1" u="sng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TASK </a:t>
            </a:r>
            <a:r>
              <a:rPr lang="en-IN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  <a:r>
              <a:rPr lang="en-IN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To create a  webpage of the roadmap for the data consumption strategies which are loaded </a:t>
            </a:r>
            <a:r>
              <a:rPr lang="en-IN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just once and one can navigate it’s parts within it and making it interactive</a:t>
            </a:r>
            <a:r>
              <a:rPr lang="en-IN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endParaRPr lang="en-US" sz="5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09728" indent="0">
              <a:buNone/>
            </a:pPr>
            <a:endParaRPr lang="en-IN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IN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The interactivity is provided in conjunction with control flow so each choice will display the specified details to customer.</a:t>
            </a:r>
          </a:p>
          <a:p>
            <a:pPr marL="109728" indent="0">
              <a:buNone/>
            </a:pPr>
            <a:endParaRPr lang="en-US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09728" indent="0">
              <a:buNone/>
            </a:pPr>
            <a:endParaRPr lang="en-IN" sz="5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IN" sz="16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Technologies used : - </a:t>
            </a:r>
            <a:r>
              <a:rPr lang="en-IN" sz="16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HTML, CSS, JavaScript.</a:t>
            </a:r>
            <a:endParaRPr lang="en-IN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915400" cy="1066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Data Consumption Roadmap Webpage</a:t>
            </a:r>
            <a:endParaRPr lang="en-US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381000"/>
            <a:ext cx="9220200" cy="10668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2. </a:t>
            </a:r>
            <a:r>
              <a:rPr lang="en-US" sz="2800" b="1" u="sng" dirty="0" smtClean="0"/>
              <a:t>Custom Dashboard on Looker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/>
          </a:bodyPr>
          <a:lstStyle/>
          <a:p>
            <a:r>
              <a:rPr lang="en-IN" sz="1600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en-IN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- </a:t>
            </a:r>
            <a:r>
              <a:rPr lang="en-I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generate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I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 visualizations of Enterprise Data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  <a:r>
              <a:rPr lang="en-I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Looker.</a:t>
            </a:r>
          </a:p>
          <a:p>
            <a:endParaRPr lang="en-IN" sz="16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9728" indent="0">
              <a:buNone/>
            </a:pPr>
            <a:r>
              <a:rPr lang="en-I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I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9728" indent="0"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</a:t>
            </a:r>
          </a:p>
          <a:p>
            <a:pPr marL="109728" indent="0"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                       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13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pitchFamily="34" charset="0"/>
                <a:ea typeface="Segoe UI Emoji" panose="020B0502040204020203" pitchFamily="34" charset="0"/>
              </a:rPr>
              <a:t>Roadmap for Solution</a:t>
            </a:r>
            <a:endParaRPr lang="en-US" sz="29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/>
          <a:lstStyle/>
          <a:p>
            <a:r>
              <a:rPr lang="en-IN" sz="1900" b="1" u="sng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 Consumption Roadmap </a:t>
            </a:r>
            <a:r>
              <a:rPr lang="en-IN" sz="1900" b="1" u="sng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Webpage</a:t>
            </a:r>
          </a:p>
          <a:p>
            <a:pPr marL="109728" indent="0">
              <a:buNone/>
            </a:pPr>
            <a:endParaRPr lang="en-US" sz="1900" b="1" u="sng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09728" indent="0">
              <a:buNone/>
            </a:pPr>
            <a:endParaRPr lang="en-US" sz="1900" b="1" u="sng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09728" indent="0">
              <a:buNone/>
            </a:pPr>
            <a:endParaRPr lang="en-US" sz="1900" b="1" u="sng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09728" indent="0">
              <a:buNone/>
            </a:pPr>
            <a:endParaRPr lang="en-US" sz="1900" b="1" u="sng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09728" indent="0">
              <a:buNone/>
            </a:pPr>
            <a:endParaRPr lang="en-US" sz="1900" b="1" u="sng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09728" indent="0">
              <a:buNone/>
            </a:pPr>
            <a:endParaRPr lang="en-US" sz="19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1900" b="1" u="sng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Custom Dashboard on Looker</a:t>
            </a:r>
            <a:endParaRPr lang="en-US" sz="19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" y="2286000"/>
            <a:ext cx="14478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Obtaining the content</a:t>
            </a:r>
            <a:endParaRPr lang="en-IN" sz="1200" dirty="0"/>
          </a:p>
        </p:txBody>
      </p:sp>
      <p:sp>
        <p:nvSpPr>
          <p:cNvPr id="7" name="Oval 6"/>
          <p:cNvSpPr/>
          <p:nvPr/>
        </p:nvSpPr>
        <p:spPr>
          <a:xfrm>
            <a:off x="1905000" y="2286000"/>
            <a:ext cx="14478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Creating Internal Pages</a:t>
            </a:r>
            <a:endParaRPr lang="en-IN" sz="1200" dirty="0"/>
          </a:p>
        </p:txBody>
      </p:sp>
      <p:sp>
        <p:nvSpPr>
          <p:cNvPr id="8" name="Oval 7"/>
          <p:cNvSpPr/>
          <p:nvPr/>
        </p:nvSpPr>
        <p:spPr>
          <a:xfrm>
            <a:off x="3721100" y="2286000"/>
            <a:ext cx="14478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Creating </a:t>
            </a:r>
            <a:r>
              <a:rPr lang="en-US" sz="1200" smtClean="0"/>
              <a:t>Index</a:t>
            </a:r>
            <a:r>
              <a:rPr lang="en-US" sz="1200" smtClean="0"/>
              <a:t> </a:t>
            </a:r>
            <a:r>
              <a:rPr lang="en-US" sz="1200" dirty="0" smtClean="0"/>
              <a:t>Page</a:t>
            </a:r>
            <a:endParaRPr lang="en-IN" sz="1200" dirty="0"/>
          </a:p>
        </p:txBody>
      </p:sp>
      <p:sp>
        <p:nvSpPr>
          <p:cNvPr id="9" name="Oval 8"/>
          <p:cNvSpPr/>
          <p:nvPr/>
        </p:nvSpPr>
        <p:spPr>
          <a:xfrm>
            <a:off x="5562600" y="2286000"/>
            <a:ext cx="15240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Connecting Components</a:t>
            </a:r>
            <a:endParaRPr lang="en-IN" sz="1200" dirty="0"/>
          </a:p>
        </p:txBody>
      </p:sp>
      <p:sp>
        <p:nvSpPr>
          <p:cNvPr id="10" name="Oval 9"/>
          <p:cNvSpPr/>
          <p:nvPr/>
        </p:nvSpPr>
        <p:spPr>
          <a:xfrm>
            <a:off x="7493000" y="2286000"/>
            <a:ext cx="1447800" cy="9144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Final Webpage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>
            <a:off x="1600200" y="2743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52800" y="27432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5168900" y="274320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7086600" y="27432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" y="4724400"/>
            <a:ext cx="1447800" cy="914400"/>
          </a:xfrm>
          <a:prstGeom prst="ellipse">
            <a:avLst/>
          </a:prstGeom>
          <a:gradFill flip="none" rotWithShape="1">
            <a:gsLst>
              <a:gs pos="0">
                <a:srgbClr val="8CE63A">
                  <a:shade val="30000"/>
                  <a:satMod val="115000"/>
                </a:srgbClr>
              </a:gs>
              <a:gs pos="50000">
                <a:srgbClr val="8CE63A">
                  <a:shade val="67500"/>
                  <a:satMod val="115000"/>
                </a:srgbClr>
              </a:gs>
              <a:gs pos="100000">
                <a:srgbClr val="8CE63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Obtaining Dataset</a:t>
            </a:r>
          </a:p>
        </p:txBody>
      </p:sp>
      <p:sp>
        <p:nvSpPr>
          <p:cNvPr id="20" name="Oval 19"/>
          <p:cNvSpPr/>
          <p:nvPr/>
        </p:nvSpPr>
        <p:spPr>
          <a:xfrm>
            <a:off x="1803400" y="4724400"/>
            <a:ext cx="1549400" cy="914400"/>
          </a:xfrm>
          <a:prstGeom prst="ellipse">
            <a:avLst/>
          </a:prstGeom>
          <a:gradFill flip="none" rotWithShape="1">
            <a:gsLst>
              <a:gs pos="0">
                <a:srgbClr val="8CE63A">
                  <a:shade val="30000"/>
                  <a:satMod val="115000"/>
                </a:srgbClr>
              </a:gs>
              <a:gs pos="50000">
                <a:srgbClr val="8CE63A">
                  <a:shade val="67500"/>
                  <a:satMod val="115000"/>
                </a:srgbClr>
              </a:gs>
              <a:gs pos="100000">
                <a:srgbClr val="8CE63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Importing custom visualization from D3Js</a:t>
            </a:r>
            <a:endParaRPr lang="en-IN" sz="1200" dirty="0"/>
          </a:p>
        </p:txBody>
      </p:sp>
      <p:sp>
        <p:nvSpPr>
          <p:cNvPr id="21" name="Oval 20"/>
          <p:cNvSpPr/>
          <p:nvPr/>
        </p:nvSpPr>
        <p:spPr>
          <a:xfrm>
            <a:off x="3619500" y="4724400"/>
            <a:ext cx="1447800" cy="914400"/>
          </a:xfrm>
          <a:prstGeom prst="ellipse">
            <a:avLst/>
          </a:prstGeom>
          <a:gradFill flip="none" rotWithShape="1">
            <a:gsLst>
              <a:gs pos="0">
                <a:srgbClr val="8CE63A">
                  <a:shade val="30000"/>
                  <a:satMod val="115000"/>
                </a:srgbClr>
              </a:gs>
              <a:gs pos="50000">
                <a:srgbClr val="8CE63A">
                  <a:shade val="67500"/>
                  <a:satMod val="115000"/>
                </a:srgbClr>
              </a:gs>
              <a:gs pos="100000">
                <a:srgbClr val="8CE63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Importing dataset to Big Query</a:t>
            </a:r>
            <a:endParaRPr lang="en-IN" sz="1200" dirty="0"/>
          </a:p>
        </p:txBody>
      </p:sp>
      <p:sp>
        <p:nvSpPr>
          <p:cNvPr id="22" name="Oval 21"/>
          <p:cNvSpPr/>
          <p:nvPr/>
        </p:nvSpPr>
        <p:spPr>
          <a:xfrm>
            <a:off x="5461000" y="4724400"/>
            <a:ext cx="1524000" cy="914400"/>
          </a:xfrm>
          <a:prstGeom prst="ellipse">
            <a:avLst/>
          </a:prstGeom>
          <a:gradFill flip="none" rotWithShape="1">
            <a:gsLst>
              <a:gs pos="0">
                <a:srgbClr val="8CE63A">
                  <a:shade val="30000"/>
                  <a:satMod val="115000"/>
                </a:srgbClr>
              </a:gs>
              <a:gs pos="50000">
                <a:srgbClr val="8CE63A">
                  <a:shade val="67500"/>
                  <a:satMod val="115000"/>
                </a:srgbClr>
              </a:gs>
              <a:gs pos="100000">
                <a:srgbClr val="8CE63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Creating Connections, Models and Views</a:t>
            </a:r>
            <a:endParaRPr lang="en-IN" sz="1200" dirty="0"/>
          </a:p>
        </p:txBody>
      </p:sp>
      <p:sp>
        <p:nvSpPr>
          <p:cNvPr id="23" name="Oval 22"/>
          <p:cNvSpPr/>
          <p:nvPr/>
        </p:nvSpPr>
        <p:spPr>
          <a:xfrm>
            <a:off x="7366000" y="4724400"/>
            <a:ext cx="1778000" cy="914400"/>
          </a:xfrm>
          <a:prstGeom prst="ellipse">
            <a:avLst/>
          </a:prstGeom>
          <a:gradFill flip="none" rotWithShape="1">
            <a:gsLst>
              <a:gs pos="0">
                <a:srgbClr val="8CE63A">
                  <a:shade val="30000"/>
                  <a:satMod val="115000"/>
                </a:srgbClr>
              </a:gs>
              <a:gs pos="50000">
                <a:srgbClr val="8CE63A">
                  <a:shade val="67500"/>
                  <a:satMod val="115000"/>
                </a:srgbClr>
              </a:gs>
              <a:gs pos="100000">
                <a:srgbClr val="8CE63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Dashboard on Looker</a:t>
            </a:r>
            <a:endParaRPr lang="en-IN" sz="1200" dirty="0"/>
          </a:p>
        </p:txBody>
      </p:sp>
      <p:cxnSp>
        <p:nvCxnSpPr>
          <p:cNvPr id="24" name="Straight Arrow Connector 23"/>
          <p:cNvCxnSpPr>
            <a:stCxn id="19" idx="6"/>
            <a:endCxn id="20" idx="2"/>
          </p:cNvCxnSpPr>
          <p:nvPr/>
        </p:nvCxnSpPr>
        <p:spPr>
          <a:xfrm>
            <a:off x="1524000" y="5181600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51200" y="5181600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2"/>
          </p:cNvCxnSpPr>
          <p:nvPr/>
        </p:nvCxnSpPr>
        <p:spPr>
          <a:xfrm>
            <a:off x="5067300" y="5181600"/>
            <a:ext cx="39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6959600" y="51816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b="1" u="sng" dirty="0" smtClean="0"/>
              <a:t>Project Analysis</a:t>
            </a:r>
            <a:endParaRPr lang="en-IN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525963"/>
          </a:xfrm>
        </p:spPr>
        <p:txBody>
          <a:bodyPr/>
          <a:lstStyle/>
          <a:p>
            <a:r>
              <a:rPr lang="en-US" b="1" u="sng" dirty="0" smtClean="0"/>
              <a:t>Progress So Far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</a:p>
          <a:p>
            <a:pPr marL="109728" indent="0">
              <a:buNone/>
            </a:pPr>
            <a:endParaRPr lang="en-US" b="1" dirty="0"/>
          </a:p>
          <a:p>
            <a:pPr marL="566928" indent="-457200">
              <a:buAutoNum type="arabicPeriod"/>
            </a:pPr>
            <a:r>
              <a:rPr lang="en-US" dirty="0" smtClean="0"/>
              <a:t>Front End development using HTML5, CSS3, JavaScript.</a:t>
            </a:r>
          </a:p>
          <a:p>
            <a:pPr marL="566928" indent="-457200">
              <a:buAutoNum type="arabicPeriod"/>
            </a:pPr>
            <a:r>
              <a:rPr lang="en-US" dirty="0" smtClean="0"/>
              <a:t>Embedded Sankey Diagram into Looker.</a:t>
            </a:r>
          </a:p>
          <a:p>
            <a:pPr marL="566928" indent="-457200">
              <a:buAutoNum type="arabicPeriod"/>
            </a:pPr>
            <a:r>
              <a:rPr lang="en-US" dirty="0" smtClean="0"/>
              <a:t>Created dashboard on Looker with custom dataset.</a:t>
            </a:r>
          </a:p>
          <a:p>
            <a:pPr marL="566928" indent="-457200">
              <a:buAutoNum type="arabicPeriod"/>
            </a:pPr>
            <a:r>
              <a:rPr lang="en-US" dirty="0" smtClean="0"/>
              <a:t>BI tool used : - Looker</a:t>
            </a:r>
          </a:p>
          <a:p>
            <a:pPr marL="566928" indent="-457200">
              <a:buAutoNum type="arabicPeriod"/>
            </a:pPr>
            <a:r>
              <a:rPr lang="en-US" dirty="0" smtClean="0"/>
              <a:t>Technologies Used : -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      Big Query.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       Google Sheets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92782" y="1771442"/>
            <a:ext cx="4038600" cy="4525963"/>
          </a:xfrm>
        </p:spPr>
        <p:txBody>
          <a:bodyPr/>
          <a:lstStyle/>
          <a:p>
            <a:r>
              <a:rPr lang="en-US" b="1" u="sng" dirty="0" smtClean="0"/>
              <a:t>Future Scope</a:t>
            </a:r>
            <a:r>
              <a:rPr lang="en-US" b="1" dirty="0" smtClean="0"/>
              <a:t> : </a:t>
            </a:r>
          </a:p>
          <a:p>
            <a:endParaRPr lang="en-US" b="1" dirty="0"/>
          </a:p>
          <a:p>
            <a:pPr marL="109728" indent="0">
              <a:buNone/>
            </a:pPr>
            <a:r>
              <a:rPr lang="en-US" dirty="0" smtClean="0"/>
              <a:t>1.     Applying Machine Learning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on the data.</a:t>
            </a:r>
          </a:p>
          <a:p>
            <a:pPr marL="109728" indent="0">
              <a:buNone/>
            </a:pPr>
            <a:r>
              <a:rPr lang="en-US" dirty="0" smtClean="0"/>
              <a:t>2.     Creation of Real time   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visualization of data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depending upon user input.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15240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15240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4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365</TotalTime>
  <Words>306</Words>
  <Application>Microsoft Office PowerPoint</Application>
  <PresentationFormat>On-screen Show (4:3)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Bahnschrift Light</vt:lpstr>
      <vt:lpstr>Calibri</vt:lpstr>
      <vt:lpstr>Century Gothic</vt:lpstr>
      <vt:lpstr>Century Schoolbook</vt:lpstr>
      <vt:lpstr>Corbel</vt:lpstr>
      <vt:lpstr>Courier New</vt:lpstr>
      <vt:lpstr>Georgia</vt:lpstr>
      <vt:lpstr>Segoe UI</vt:lpstr>
      <vt:lpstr>Segoe UI Emoji</vt:lpstr>
      <vt:lpstr>Segoe UI Symbol</vt:lpstr>
      <vt:lpstr>Trebuchet MS</vt:lpstr>
      <vt:lpstr>Wingdings</vt:lpstr>
      <vt:lpstr>Wingdings 2</vt:lpstr>
      <vt:lpstr>Wingdings 3</vt:lpstr>
      <vt:lpstr>Urban</vt:lpstr>
      <vt:lpstr>Ion</vt:lpstr>
      <vt:lpstr>Feathered</vt:lpstr>
      <vt:lpstr>FINAL  REVIEW</vt:lpstr>
      <vt:lpstr>Analytics</vt:lpstr>
      <vt:lpstr>BUSINESS INTELLIGENCE TOOLS</vt:lpstr>
      <vt:lpstr>Projects</vt:lpstr>
      <vt:lpstr>Data Consumption Roadmap Webpage</vt:lpstr>
      <vt:lpstr>Data Consumption Roadmap Webpage</vt:lpstr>
      <vt:lpstr>2. Custom Dashboard on Looker</vt:lpstr>
      <vt:lpstr>Roadmap for Solution</vt:lpstr>
      <vt:lpstr>Project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 REVIEW</dc:title>
  <dc:creator>vivek</dc:creator>
  <cp:lastModifiedBy>VIVEK KUMAR (DAAI - Big Data Analytics)</cp:lastModifiedBy>
  <cp:revision>99</cp:revision>
  <dcterms:created xsi:type="dcterms:W3CDTF">2019-06-19T00:23:21Z</dcterms:created>
  <dcterms:modified xsi:type="dcterms:W3CDTF">2019-07-18T05:05:31Z</dcterms:modified>
</cp:coreProperties>
</file>