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4f7cd5b4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4f7cd5b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4f7cd5b4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4f7cd5b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4f7cd5b4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4f7cd5b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F81BD">
                <a:alpha val="0"/>
              </a:srgbClr>
            </a:gs>
            <a:gs pos="20000">
              <a:srgbClr val="4F81BD">
                <a:alpha val="0"/>
              </a:srgbClr>
            </a:gs>
            <a:gs pos="100000">
              <a:srgbClr val="244061">
                <a:alpha val="54509"/>
              </a:srgbClr>
            </a:gs>
          </a:gsLst>
          <a:lin ang="13799115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975945" y="590062"/>
            <a:ext cx="4057200" cy="28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Calibri"/>
              <a:buNone/>
            </a:pPr>
            <a:r>
              <a:rPr b="1" lang="en-US" sz="4900"/>
              <a:t>Watson</a:t>
            </a:r>
            <a:r>
              <a:rPr b="1" lang="en-US" sz="4900">
                <a:solidFill>
                  <a:srgbClr val="4A86E8"/>
                </a:solidFill>
              </a:rPr>
              <a:t>x</a:t>
            </a:r>
            <a:r>
              <a:rPr b="1" lang="en-US" sz="4900"/>
              <a:t> ElderCare AI Assistant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622350" y="4698625"/>
            <a:ext cx="5908500" cy="91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None/>
            </a:pPr>
            <a:r>
              <a:rPr lang="en-US" sz="2060">
                <a:solidFill>
                  <a:schemeClr val="dk1"/>
                </a:solidFill>
              </a:rPr>
              <a:t>Enhancing Quality of Life for the Elderly with AI</a:t>
            </a:r>
            <a:endParaRPr sz="311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190"/>
              <a:buNone/>
            </a:pPr>
            <a:r>
              <a:rPr lang="en-US" sz="2060">
                <a:solidFill>
                  <a:schemeClr val="dk1"/>
                </a:solidFill>
              </a:rPr>
              <a:t>Team : Bits &amp; Bytes</a:t>
            </a:r>
            <a:endParaRPr sz="311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190"/>
              <a:buNone/>
            </a:pPr>
            <a:r>
              <a:t/>
            </a:r>
            <a:endParaRPr sz="2710">
              <a:solidFill>
                <a:schemeClr val="dk1"/>
              </a:solidFill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975946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87" name="Google Shape;87;p13"/>
          <p:cNvCxnSpPr/>
          <p:nvPr/>
        </p:nvCxnSpPr>
        <p:spPr>
          <a:xfrm flipH="1">
            <a:off x="8471996" y="-3"/>
            <a:ext cx="4200" cy="439140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>
            <a:off x="2286" y="0"/>
            <a:ext cx="914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7656521" y="1"/>
            <a:ext cx="851299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flipH="1" rot="-5400000">
            <a:off x="-93518" y="2693523"/>
            <a:ext cx="4083300" cy="30627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Watsonx ElderCare AI Assistant leverages AI to address the unique challenges faced by the elderly. Through intuitive design, advanced AI technology, and compassionate care, it makes a meaningful difference in the lives of seniors, promoting dignity, independence, and a higher quality of life.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0"/>
            <a:ext cx="6391800" cy="228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sx="90000" rotWithShape="0" algn="t" dir="7140000" dist="304800" sy="90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571352" y="350196"/>
            <a:ext cx="34851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Project Overview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71351" y="2743200"/>
            <a:ext cx="34851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The Watsonx ElderCare AI Assistant is a voice-activated AI system designed to enhance the quality of life for elderly individuals, particularly those with cognitive impairments. It provides personalized support to ensure safety, comfort, and mental stimulation.</a:t>
            </a:r>
            <a:endParaRPr/>
          </a:p>
        </p:txBody>
      </p:sp>
      <p:pic>
        <p:nvPicPr>
          <p:cNvPr descr="Desk with stethoscope and computer keyboard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55202" r="244" t="0"/>
          <a:stretch/>
        </p:blipFill>
        <p:spPr>
          <a:xfrm>
            <a:off x="4572000" y="1"/>
            <a:ext cx="457711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630936" y="256032"/>
            <a:ext cx="7879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sz="3700"/>
              <a:t>Key Features: Assistance and Support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49464" y="1634502"/>
            <a:ext cx="78387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 flipH="1" rot="10800000">
            <a:off x="630936" y="1538190"/>
            <a:ext cx="1405200" cy="10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628650" y="1926797"/>
            <a:ext cx="7886731" cy="4356458"/>
            <a:chOff x="0" y="531"/>
            <a:chExt cx="7886731" cy="4356458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531"/>
              <a:ext cx="7886700" cy="1244700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76522" y="280590"/>
              <a:ext cx="684600" cy="684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437631" y="531"/>
              <a:ext cx="6449100" cy="12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1437631" y="531"/>
              <a:ext cx="6449100" cy="12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725" lIns="131725" spcFirstLastPara="1" rIns="131725" wrap="square" tIns="131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Voice Interaction: Simple and intuitive voice commands for seamless interaction. Text-to-Speech (TTS) for reading out information, reminders, and notifications.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0" y="1556410"/>
              <a:ext cx="7886700" cy="1244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76522" y="1836468"/>
              <a:ext cx="684600" cy="684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437631" y="1556410"/>
              <a:ext cx="6449100" cy="12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1437631" y="1556410"/>
              <a:ext cx="6449100" cy="12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725" lIns="131725" spcFirstLastPara="1" rIns="131725" wrap="square" tIns="131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Reminders and Alerts: Timely alerts for medication schedules and dosages. Notifications for appointments, social activities, and important dates. Assistance with daily routines, including meal times and exercise.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0" y="3112289"/>
              <a:ext cx="7886700" cy="1244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76522" y="3392347"/>
              <a:ext cx="684600" cy="684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437631" y="3112289"/>
              <a:ext cx="6449100" cy="12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1437631" y="3112289"/>
              <a:ext cx="6449100" cy="12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725" lIns="131725" spcFirstLastPara="1" rIns="131725" wrap="square" tIns="131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Emergency Assistance: Quick access to emergency services and designated family members. Integration with health devices to monitor vital signs and alert caregivers.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 flipH="1">
            <a:off x="0" y="0"/>
            <a:ext cx="9144000" cy="1575900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 flipH="1" rot="10800000">
            <a:off x="6096642" y="-88"/>
            <a:ext cx="3047400" cy="1576500"/>
          </a:xfrm>
          <a:prstGeom prst="rect">
            <a:avLst/>
          </a:prstGeom>
          <a:gradFill>
            <a:gsLst>
              <a:gs pos="0">
                <a:srgbClr val="244061">
                  <a:alpha val="67450"/>
                </a:srgbClr>
              </a:gs>
              <a:gs pos="19000">
                <a:srgbClr val="244061">
                  <a:alpha val="67450"/>
                </a:srgbClr>
              </a:gs>
              <a:gs pos="100000">
                <a:srgbClr val="4F81BD">
                  <a:alpha val="78431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 rot="5400000">
            <a:off x="3783751" y="-3783750"/>
            <a:ext cx="1576500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1028697" y="348865"/>
            <a:ext cx="7533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</a:rPr>
              <a:t>Key Features: Personalization and Connectivity</a:t>
            </a:r>
            <a:endParaRPr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529571" y="2780231"/>
            <a:ext cx="8102962" cy="2857500"/>
            <a:chOff x="46529" y="667652"/>
            <a:chExt cx="8102962" cy="2857500"/>
          </a:xfrm>
        </p:grpSpPr>
        <p:sp>
          <p:nvSpPr>
            <p:cNvPr id="128" name="Google Shape;128;p16"/>
            <p:cNvSpPr/>
            <p:nvPr/>
          </p:nvSpPr>
          <p:spPr>
            <a:xfrm>
              <a:off x="518185" y="667652"/>
              <a:ext cx="1475400" cy="14754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32623" y="982090"/>
              <a:ext cx="846600" cy="846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6529" y="2602652"/>
              <a:ext cx="2418900" cy="9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529" y="2602652"/>
              <a:ext cx="2418900" cy="9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COGNITIVE SUPPORT: HELPS RECALL PERSONAL INFORMATION, RECENT ACTIVITIES, AND FREQUENTLY ASKED QUESTIONS. ENGAGES USERS WITH BRAIN GAMES AND ACTIVITIES TO STIMULATE COGNITIVE FUNCTIONS.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360216" y="667652"/>
              <a:ext cx="1475400" cy="147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674654" y="982090"/>
              <a:ext cx="846600" cy="846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888560" y="2602652"/>
              <a:ext cx="2418900" cy="9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2888560" y="2602652"/>
              <a:ext cx="2418900" cy="9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PERSONALIZED INTERACTION: TAILORS INTERACTIONS BASED ON INDIVIDUAL PREFERENCES AND NEEDS.ADAPTS TO THE USER’S BEHAVIOR AND PREFERENCES OVER TIME.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202248" y="667652"/>
              <a:ext cx="1475400" cy="1475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516685" y="982090"/>
              <a:ext cx="846600" cy="846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5730591" y="2602652"/>
              <a:ext cx="2418900" cy="9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5730591" y="2602652"/>
              <a:ext cx="2418900" cy="9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SOCIAL CONNECTIVITY: FACILITATES VIDEO COMMUNICATION WITH FAMILY AND FRIENDS. KEEPS USERS INFORMED ABOUT LOCAL SOCIAL EVENTS AND ACTIVITIES.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 flipH="1">
            <a:off x="0" y="-27500"/>
            <a:ext cx="9144000" cy="1575900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 flipH="1" rot="10800000">
            <a:off x="6096642" y="-88"/>
            <a:ext cx="3047400" cy="1576500"/>
          </a:xfrm>
          <a:prstGeom prst="rect">
            <a:avLst/>
          </a:prstGeom>
          <a:gradFill>
            <a:gsLst>
              <a:gs pos="0">
                <a:srgbClr val="244061">
                  <a:alpha val="67450"/>
                </a:srgbClr>
              </a:gs>
              <a:gs pos="19000">
                <a:srgbClr val="244061">
                  <a:alpha val="67450"/>
                </a:srgbClr>
              </a:gs>
              <a:gs pos="100000">
                <a:srgbClr val="4F81BD">
                  <a:alpha val="78431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 rot="5400000">
            <a:off x="3803276" y="-3834825"/>
            <a:ext cx="1576500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1028697" y="348865"/>
            <a:ext cx="7533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Key Features: Interaction and Reminders</a:t>
            </a: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568102" y="2808681"/>
            <a:ext cx="8025750" cy="2800600"/>
            <a:chOff x="85060" y="696102"/>
            <a:chExt cx="8025750" cy="2800600"/>
          </a:xfrm>
        </p:grpSpPr>
        <p:sp>
          <p:nvSpPr>
            <p:cNvPr id="150" name="Google Shape;150;p17"/>
            <p:cNvSpPr/>
            <p:nvPr/>
          </p:nvSpPr>
          <p:spPr>
            <a:xfrm>
              <a:off x="1099810" y="696102"/>
              <a:ext cx="1660500" cy="1660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5060" y="2776702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85060" y="2776702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Health and Wellness Monitoring: Monitors physical activity and suggests appropriate exercises. Provides nutritional advice and meal planning support.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5435560" y="696102"/>
              <a:ext cx="1660500" cy="1660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420810" y="2776702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4420810" y="2776702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Environmental Control: Controls smart home devices for a safer and more comfortable living environment.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 rot="5400000">
            <a:off x="3783751" y="-3783750"/>
            <a:ext cx="1576500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flipH="1" rot="10800000">
            <a:off x="6096642" y="-88"/>
            <a:ext cx="3047400" cy="1576500"/>
          </a:xfrm>
          <a:prstGeom prst="rect">
            <a:avLst/>
          </a:prstGeom>
          <a:gradFill>
            <a:gsLst>
              <a:gs pos="0">
                <a:srgbClr val="244061">
                  <a:alpha val="67450"/>
                </a:srgbClr>
              </a:gs>
              <a:gs pos="19000">
                <a:srgbClr val="244061">
                  <a:alpha val="67450"/>
                </a:srgbClr>
              </a:gs>
              <a:gs pos="100000">
                <a:srgbClr val="4F81BD">
                  <a:alpha val="78431"/>
                </a:srgbClr>
              </a:gs>
            </a:gsLst>
            <a:lin ang="1920016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028699" y="2274897"/>
            <a:ext cx="72930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The Watsonx ElderCare AI Assistant simplifies daily tasks, provides emotional support, cognitive stimulation, and social connectivity. It fosters independence and enhances the well-being of elderly users, revolutionizing senior care. Its adaptive learning capabilities ensure it evolves with the user's needs, making it a reliable companion for the aging population.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flipH="1">
            <a:off x="0" y="23500"/>
            <a:ext cx="9144000" cy="1575900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817101" y="-3760050"/>
            <a:ext cx="1576500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964199" y="294538"/>
            <a:ext cx="7422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Innovation and Impact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4076" l="2471" r="2471" t="3493"/>
          <a:stretch/>
        </p:blipFill>
        <p:spPr>
          <a:xfrm>
            <a:off x="0" y="10750"/>
            <a:ext cx="9144001" cy="648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3443" l="3178" r="1655" t="1967"/>
          <a:stretch/>
        </p:blipFill>
        <p:spPr>
          <a:xfrm>
            <a:off x="0" y="-21350"/>
            <a:ext cx="9144001" cy="654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 flipH="1">
            <a:off x="0" y="23500"/>
            <a:ext cx="9144000" cy="1575900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 rot="5400000">
            <a:off x="3783751" y="-3791200"/>
            <a:ext cx="1576500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750000" y="462375"/>
            <a:ext cx="775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4863" lvl="0" marL="69494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Societal Impact and Future Possibilities</a:t>
            </a:r>
            <a:endParaRPr sz="5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14625" y="2333375"/>
            <a:ext cx="2500200" cy="406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023450" y="2333375"/>
            <a:ext cx="2500200" cy="406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3318350" y="2333375"/>
            <a:ext cx="2500200" cy="406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750000" y="2472825"/>
            <a:ext cx="22113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Empowering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Aging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Communities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Explore the broader societal impact of Watsonx ElderCare in promoting inclusive and age-friendly communities, redefining the narrative around aging and care.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3454200" y="2700075"/>
            <a:ext cx="22113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Future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Possibilities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Delve into the potential of Gen Al 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revolutionizing elderly care, envisioning future advancements, partnerships, and possibilities for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enhancing the lives of the elderly.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6175600" y="2471475"/>
            <a:ext cx="2211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Call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to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 Action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Join us in our mission to harness the power of Al for positive social impact, advocating for the well-being and dignity of the elderly through innovative care solutions.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