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318F-4180-4F33-8A31-3EC6087D1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147C9-D67C-4372-91ED-62F3F531E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9304-D050-4D38-B1F0-CC053550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70E7-98F0-476D-9456-7AA1E292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082F-47C7-4B89-A1A8-5DE36EB6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3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148-EF8F-4229-9912-FFD1F61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9ECC1-2CB0-4C17-BF67-9D44C1C8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EDC6-9E58-4CB1-B8F4-B1CE334E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7A20-6E33-442B-9921-02C05E59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8D32-5AD3-4AC1-B98C-69FE69F9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DC9CC-5571-4CFA-92C3-B2FC1F8AF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3A68-71DD-49D1-982E-E033DAD22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239B-4F09-4C80-82DB-093DB58C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C540-1E3B-4D6E-B9F6-5D7B8A0F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29B2-93CB-40CF-B594-24045816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DEC-EBBD-4777-966F-FE908BFA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6B11-59A4-4331-AC87-C1C1823D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B164-88BC-4722-A38C-3C362AD2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FEB1-7019-4991-B7B8-408D6EE1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C4D2-AE0D-4AF8-9661-D35E5A16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CEE7-2B30-46D3-9F68-92C0644E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777B-146E-48A2-8D30-42EFBF3F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57FF-C992-4628-970B-D7F5A1B8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0A9B-A121-40C7-B23C-B5FD7595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E7B3-495F-4088-818E-84FCE116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3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E38B-65D4-40B1-AD9A-212F4BA3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0FB5-CB7A-4CD0-9B89-9A7C73AC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673A-3FF8-4897-868E-5871BCBA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E98A4-2B06-4A13-9075-344783EE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77CD0-66C4-4003-A05A-E1F2D84C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674E-0AC2-49F6-A488-B5D35E74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8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731B-C54C-401E-8161-C92F7E2B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6D09-3225-4C79-B183-65B0DC94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B2403-B2A0-4EB5-AC2E-0F38A5615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F04FE-2BFA-448F-9D85-314D80B85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8CB11-F68E-471C-BB3C-86814696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2F56F-BCE2-49E4-B145-21F22CF6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F1DA8-8D50-4521-9B39-42E189C5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B0908-328C-4052-94F9-B531CD46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9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79BF-2EAA-4D01-BBD4-E91597BD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3D377-125B-4E9B-9696-729090EF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1F5AE-3B35-4AB0-8E8C-74822C5E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420E4-0FBD-4E8A-957B-8FF14279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0C40A-14D1-47FC-BAE3-15F0F0D5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C5B13-BE0A-43FE-A09D-F13F29ED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19D48-A667-42F5-BB1D-1300C24D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6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0132-A2F5-4511-A7C8-B866C436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4799-9EAC-4FC0-A7A3-416AA336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237F8-F4F9-4D43-95C5-A1E287ED3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D7E5D-C980-46A7-A9DF-8F159802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848C3-43A8-4554-A1C9-9B0F97C2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B6E5C-ABA3-4CBC-B09C-3FA42E96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1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4BBA-55D2-4768-8AB5-625FA3B1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02CFC-A30E-4445-8653-AE41F0131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AEECE-B7B9-48E1-8B7A-D188CBC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E5610-15FE-47F0-8C51-B5B78ADD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9636-AB23-47B4-ADDC-F3AA7DA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8E0E5-ECBB-4CD9-8844-70471539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5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2BE2-C17D-4674-BCB6-F955D2A2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3BF8-3A52-40F5-920F-5783B947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EBAAD-A3B1-44AA-B40C-8D86270A7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4366-167B-41BB-84CF-A8102DD8134D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A7F8-8021-44A5-808C-F709492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AB93-6E58-4E38-B0B6-76ECE2D5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E6D8-DF25-40BF-98B2-309011F0E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files/flight_data.html#pp_var_arr_time" TargetMode="External"/><Relationship Id="rId2" Type="http://schemas.openxmlformats.org/officeDocument/2006/relationships/hyperlink" Target="http://localhost:8888/files/flight_data.html#pp_var_air_ti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localhost:8888/files/flight_data.html#pp_var_dep_time" TargetMode="External"/><Relationship Id="rId4" Type="http://schemas.openxmlformats.org/officeDocument/2006/relationships/hyperlink" Target="http://localhost:8888/files/flight_data.html#pp_var_dep_dela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404A-BA1E-4BD0-8106-D1D60BB8E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Personal Info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12FDE-4A9F-4ADC-9F30-5831A2FDC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Vivek Kumar (7 years)</a:t>
            </a:r>
          </a:p>
          <a:p>
            <a:r>
              <a:rPr lang="en-IN" dirty="0" err="1"/>
              <a:t>M.Tech</a:t>
            </a:r>
            <a:r>
              <a:rPr lang="en-IN" dirty="0"/>
              <a:t>. in Geophysical Technology</a:t>
            </a:r>
          </a:p>
        </p:txBody>
      </p:sp>
    </p:spTree>
    <p:extLst>
      <p:ext uri="{BB962C8B-B14F-4D97-AF65-F5344CB8AC3E}">
        <p14:creationId xmlns:p14="http://schemas.microsoft.com/office/powerpoint/2010/main" val="392556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3AA3EE-6377-4DC5-B446-7A4E81ED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480020"/>
            <a:ext cx="9505950" cy="41243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AF84478-9DAF-4187-B233-8D7E1DC8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1374775"/>
            <a:ext cx="8796129" cy="1325563"/>
          </a:xfrm>
        </p:spPr>
        <p:txBody>
          <a:bodyPr>
            <a:noAutofit/>
          </a:bodyPr>
          <a:lstStyle/>
          <a:p>
            <a:r>
              <a:rPr lang="en-US" sz="2800" dirty="0"/>
              <a:t>Bottom 5 airports in terms of timely departure</a:t>
            </a:r>
          </a:p>
        </p:txBody>
      </p:sp>
    </p:spTree>
    <p:extLst>
      <p:ext uri="{BB962C8B-B14F-4D97-AF65-F5344CB8AC3E}">
        <p14:creationId xmlns:p14="http://schemas.microsoft.com/office/powerpoint/2010/main" val="132611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309D-7EEA-4F1E-9F5D-C8AA7C33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209B-C230-49DB-B73D-99696065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Fill the missing value using speed of aircraft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285CF-55D0-465F-925E-4726D36D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2" y="2511908"/>
            <a:ext cx="77533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5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3C795-D80B-4392-81A5-6EE54D27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69" y="3312767"/>
            <a:ext cx="7896225" cy="3286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A0478F-A698-463E-87EE-52F116DC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1374775"/>
            <a:ext cx="8796129" cy="1325563"/>
          </a:xfrm>
        </p:spPr>
        <p:txBody>
          <a:bodyPr>
            <a:noAutofit/>
          </a:bodyPr>
          <a:lstStyle/>
          <a:p>
            <a:r>
              <a:rPr lang="en-US" sz="2800" dirty="0"/>
              <a:t>Top 10 best speed carriers</a:t>
            </a:r>
          </a:p>
        </p:txBody>
      </p:sp>
    </p:spTree>
    <p:extLst>
      <p:ext uri="{BB962C8B-B14F-4D97-AF65-F5344CB8AC3E}">
        <p14:creationId xmlns:p14="http://schemas.microsoft.com/office/powerpoint/2010/main" val="91417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A82-060A-4498-9311-96D723E5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24B91-A2F4-438D-B389-DE0F73A1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41" y="2768600"/>
            <a:ext cx="5343525" cy="37242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31F409-3CDB-4361-99F0-1C4A51EDAC54}"/>
              </a:ext>
            </a:extLst>
          </p:cNvPr>
          <p:cNvSpPr txBox="1">
            <a:spLocks/>
          </p:cNvSpPr>
          <p:nvPr/>
        </p:nvSpPr>
        <p:spPr>
          <a:xfrm>
            <a:off x="2557670" y="1374775"/>
            <a:ext cx="8796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Maximum number of flights headed to some particular destination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882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2EF8-0D51-44C1-9CBD-EF1AC78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2766218"/>
            <a:ext cx="28194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784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A7C1-DDF6-47E4-AB5A-6E461402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&amp; topic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E838-09B7-4AB7-BCC3-547B3C99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Airline Industry is a system of transportation</a:t>
            </a:r>
          </a:p>
          <a:p>
            <a:r>
              <a:rPr lang="en-US" dirty="0"/>
              <a:t>Part of Aviation industry</a:t>
            </a:r>
          </a:p>
          <a:p>
            <a:r>
              <a:rPr lang="en-US" dirty="0"/>
              <a:t>Moving people and goods</a:t>
            </a:r>
          </a:p>
          <a:p>
            <a:r>
              <a:rPr lang="en-US" dirty="0"/>
              <a:t>Utilizing the airways</a:t>
            </a:r>
          </a:p>
          <a:p>
            <a:r>
              <a:rPr lang="en-US" dirty="0"/>
              <a:t>One of the only true global businesses Cargo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Topic of Project-- Analyze NYC-Flight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0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AF04-5B0D-4D39-BBE2-545C1156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(brief info on project)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8EFC-7710-4670-9739-591567ED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Analyse the NYC flight data to understand:</a:t>
            </a:r>
          </a:p>
          <a:p>
            <a:pPr lvl="1"/>
            <a:r>
              <a:rPr lang="en-IN" dirty="0"/>
              <a:t> The flight behaviour</a:t>
            </a:r>
          </a:p>
          <a:p>
            <a:pPr lvl="1"/>
            <a:r>
              <a:rPr lang="en-IN" dirty="0"/>
              <a:t>Speed</a:t>
            </a:r>
          </a:p>
          <a:p>
            <a:pPr lvl="1"/>
            <a:r>
              <a:rPr lang="en-IN" dirty="0"/>
              <a:t>Timing</a:t>
            </a:r>
          </a:p>
          <a:p>
            <a:pPr lvl="1"/>
            <a:r>
              <a:rPr lang="en-IN" dirty="0"/>
              <a:t>Best carrier</a:t>
            </a:r>
          </a:p>
          <a:p>
            <a:pPr lvl="1"/>
            <a:r>
              <a:rPr lang="en-IN" dirty="0"/>
              <a:t>Best airport</a:t>
            </a:r>
          </a:p>
          <a:p>
            <a:pPr lvl="1"/>
            <a:r>
              <a:rPr lang="en-IN" dirty="0"/>
              <a:t>Delay analysis etc</a:t>
            </a:r>
          </a:p>
        </p:txBody>
      </p:sp>
    </p:spTree>
    <p:extLst>
      <p:ext uri="{BB962C8B-B14F-4D97-AF65-F5344CB8AC3E}">
        <p14:creationId xmlns:p14="http://schemas.microsoft.com/office/powerpoint/2010/main" val="255317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13C8-0769-44AB-B154-AE428412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F5CC-BF85-4034-8250-D8BC6998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contains information about all flights that departed from NYC (e.g. EWR, JFK and LGA) in 2013: 336,776 flights in total. </a:t>
            </a:r>
          </a:p>
          <a:p>
            <a:r>
              <a:rPr lang="en-US" dirty="0"/>
              <a:t>Total 0.6% of missing values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air_time</a:t>
            </a:r>
            <a:r>
              <a:rPr lang="en-US" altLang="en-US" sz="1800" dirty="0"/>
              <a:t> has 9430 / 2.8% missing values Missing Rejected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arr_time</a:t>
            </a:r>
            <a:r>
              <a:rPr lang="en-US" altLang="en-US" sz="1800" dirty="0"/>
              <a:t> has 8713 / 2.6% missing values Missing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dep_delay</a:t>
            </a:r>
            <a:r>
              <a:rPr lang="en-US" altLang="en-US" sz="1800" dirty="0"/>
              <a:t> has 8255 / 2.5% missing values Missing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dep_time</a:t>
            </a:r>
            <a:r>
              <a:rPr lang="en-US" altLang="en-US" sz="1800" dirty="0"/>
              <a:t> has 8255 / 2.5% missing values </a:t>
            </a:r>
            <a:endParaRPr lang="en-US" sz="18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2F413-D39B-4A66-A785-CB93D29DF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897" y="4452730"/>
            <a:ext cx="6945504" cy="21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2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DDB7-C68D-43E3-B631-02DF1BC9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 identified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68B2-C9E1-42B3-B414-FD642CFB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Top 4 late departure carriers and Bottom 4 late departure carriers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 4 late arrival carriers and Bottom 4 late arrival carriers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 5 airports in terms of timely departure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 5 airports in terms of timely arrival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 10 best speed carriers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Maximum number of flights headed to some particular destination</a:t>
            </a:r>
          </a:p>
        </p:txBody>
      </p:sp>
    </p:spTree>
    <p:extLst>
      <p:ext uri="{BB962C8B-B14F-4D97-AF65-F5344CB8AC3E}">
        <p14:creationId xmlns:p14="http://schemas.microsoft.com/office/powerpoint/2010/main" val="17437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733E-7121-4C32-8534-8FFA53EA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3727-7677-4C9A-A2D3-72530290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data using pandas and look for std deviation for each attribute</a:t>
            </a:r>
          </a:p>
          <a:p>
            <a:r>
              <a:rPr lang="en-IN" dirty="0"/>
              <a:t>High deviation indicate to fill the missing value using median or mode</a:t>
            </a:r>
          </a:p>
          <a:p>
            <a:r>
              <a:rPr lang="en-US" dirty="0"/>
              <a:t>fill missing values in column by median in each group of carrier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D8703-2B08-45ED-B547-8EFFD4E5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86" y="3429000"/>
            <a:ext cx="6610350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F4A811-F21E-4DF1-AC2E-775CEF6A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86" y="5626894"/>
            <a:ext cx="5057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E1EC-199F-4E7E-87D4-4AD84A98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1374775"/>
            <a:ext cx="8796129" cy="1325563"/>
          </a:xfrm>
        </p:spPr>
        <p:txBody>
          <a:bodyPr>
            <a:noAutofit/>
          </a:bodyPr>
          <a:lstStyle/>
          <a:p>
            <a:r>
              <a:rPr lang="en-US" sz="2800" dirty="0"/>
              <a:t>Top  and Bottom 4 late departure carriers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473F9-37D0-4502-8D5E-C4E4BC88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700338"/>
            <a:ext cx="9505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5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9DD920-29D8-4E23-9870-F064B0B61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387600"/>
            <a:ext cx="9429750" cy="3924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730EAB-8360-467E-8CCE-4393ED8F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1374775"/>
            <a:ext cx="8796129" cy="1325563"/>
          </a:xfrm>
        </p:spPr>
        <p:txBody>
          <a:bodyPr>
            <a:noAutofit/>
          </a:bodyPr>
          <a:lstStyle/>
          <a:p>
            <a:r>
              <a:rPr lang="en-US" sz="2800" dirty="0"/>
              <a:t>Top  and Bottom 4 late arrival carriers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2407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FA0E-C812-41DE-85BC-8C112127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3 and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E79DD-94B1-498E-950F-9BA629FE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247900"/>
            <a:ext cx="9496425" cy="2362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09F4F8-2737-4B40-BA47-FB47E8DAD71E}"/>
              </a:ext>
            </a:extLst>
          </p:cNvPr>
          <p:cNvSpPr txBox="1">
            <a:spLocks/>
          </p:cNvSpPr>
          <p:nvPr/>
        </p:nvSpPr>
        <p:spPr>
          <a:xfrm>
            <a:off x="2557670" y="1374775"/>
            <a:ext cx="8796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Top 5 airports in terms of timely departure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4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284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Personal Info </vt:lpstr>
      <vt:lpstr>Domain &amp; topic of project </vt:lpstr>
      <vt:lpstr>Introduction (brief info on project) </vt:lpstr>
      <vt:lpstr> Dataset description </vt:lpstr>
      <vt:lpstr>Business questions identified </vt:lpstr>
      <vt:lpstr>Solution to 1 and 2</vt:lpstr>
      <vt:lpstr>Top  and Bottom 4 late departure carriers</vt:lpstr>
      <vt:lpstr>Top  and Bottom 4 late arrival carriers</vt:lpstr>
      <vt:lpstr>Solution to 3 and 4</vt:lpstr>
      <vt:lpstr>Bottom 5 airports in terms of timely departure</vt:lpstr>
      <vt:lpstr>Solution to 5</vt:lpstr>
      <vt:lpstr>Top 10 best speed carriers</vt:lpstr>
      <vt:lpstr>Solution to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info</dc:title>
  <dc:creator>Vivek</dc:creator>
  <cp:lastModifiedBy>Vivek</cp:lastModifiedBy>
  <cp:revision>20</cp:revision>
  <dcterms:created xsi:type="dcterms:W3CDTF">2019-03-16T12:22:22Z</dcterms:created>
  <dcterms:modified xsi:type="dcterms:W3CDTF">2019-03-16T14:14:09Z</dcterms:modified>
</cp:coreProperties>
</file>