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83" r:id="rId17"/>
    <p:sldId id="267" r:id="rId18"/>
    <p:sldId id="269" r:id="rId19"/>
    <p:sldId id="270" r:id="rId20"/>
    <p:sldId id="275" r:id="rId21"/>
    <p:sldId id="280" r:id="rId22"/>
    <p:sldId id="271" r:id="rId23"/>
    <p:sldId id="281" r:id="rId24"/>
    <p:sldId id="282" r:id="rId25"/>
    <p:sldId id="272" r:id="rId26"/>
    <p:sldId id="273" r:id="rId27"/>
    <p:sldId id="274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9D8C27-361D-4176-B74F-6A4A87726BD2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5A0F1A-2AEE-4613-A1E6-D682C45F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9761"/>
          </a:xfrm>
        </p:spPr>
        <p:txBody>
          <a:bodyPr/>
          <a:lstStyle/>
          <a:p>
            <a:r>
              <a:rPr lang="en-US" dirty="0" smtClean="0"/>
              <a:t>Fee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to:-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Munish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Lecturer, CSE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37338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by:- </a:t>
            </a:r>
          </a:p>
          <a:p>
            <a:r>
              <a:rPr lang="en-US" dirty="0" err="1" smtClean="0"/>
              <a:t>Vinay</a:t>
            </a:r>
            <a:r>
              <a:rPr lang="en-US" dirty="0" smtClean="0"/>
              <a:t> Kumar </a:t>
            </a:r>
            <a:r>
              <a:rPr lang="en-US" dirty="0" err="1" smtClean="0"/>
              <a:t>Prashar</a:t>
            </a:r>
            <a:endParaRPr lang="en-US" dirty="0" smtClean="0"/>
          </a:p>
          <a:p>
            <a:r>
              <a:rPr lang="en-US" dirty="0" smtClean="0"/>
              <a:t>6233/15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Kumar </a:t>
            </a:r>
            <a:r>
              <a:rPr lang="en-US" dirty="0" err="1" smtClean="0"/>
              <a:t>Shukla</a:t>
            </a:r>
            <a:endParaRPr lang="en-US" dirty="0" smtClean="0"/>
          </a:p>
          <a:p>
            <a:r>
              <a:rPr lang="en-US" dirty="0" smtClean="0"/>
              <a:t>6235/15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5699" y="1481138"/>
            <a:ext cx="741260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 LOGIN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82037"/>
            <a:ext cx="8229600" cy="432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TEACHER LOGIN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96658"/>
            <a:ext cx="8229600" cy="409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LOGIN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61679" y="1944119"/>
            <a:ext cx="602064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TEACHER ACCOUNT REGISTRATION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28523" y="2105590"/>
            <a:ext cx="4686954" cy="327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STUDENT ACCOUNT REGISTRATION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91047" y="1996500"/>
            <a:ext cx="5361905" cy="34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REGISTRATION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0702" y="1481138"/>
            <a:ext cx="678259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INFORMATION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2000" y="1672690"/>
            <a:ext cx="7000000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TEACHER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9205" y="2472690"/>
            <a:ext cx="6725589" cy="2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STUDENT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0571" y="2438400"/>
            <a:ext cx="5342858" cy="259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STUDENT RECORD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Fee Management System is </a:t>
            </a:r>
            <a:r>
              <a:rPr lang="en-US" dirty="0"/>
              <a:t>designed and implemented in such as way that taking student attendance in a class is done in a more effective </a:t>
            </a:r>
            <a:r>
              <a:rPr lang="en-US" dirty="0" smtClean="0"/>
              <a:t>way.</a:t>
            </a:r>
          </a:p>
          <a:p>
            <a:pPr algn="just"/>
            <a:r>
              <a:rPr lang="en-US" dirty="0" smtClean="0"/>
              <a:t>The system </a:t>
            </a:r>
            <a:r>
              <a:rPr lang="en-US" dirty="0"/>
              <a:t>is based </a:t>
            </a:r>
            <a:r>
              <a:rPr lang="en-US" dirty="0" smtClean="0"/>
              <a:t>on inserting</a:t>
            </a:r>
            <a:r>
              <a:rPr lang="en-US" dirty="0"/>
              <a:t> </a:t>
            </a:r>
            <a:r>
              <a:rPr lang="en-US" dirty="0" smtClean="0"/>
              <a:t>and viewing attendance of students.</a:t>
            </a:r>
          </a:p>
          <a:p>
            <a:pPr algn="just"/>
            <a:r>
              <a:rPr lang="en-US" dirty="0" smtClean="0"/>
              <a:t>We can even store information of students.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57027" y="1481138"/>
            <a:ext cx="342994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ATTENDANCE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99838" y="1514957"/>
            <a:ext cx="5544324" cy="445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ADDING ATTENDANCE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56477" y="1481138"/>
            <a:ext cx="583104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TIME TABLE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57714" y="1977452"/>
            <a:ext cx="5428572" cy="3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STUDENT MARKS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95809" y="2096064"/>
            <a:ext cx="5552381" cy="32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LIST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can be used in schools and colleges for computerizing Fee management and to store Student’s details which was done using manual methods.</a:t>
            </a:r>
          </a:p>
          <a:p>
            <a:pPr algn="just"/>
            <a:r>
              <a:rPr lang="en-US" dirty="0" smtClean="0"/>
              <a:t>It can be used in other organizations also, like corporate offices, factories, etc.</a:t>
            </a:r>
          </a:p>
          <a:p>
            <a:pPr algn="just"/>
            <a:r>
              <a:rPr lang="en-US" dirty="0" smtClean="0"/>
              <a:t>It can be used as both offline version and online versions.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Hardware requirements</a:t>
            </a:r>
            <a:r>
              <a:rPr lang="en-US" b="1" dirty="0" smtClean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Processor      :   </a:t>
            </a:r>
            <a:r>
              <a:rPr lang="en-US" dirty="0"/>
              <a:t>Pentium</a:t>
            </a:r>
          </a:p>
          <a:p>
            <a:pPr>
              <a:buNone/>
            </a:pPr>
            <a:r>
              <a:rPr lang="en-US" dirty="0" smtClean="0"/>
              <a:t>	RAM              :   512MB </a:t>
            </a:r>
            <a:r>
              <a:rPr lang="en-US" dirty="0"/>
              <a:t>required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HARD </a:t>
            </a:r>
            <a:r>
              <a:rPr lang="en-US" dirty="0"/>
              <a:t>DISK  </a:t>
            </a:r>
            <a:r>
              <a:rPr lang="en-US" dirty="0" smtClean="0"/>
              <a:t>  :   1GB </a:t>
            </a:r>
            <a:r>
              <a:rPr lang="en-US" dirty="0"/>
              <a:t>required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Software requirements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	Eclipse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JDK </a:t>
            </a:r>
            <a:endParaRPr lang="en-US" dirty="0"/>
          </a:p>
          <a:p>
            <a:pPr>
              <a:buNone/>
            </a:pPr>
            <a:r>
              <a:rPr lang="en-US" dirty="0" smtClean="0"/>
              <a:t>	MYSQL</a:t>
            </a:r>
          </a:p>
          <a:p>
            <a:pPr>
              <a:buNone/>
            </a:pPr>
            <a:r>
              <a:rPr lang="en-US" dirty="0" smtClean="0"/>
              <a:t>   Tomcat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AND HARDWARE REQUIREMENTS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pPr lvl="0"/>
            <a:r>
              <a:rPr lang="en-US" b="1" dirty="0"/>
              <a:t>Reference websites</a:t>
            </a:r>
            <a:endParaRPr lang="en-US" sz="2000" dirty="0"/>
          </a:p>
          <a:p>
            <a:pPr>
              <a:buNone/>
            </a:pPr>
            <a:r>
              <a:rPr lang="en-US" dirty="0"/>
              <a:t> </a:t>
            </a:r>
            <a:endParaRPr lang="en-US" sz="2000" dirty="0"/>
          </a:p>
          <a:p>
            <a:pPr lvl="2"/>
            <a:r>
              <a:rPr lang="en-US" dirty="0"/>
              <a:t>www.javatpoint.com</a:t>
            </a:r>
            <a:endParaRPr lang="en-US" sz="1600" dirty="0"/>
          </a:p>
          <a:p>
            <a:pPr lvl="2"/>
            <a:r>
              <a:rPr lang="en-US" dirty="0"/>
              <a:t>www.w3schools.com</a:t>
            </a:r>
            <a:endParaRPr lang="en-US" sz="1600" dirty="0"/>
          </a:p>
          <a:p>
            <a:pPr lvl="2"/>
            <a:r>
              <a:rPr lang="en-US" dirty="0"/>
              <a:t>http://www.tutorialspoint.com/java/index.htm</a:t>
            </a:r>
            <a:endParaRPr lang="en-US" sz="1600" dirty="0"/>
          </a:p>
          <a:p>
            <a:pPr>
              <a:buNone/>
            </a:pPr>
            <a:r>
              <a:rPr lang="en-US" b="1" dirty="0"/>
              <a:t> </a:t>
            </a:r>
            <a:endParaRPr lang="en-US" sz="2000" dirty="0"/>
          </a:p>
          <a:p>
            <a:pPr lvl="0"/>
            <a:r>
              <a:rPr lang="en-US" b="1" dirty="0"/>
              <a:t>Reference Books</a:t>
            </a:r>
            <a:endParaRPr lang="en-US" sz="2000" dirty="0"/>
          </a:p>
          <a:p>
            <a:pPr>
              <a:buNone/>
            </a:pPr>
            <a:r>
              <a:rPr lang="en-US" dirty="0"/>
              <a:t> </a:t>
            </a:r>
            <a:endParaRPr lang="en-US" sz="2000" dirty="0"/>
          </a:p>
          <a:p>
            <a:pPr lvl="2"/>
            <a:r>
              <a:rPr lang="en-US" dirty="0" smtClean="0"/>
              <a:t>Java 2.0</a:t>
            </a:r>
            <a:endParaRPr lang="en-US" sz="1600" dirty="0"/>
          </a:p>
          <a:p>
            <a:pPr lvl="2"/>
            <a:r>
              <a:rPr lang="en-US" dirty="0"/>
              <a:t>OCJP Certified Programmer for Java</a:t>
            </a:r>
            <a:endParaRPr lang="en-US" sz="1600" dirty="0"/>
          </a:p>
          <a:p>
            <a:pPr lvl="2"/>
            <a:r>
              <a:rPr lang="en-US" dirty="0"/>
              <a:t>Learn Java in </a:t>
            </a:r>
            <a:r>
              <a:rPr lang="en-US" dirty="0" smtClean="0"/>
              <a:t>Easy </a:t>
            </a:r>
            <a:r>
              <a:rPr lang="en-US" dirty="0"/>
              <a:t>Steps</a:t>
            </a:r>
            <a:endParaRPr lang="en-US" sz="1600" dirty="0"/>
          </a:p>
          <a:p>
            <a:pPr lvl="2"/>
            <a:r>
              <a:rPr lang="en-US" dirty="0"/>
              <a:t>Complete reference Java</a:t>
            </a:r>
            <a:endParaRPr lang="en-US" sz="1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BIBLIOGRAPHY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162800" cy="279446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517"/>
          </a:xfrm>
        </p:spPr>
        <p:txBody>
          <a:bodyPr/>
          <a:lstStyle/>
          <a:p>
            <a:r>
              <a:rPr lang="en-US" dirty="0" smtClean="0"/>
              <a:t>Academic record of students is also stored in this system.</a:t>
            </a:r>
          </a:p>
          <a:p>
            <a:r>
              <a:rPr lang="en-US" dirty="0" smtClean="0"/>
              <a:t>List of visitors for admission purpose is also stored using </a:t>
            </a:r>
            <a:r>
              <a:rPr lang="en-US" smtClean="0"/>
              <a:t>this </a:t>
            </a:r>
            <a:r>
              <a:rPr lang="en-US" smtClean="0"/>
              <a:t>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system mainly </a:t>
            </a:r>
            <a:r>
              <a:rPr lang="en-US" dirty="0" smtClean="0"/>
              <a:t>works for making almost every work of college computerized.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2798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Members can log in to the system by providing valid </a:t>
            </a:r>
            <a:r>
              <a:rPr lang="en-US" dirty="0" smtClean="0"/>
              <a:t>id, i.e. username </a:t>
            </a:r>
            <a:r>
              <a:rPr lang="en-US" dirty="0"/>
              <a:t>and </a:t>
            </a:r>
            <a:r>
              <a:rPr lang="en-US" dirty="0" smtClean="0"/>
              <a:t>password.</a:t>
            </a:r>
          </a:p>
          <a:p>
            <a:pPr algn="just"/>
            <a:r>
              <a:rPr lang="en-US" dirty="0" smtClean="0"/>
              <a:t>Administrator can add new teachers and students.</a:t>
            </a:r>
            <a:endParaRPr lang="en-US" dirty="0"/>
          </a:p>
          <a:p>
            <a:pPr algn="just"/>
            <a:r>
              <a:rPr lang="en-US" dirty="0" smtClean="0"/>
              <a:t>Teachers can add and view the attendance details of students.</a:t>
            </a:r>
            <a:endParaRPr lang="en-US" dirty="0"/>
          </a:p>
          <a:p>
            <a:pPr algn="just"/>
            <a:r>
              <a:rPr lang="en-US" dirty="0" smtClean="0"/>
              <a:t>Students </a:t>
            </a:r>
            <a:r>
              <a:rPr lang="en-US" dirty="0"/>
              <a:t>can find details of their attendance for every day </a:t>
            </a:r>
            <a:r>
              <a:rPr lang="en-US" dirty="0" smtClean="0"/>
              <a:t>and check if they are detained or not.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Teachers can add marks of students and students can view those marks at any time.</a:t>
            </a:r>
          </a:p>
          <a:p>
            <a:r>
              <a:rPr lang="en-US" dirty="0" smtClean="0"/>
              <a:t>Time table can be added to be later viewed by teachers or students.</a:t>
            </a:r>
          </a:p>
          <a:p>
            <a:r>
              <a:rPr lang="en-US" dirty="0" smtClean="0"/>
              <a:t>List of visitors, interested in admission is stored and can be viewed later to check their update.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Admin : </a:t>
            </a:r>
            <a:r>
              <a:rPr lang="en-US" dirty="0"/>
              <a:t>An </a:t>
            </a:r>
            <a:r>
              <a:rPr lang="en-US" dirty="0" smtClean="0"/>
              <a:t>administrator </a:t>
            </a:r>
            <a:r>
              <a:rPr lang="en-US" dirty="0"/>
              <a:t>has complete access over the entire </a:t>
            </a:r>
            <a:r>
              <a:rPr lang="en-US" dirty="0" smtClean="0"/>
              <a:t>system after logging in with a valid username and password. The </a:t>
            </a:r>
            <a:r>
              <a:rPr lang="en-US" dirty="0"/>
              <a:t>admin can </a:t>
            </a:r>
            <a:r>
              <a:rPr lang="en-US" dirty="0" smtClean="0"/>
              <a:t>add new teachers and students as well as delete the accounts of present teachers and students.</a:t>
            </a:r>
          </a:p>
          <a:p>
            <a:pPr algn="just">
              <a:buNone/>
            </a:pPr>
            <a:r>
              <a:rPr lang="en-US" dirty="0" smtClean="0"/>
              <a:t>   Admin is the main controller of this system.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 : A teacher can insert and view attendance of students, for this the teacher need to log in with a valid ID.</a:t>
            </a:r>
          </a:p>
          <a:p>
            <a:pPr>
              <a:buNone/>
            </a:pPr>
            <a:r>
              <a:rPr lang="en-US" dirty="0" smtClean="0"/>
              <a:t>	Teacher can insert and view marks of students. </a:t>
            </a:r>
          </a:p>
          <a:p>
            <a:endParaRPr lang="en-US" dirty="0" smtClean="0"/>
          </a:p>
          <a:p>
            <a:r>
              <a:rPr lang="en-US" dirty="0" smtClean="0"/>
              <a:t>Student : A student can only view his/her attendance and check if he/she is detained or not from his/het valid ID.</a:t>
            </a:r>
          </a:p>
          <a:p>
            <a:pPr>
              <a:buNone/>
            </a:pPr>
            <a:r>
              <a:rPr lang="en-US" dirty="0" smtClean="0"/>
              <a:t>	Student can also check for their marks.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Front end    :     Java</a:t>
            </a:r>
          </a:p>
          <a:p>
            <a:pPr lvl="0"/>
            <a:r>
              <a:rPr lang="en-US" b="1" dirty="0" smtClean="0"/>
              <a:t>Back end     :     JDBC</a:t>
            </a:r>
            <a:endParaRPr lang="en-US" dirty="0" smtClean="0"/>
          </a:p>
          <a:p>
            <a:r>
              <a:rPr lang="en-US" b="1" dirty="0" smtClean="0"/>
              <a:t>Database     :    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PLATFORMS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52463"/>
            <a:ext cx="8229600" cy="398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</TotalTime>
  <Words>408</Words>
  <Application>Microsoft Office PowerPoint</Application>
  <PresentationFormat>On-screen Show (4:3)</PresentationFormat>
  <Paragraphs>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Fee Management System</vt:lpstr>
      <vt:lpstr>INTRODUCTION</vt:lpstr>
      <vt:lpstr>Slide 3</vt:lpstr>
      <vt:lpstr>FEATURES</vt:lpstr>
      <vt:lpstr>Slide 5</vt:lpstr>
      <vt:lpstr>MODULES</vt:lpstr>
      <vt:lpstr>Slide 7</vt:lpstr>
      <vt:lpstr>PLATFORMS</vt:lpstr>
      <vt:lpstr>HOME PAGE</vt:lpstr>
      <vt:lpstr>ADMIN LOGIN</vt:lpstr>
      <vt:lpstr>TEACHER LOGIN</vt:lpstr>
      <vt:lpstr>STUDENT LOGIN</vt:lpstr>
      <vt:lpstr>TEACHER ACCOUNT REGISTRATION</vt:lpstr>
      <vt:lpstr>STUDENT ACCOUNT REGISTRATION</vt:lpstr>
      <vt:lpstr>STUDENT REGISTRATION</vt:lpstr>
      <vt:lpstr>UPDATE INFORMATION</vt:lpstr>
      <vt:lpstr>DELETE TEACHER</vt:lpstr>
      <vt:lpstr>DELETE STUDENT</vt:lpstr>
      <vt:lpstr>DELETE STUDENT RECORD</vt:lpstr>
      <vt:lpstr>ADD ATTENDANCE</vt:lpstr>
      <vt:lpstr>CONFIRM ADDING ATTENDANCE</vt:lpstr>
      <vt:lpstr>ADD TIME TABLE</vt:lpstr>
      <vt:lpstr>INSERT STUDENT MARKS</vt:lpstr>
      <vt:lpstr>ADMISSION LIST</vt:lpstr>
      <vt:lpstr>APPLICATIONS</vt:lpstr>
      <vt:lpstr>SOFTWARE AND HARDWARE REQUIREMENTS</vt:lpstr>
      <vt:lpstr>BIBLIOGRAPHY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parm</dc:creator>
  <cp:lastModifiedBy>Dell</cp:lastModifiedBy>
  <cp:revision>42</cp:revision>
  <dcterms:created xsi:type="dcterms:W3CDTF">2015-11-26T13:12:49Z</dcterms:created>
  <dcterms:modified xsi:type="dcterms:W3CDTF">2017-12-09T05:20:21Z</dcterms:modified>
</cp:coreProperties>
</file>