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72E0-875F-77E2-949F-B2C20893B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2ED44-E95F-A418-52B8-F75A52CE5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7A665-5F44-AB46-D18D-CE6A5E3B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A2C8-D08F-4DD1-ABD9-2B3AEF34F21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91176-7A33-393E-2E42-52B8216C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4E2FF-4998-D76D-D027-23D55B14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D57E-FD0B-4712-BE5F-15DFCF1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3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A5C5-0C53-6EAC-189C-EE4CD8FD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ADB91-6593-D183-27CA-DA3298C24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3665B-4EE8-E425-A9A9-80A8A61D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A2C8-D08F-4DD1-ABD9-2B3AEF34F21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94A3-45E8-36C7-E9C3-C3B7A554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2832A-57B5-7C7E-7750-F5D9FABE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D57E-FD0B-4712-BE5F-15DFCF1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6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DDCB1-4A73-68CB-49AC-8528ACB54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C1A21-7949-B536-C9EA-9631FA5A8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EE915-44C0-64ED-C020-8F450138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A2C8-D08F-4DD1-ABD9-2B3AEF34F21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ABC52-F923-CCC6-5F85-D69A0D17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95224-F593-A419-405C-26368F21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D57E-FD0B-4712-BE5F-15DFCF1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0DE8-02DE-5D7B-6D49-F247FE74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BF43-7AC7-E967-29F9-FF023341D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67576-91D7-4E4D-666F-44D61980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A2C8-D08F-4DD1-ABD9-2B3AEF34F21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2CA9C-38E4-E6EA-01B6-54B12E02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BE821-2EAB-ED3A-55D5-426D1E52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D57E-FD0B-4712-BE5F-15DFCF1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8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B26F-5D9B-C853-8D0C-7A75A275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6E46D-E905-7652-9AD1-E8DE77826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F60AD-3827-3711-65D5-C1F0DFC8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A2C8-D08F-4DD1-ABD9-2B3AEF34F21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B67C-4EF1-0FB4-57A2-FE6C7240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E12FE-2EDB-BA9B-E547-9C424B59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D57E-FD0B-4712-BE5F-15DFCF1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0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3518-411F-53D3-2601-C5FC7EAB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74266-B383-8049-927D-980370830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C4641-7254-4046-019D-E5DBBCD20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355D3-1F52-675D-8E41-E82C640B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A2C8-D08F-4DD1-ABD9-2B3AEF34F21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F95FF-FC32-EA9C-6B4F-EBA72E9A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4B42B-9E62-7A0E-1598-D4B39A63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D57E-FD0B-4712-BE5F-15DFCF1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F1A2-97F7-E944-8E13-3A2D8098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FB032-EDE4-40A8-96BA-D0BCC6C03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13B0F-D2E5-0639-EA2C-0A6DE6B59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F568E-B29B-1D86-EB6A-77F3A5AAC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0645F-48D7-C9D7-A6B3-C5BED482D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38E6C-3F35-6CC6-8782-81A91A0E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A2C8-D08F-4DD1-ABD9-2B3AEF34F21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5C88A-CD85-4BB7-0039-91F691CC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EDBC4-2AC6-3586-2F22-D7FBEA80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D57E-FD0B-4712-BE5F-15DFCF1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DBA5-D658-A47E-F289-4BF00F2A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70E46-149A-7864-4E3F-6A954B06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A2C8-D08F-4DD1-ABD9-2B3AEF34F21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8C302-91A1-DC22-F524-E9D5ACB2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3CD01-EC5D-F7CC-DA66-81170CC7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D57E-FD0B-4712-BE5F-15DFCF1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0B080-0E3B-A72B-3FA2-1B9988E1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A2C8-D08F-4DD1-ABD9-2B3AEF34F21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3D38CA-FC8B-5AA3-50CF-640B7914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C239E-A6DB-BAD0-8098-FAE1667A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D57E-FD0B-4712-BE5F-15DFCF1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9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CC3D-8185-5558-7B1E-A6EA3B69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AA62C-D1CB-03F2-3500-80C44A61A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3AF18-E7F4-A03E-54F2-D2742EF58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E4885-759C-DC36-90AE-847CD21B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A2C8-D08F-4DD1-ABD9-2B3AEF34F21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B0369-B0FC-9170-4F0C-AB9F6F62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7ADBF-AD92-CDAC-35F5-6A60F2CA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D57E-FD0B-4712-BE5F-15DFCF1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9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B6CC-8A38-DDF4-01AC-92DD34DD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292D0-4804-52F5-9031-1AC92D523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8AC1A-7E6F-D054-6806-384161509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8E3C5-781B-9D80-7F6A-C00C0D40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A2C8-D08F-4DD1-ABD9-2B3AEF34F21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6EDBB-EFE9-F8E6-CED0-07286BF0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5BCAA-F50C-B470-8798-91982868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D57E-FD0B-4712-BE5F-15DFCF1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9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3248-69B6-EAE1-5CBD-3784A54E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4046C-C8A1-2ECC-5457-4EBB4CC8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6691-CE12-6D50-CB80-04C995E90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4A2C8-D08F-4DD1-ABD9-2B3AEF34F21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DCDC-0A5C-397A-C485-755B8B0CF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D2DEE-7278-A506-1D3B-79FF8CEFD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D57E-FD0B-4712-BE5F-15DFCF1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5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C175-669C-AFF5-9FE6-4BC2C0AF4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75" y="1951038"/>
            <a:ext cx="9144000" cy="2387600"/>
          </a:xfrm>
        </p:spPr>
        <p:txBody>
          <a:bodyPr/>
          <a:lstStyle/>
          <a:p>
            <a:r>
              <a:rPr lang="en-IN" sz="60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Wire Frame - Bus Ticket Booking System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4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CAEC-2043-1722-DC80-D615290B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Search Tickets(User)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6987F9-0C24-0C5F-7CF7-9D75836BE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456135"/>
            <a:ext cx="8686800" cy="5217716"/>
          </a:xfrm>
        </p:spPr>
      </p:pic>
    </p:spTree>
    <p:extLst>
      <p:ext uri="{BB962C8B-B14F-4D97-AF65-F5344CB8AC3E}">
        <p14:creationId xmlns:p14="http://schemas.microsoft.com/office/powerpoint/2010/main" val="91793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CD08-7595-4013-02B7-766CFEFA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Ticket Booking(User)</a:t>
            </a:r>
          </a:p>
        </p:txBody>
      </p:sp>
      <p:pic>
        <p:nvPicPr>
          <p:cNvPr id="5" name="Content Placeholder 4" descr="A screenshot of a web page&#10;&#10;Description automatically generated with low confidence">
            <a:extLst>
              <a:ext uri="{FF2B5EF4-FFF2-40B4-BE49-F238E27FC236}">
                <a16:creationId xmlns:a16="http://schemas.microsoft.com/office/drawing/2014/main" id="{F51FB566-CF17-8B25-A29C-5605F19B5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4" y="1363265"/>
            <a:ext cx="8791575" cy="5494735"/>
          </a:xfrm>
        </p:spPr>
      </p:pic>
    </p:spTree>
    <p:extLst>
      <p:ext uri="{BB962C8B-B14F-4D97-AF65-F5344CB8AC3E}">
        <p14:creationId xmlns:p14="http://schemas.microsoft.com/office/powerpoint/2010/main" val="271517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3B59-9736-C5E2-B679-80FC2419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Payment(User)</a:t>
            </a:r>
          </a:p>
        </p:txBody>
      </p:sp>
      <p:pic>
        <p:nvPicPr>
          <p:cNvPr id="5" name="Content Placeholder 4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629D1C6F-022B-742F-91D2-66294FD2C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472804"/>
            <a:ext cx="8877300" cy="5385196"/>
          </a:xfrm>
        </p:spPr>
      </p:pic>
    </p:spTree>
    <p:extLst>
      <p:ext uri="{BB962C8B-B14F-4D97-AF65-F5344CB8AC3E}">
        <p14:creationId xmlns:p14="http://schemas.microsoft.com/office/powerpoint/2010/main" val="1243037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861B-10E9-A4D2-FCF3-C0C9A6D6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Rating(User)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03A0E-CD1C-D891-B4ED-7645787BA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1775"/>
            <a:ext cx="7662545" cy="5222875"/>
          </a:xfrm>
        </p:spPr>
      </p:pic>
    </p:spTree>
    <p:extLst>
      <p:ext uri="{BB962C8B-B14F-4D97-AF65-F5344CB8AC3E}">
        <p14:creationId xmlns:p14="http://schemas.microsoft.com/office/powerpoint/2010/main" val="49317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88DE-F6D8-8260-97FB-A4DE25FF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Main Page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6802976-B8A4-FCEC-5BFB-465823627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4" y="1576388"/>
            <a:ext cx="8767446" cy="5098655"/>
          </a:xfrm>
        </p:spPr>
      </p:pic>
    </p:spTree>
    <p:extLst>
      <p:ext uri="{BB962C8B-B14F-4D97-AF65-F5344CB8AC3E}">
        <p14:creationId xmlns:p14="http://schemas.microsoft.com/office/powerpoint/2010/main" val="266856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757D-FD4C-64BD-080C-6A65BEEB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Login Page(Admin and User)</a:t>
            </a:r>
          </a:p>
        </p:txBody>
      </p:sp>
      <p:pic>
        <p:nvPicPr>
          <p:cNvPr id="7" name="Content Placeholder 6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5EA6CD70-AAB5-B60F-5419-04BBA3252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435497"/>
            <a:ext cx="10220325" cy="5422503"/>
          </a:xfrm>
        </p:spPr>
      </p:pic>
    </p:spTree>
    <p:extLst>
      <p:ext uri="{BB962C8B-B14F-4D97-AF65-F5344CB8AC3E}">
        <p14:creationId xmlns:p14="http://schemas.microsoft.com/office/powerpoint/2010/main" val="75192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E9F4-D0C1-B6A4-4739-2B5007C7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Sign Up Page(User)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52DEF-04B4-A32F-44E9-17D7FC267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16" y="1409700"/>
            <a:ext cx="10441034" cy="5448300"/>
          </a:xfrm>
        </p:spPr>
      </p:pic>
    </p:spTree>
    <p:extLst>
      <p:ext uri="{BB962C8B-B14F-4D97-AF65-F5344CB8AC3E}">
        <p14:creationId xmlns:p14="http://schemas.microsoft.com/office/powerpoint/2010/main" val="398902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8923-E577-A3E1-DE55-6F1CD455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View(Admin)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BA4E0-290C-E0B7-527B-72DBB6BF9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476375"/>
            <a:ext cx="8610599" cy="5381625"/>
          </a:xfrm>
        </p:spPr>
      </p:pic>
    </p:spTree>
    <p:extLst>
      <p:ext uri="{BB962C8B-B14F-4D97-AF65-F5344CB8AC3E}">
        <p14:creationId xmlns:p14="http://schemas.microsoft.com/office/powerpoint/2010/main" val="167779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91F3-DA75-9A7F-CC09-31362475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Add Bus(Admin)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116C7-DAAE-C490-A1C8-16735CED8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383109"/>
            <a:ext cx="8458200" cy="5286376"/>
          </a:xfrm>
        </p:spPr>
      </p:pic>
    </p:spTree>
    <p:extLst>
      <p:ext uri="{BB962C8B-B14F-4D97-AF65-F5344CB8AC3E}">
        <p14:creationId xmlns:p14="http://schemas.microsoft.com/office/powerpoint/2010/main" val="312203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D2EE-81D2-0470-3406-956A1EC9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Update Bus(Admin)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B0BA8-4ACE-84DF-406A-AE615665F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403"/>
            <a:ext cx="8543925" cy="5339954"/>
          </a:xfrm>
        </p:spPr>
      </p:pic>
    </p:spTree>
    <p:extLst>
      <p:ext uri="{BB962C8B-B14F-4D97-AF65-F5344CB8AC3E}">
        <p14:creationId xmlns:p14="http://schemas.microsoft.com/office/powerpoint/2010/main" val="415739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81D3-7490-EC2E-2AD4-A8B20B5F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Delete Bus(Admin)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356DD9-9037-B3AC-C116-1F8F69FD9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9784"/>
            <a:ext cx="8963025" cy="5408216"/>
          </a:xfrm>
        </p:spPr>
      </p:pic>
    </p:spTree>
    <p:extLst>
      <p:ext uri="{BB962C8B-B14F-4D97-AF65-F5344CB8AC3E}">
        <p14:creationId xmlns:p14="http://schemas.microsoft.com/office/powerpoint/2010/main" val="353950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C8B9-135E-6F70-6DE8-FB6804B4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View Rating(Admin)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4E1A0-8C31-7015-199D-E0E0469C7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538288"/>
            <a:ext cx="9439275" cy="5244704"/>
          </a:xfrm>
        </p:spPr>
      </p:pic>
    </p:spTree>
    <p:extLst>
      <p:ext uri="{BB962C8B-B14F-4D97-AF65-F5344CB8AC3E}">
        <p14:creationId xmlns:p14="http://schemas.microsoft.com/office/powerpoint/2010/main" val="340970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65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UI Wire Frame - Bus Ticket Booking System</vt:lpstr>
      <vt:lpstr>Main Page</vt:lpstr>
      <vt:lpstr>Login Page(Admin and User)</vt:lpstr>
      <vt:lpstr>Sign Up Page(User)</vt:lpstr>
      <vt:lpstr>View(Admin)</vt:lpstr>
      <vt:lpstr>Add Bus(Admin)</vt:lpstr>
      <vt:lpstr>Update Bus(Admin)</vt:lpstr>
      <vt:lpstr>Delete Bus(Admin)</vt:lpstr>
      <vt:lpstr>View Rating(Admin)</vt:lpstr>
      <vt:lpstr>Search Tickets(User)</vt:lpstr>
      <vt:lpstr>Ticket Booking(User)</vt:lpstr>
      <vt:lpstr>Payment(User)</vt:lpstr>
      <vt:lpstr>Rating(User)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 Frame for Bus Ticket Booking System</dc:title>
  <dc:creator>Anagha Vijayan(UST,IN)</dc:creator>
  <cp:lastModifiedBy>Anagha Vijayan(UST,IN)</cp:lastModifiedBy>
  <cp:revision>16</cp:revision>
  <dcterms:created xsi:type="dcterms:W3CDTF">2023-06-27T06:55:53Z</dcterms:created>
  <dcterms:modified xsi:type="dcterms:W3CDTF">2023-06-27T09:39:12Z</dcterms:modified>
</cp:coreProperties>
</file>