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84B3-69FB-2A1E-676E-C04FC766DD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4E0918-3DF3-FAC6-57F0-F7015DD50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B2B164-78ED-6862-470B-81F1E6ECE22A}"/>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A7F65533-C454-95CA-2639-1493CAFA4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8658A-507E-FD8E-4678-F24BF97745C1}"/>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32468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4C2C-F87D-DA5D-908D-379985E6DA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6939D-2108-24BD-09FD-FFC2A59FD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72CD6-F675-BF7A-30A9-0546077661D1}"/>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54C329BD-C837-1EF9-5350-38AFA088B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A8AE4-554F-8717-C79B-494914A8C18C}"/>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125574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145C44-741C-BAC4-439B-A5171404E4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487D4-55EE-1DB3-AFD6-61D8D7281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744F6-316E-CCF8-0F40-3790C2883B4D}"/>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2564F7D2-C930-1E3A-5322-1BF9128E6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93DD9-4A77-6D4D-CA0F-0B842DBFE643}"/>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41345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24BD-2FFE-4C3F-F0EB-BE9361DBB3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C7069-35CA-1CFC-47E5-D1D861713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6A52E-F4F8-4B05-3C1E-45EF69BC2D54}"/>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CE1D361E-F6F6-CFED-6D9E-2C5585380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9629E-83D4-4EB8-6EBE-CC4B59748A82}"/>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218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1950-1364-D597-4970-AB1719971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1572BB-076E-C620-9886-1875129B8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E5BCB-DC13-3DE7-2F68-EC0823864732}"/>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FE9F1DA4-6AA4-9E06-359F-749B252AA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DD36A-547B-F01E-E1E1-F8626FF2FEE5}"/>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17132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7C64-4DAE-2C8D-D64E-4369562C7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41BF8-7E89-4666-7C8A-33F1C765F1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AC7A8C-E0FC-2EDC-8584-409129CA8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144A55-9EEE-9D79-837B-D30B1A5FE5AB}"/>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6" name="Footer Placeholder 5">
            <a:extLst>
              <a:ext uri="{FF2B5EF4-FFF2-40B4-BE49-F238E27FC236}">
                <a16:creationId xmlns:a16="http://schemas.microsoft.com/office/drawing/2014/main" id="{2B8D7C9A-F2F9-D897-AC77-7094244E52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63310-B9B1-22CC-7B61-D3B3820956A7}"/>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95972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74A8-DF8F-E96B-D584-E6987F2E88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6CD53-67DC-1F6A-3350-7279F6292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C9378-DE57-9BAC-5205-46E4B5B7F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8BF1BA-45E6-F2F3-1344-4F07DB1F2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DCC76-46C3-2E07-E967-90C06E2F8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32BF04-C811-87C1-8B5E-B3FB5623B3C0}"/>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8" name="Footer Placeholder 7">
            <a:extLst>
              <a:ext uri="{FF2B5EF4-FFF2-40B4-BE49-F238E27FC236}">
                <a16:creationId xmlns:a16="http://schemas.microsoft.com/office/drawing/2014/main" id="{252C6AE6-E6B9-77B2-DE69-3F5CC6FF50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1740CF-4EC4-6858-440E-77743E34876C}"/>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179991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F6CB-1109-905F-2D31-61999F3E4E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AB2815-C740-6096-0F45-B892E89CB630}"/>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4" name="Footer Placeholder 3">
            <a:extLst>
              <a:ext uri="{FF2B5EF4-FFF2-40B4-BE49-F238E27FC236}">
                <a16:creationId xmlns:a16="http://schemas.microsoft.com/office/drawing/2014/main" id="{45DF5AE9-6152-DA1A-3BAB-9BE2F6D98D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D794BD-2AD1-5EB7-B12A-4A757B9EC508}"/>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3468911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1A105-C113-5728-7EDC-D5FC86DFE260}"/>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3" name="Footer Placeholder 2">
            <a:extLst>
              <a:ext uri="{FF2B5EF4-FFF2-40B4-BE49-F238E27FC236}">
                <a16:creationId xmlns:a16="http://schemas.microsoft.com/office/drawing/2014/main" id="{F46C3B0D-EF99-86ED-88B4-675F05648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9DD56F-06D7-9647-E31F-3157FDC52A52}"/>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372458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25F9-723E-BF5A-D16C-C5D2724F7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3E4CD3-213F-AAE2-9D14-6B6CC42AC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261027-9019-28B4-6BFD-3D54333CD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ACFEA-D210-B397-0D86-DC030CF0C14F}"/>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6" name="Footer Placeholder 5">
            <a:extLst>
              <a:ext uri="{FF2B5EF4-FFF2-40B4-BE49-F238E27FC236}">
                <a16:creationId xmlns:a16="http://schemas.microsoft.com/office/drawing/2014/main" id="{95645E98-9587-7C3E-A743-93E5FABCE8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F0873-49BB-DABE-F5A9-9D4658A229F7}"/>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30857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A1BC-6A5E-2DCA-8808-7C08AA039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911839-6507-7A76-F252-0ABD6622F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2EFC55-DACE-E09B-42E8-F206AB2A6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475D6-5DC1-190E-8DA5-A7FECDA1E1A4}"/>
              </a:ext>
            </a:extLst>
          </p:cNvPr>
          <p:cNvSpPr>
            <a:spLocks noGrp="1"/>
          </p:cNvSpPr>
          <p:nvPr>
            <p:ph type="dt" sz="half" idx="10"/>
          </p:nvPr>
        </p:nvSpPr>
        <p:spPr/>
        <p:txBody>
          <a:bodyPr/>
          <a:lstStyle/>
          <a:p>
            <a:fld id="{C66741CB-31F1-4C0B-AFE8-4DB2DE6FFB15}" type="datetimeFigureOut">
              <a:rPr lang="en-IN" smtClean="0"/>
              <a:t>14-11-2022</a:t>
            </a:fld>
            <a:endParaRPr lang="en-IN"/>
          </a:p>
        </p:txBody>
      </p:sp>
      <p:sp>
        <p:nvSpPr>
          <p:cNvPr id="6" name="Footer Placeholder 5">
            <a:extLst>
              <a:ext uri="{FF2B5EF4-FFF2-40B4-BE49-F238E27FC236}">
                <a16:creationId xmlns:a16="http://schemas.microsoft.com/office/drawing/2014/main" id="{9AA06EBB-D49A-3AB5-9603-E4951BF039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FF63FE-5828-03E0-F0A5-9A3AEFFC2597}"/>
              </a:ext>
            </a:extLst>
          </p:cNvPr>
          <p:cNvSpPr>
            <a:spLocks noGrp="1"/>
          </p:cNvSpPr>
          <p:nvPr>
            <p:ph type="sldNum" sz="quarter" idx="12"/>
          </p:nvPr>
        </p:nvSpPr>
        <p:spPr/>
        <p:txBody>
          <a:bodyPr/>
          <a:lstStyle/>
          <a:p>
            <a:fld id="{28B5486E-3150-436D-B070-A096B001D5DE}" type="slidenum">
              <a:rPr lang="en-IN" smtClean="0"/>
              <a:t>‹#›</a:t>
            </a:fld>
            <a:endParaRPr lang="en-IN"/>
          </a:p>
        </p:txBody>
      </p:sp>
    </p:spTree>
    <p:extLst>
      <p:ext uri="{BB962C8B-B14F-4D97-AF65-F5344CB8AC3E}">
        <p14:creationId xmlns:p14="http://schemas.microsoft.com/office/powerpoint/2010/main" val="332693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D14F6-E89F-4E3F-94D4-2D6710CB4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1791D-8E42-7508-E1F1-D919242E0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50127-B71C-D897-A383-3437DA71A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741CB-31F1-4C0B-AFE8-4DB2DE6FFB15}" type="datetimeFigureOut">
              <a:rPr lang="en-IN" smtClean="0"/>
              <a:t>14-11-2022</a:t>
            </a:fld>
            <a:endParaRPr lang="en-IN"/>
          </a:p>
        </p:txBody>
      </p:sp>
      <p:sp>
        <p:nvSpPr>
          <p:cNvPr id="5" name="Footer Placeholder 4">
            <a:extLst>
              <a:ext uri="{FF2B5EF4-FFF2-40B4-BE49-F238E27FC236}">
                <a16:creationId xmlns:a16="http://schemas.microsoft.com/office/drawing/2014/main" id="{0368F7E2-3837-0E1A-C33D-CB97FA8DD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9BBA8D-C34D-3AB5-227D-D5572213A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5486E-3150-436D-B070-A096B001D5DE}" type="slidenum">
              <a:rPr lang="en-IN" smtClean="0"/>
              <a:t>‹#›</a:t>
            </a:fld>
            <a:endParaRPr lang="en-IN"/>
          </a:p>
        </p:txBody>
      </p:sp>
    </p:spTree>
    <p:extLst>
      <p:ext uri="{BB962C8B-B14F-4D97-AF65-F5344CB8AC3E}">
        <p14:creationId xmlns:p14="http://schemas.microsoft.com/office/powerpoint/2010/main" val="3107503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F4CB-4FDD-E364-937B-55F13117BF52}"/>
              </a:ext>
            </a:extLst>
          </p:cNvPr>
          <p:cNvSpPr>
            <a:spLocks noGrp="1"/>
          </p:cNvSpPr>
          <p:nvPr>
            <p:ph type="ctrTitle"/>
          </p:nvPr>
        </p:nvSpPr>
        <p:spPr/>
        <p:txBody>
          <a:bodyPr/>
          <a:lstStyle/>
          <a:p>
            <a:r>
              <a:rPr lang="en-IN" dirty="0"/>
              <a:t>Bingo game</a:t>
            </a:r>
          </a:p>
        </p:txBody>
      </p:sp>
      <p:sp>
        <p:nvSpPr>
          <p:cNvPr id="3" name="Subtitle 2">
            <a:extLst>
              <a:ext uri="{FF2B5EF4-FFF2-40B4-BE49-F238E27FC236}">
                <a16:creationId xmlns:a16="http://schemas.microsoft.com/office/drawing/2014/main" id="{F7DF32EC-2CC2-F707-A511-0E4D169C5E04}"/>
              </a:ext>
            </a:extLst>
          </p:cNvPr>
          <p:cNvSpPr>
            <a:spLocks noGrp="1"/>
          </p:cNvSpPr>
          <p:nvPr>
            <p:ph type="subTitle" idx="1"/>
          </p:nvPr>
        </p:nvSpPr>
        <p:spPr/>
        <p:txBody>
          <a:bodyPr/>
          <a:lstStyle/>
          <a:p>
            <a:r>
              <a:rPr lang="en-IN" dirty="0"/>
              <a:t>Python project from scratch</a:t>
            </a:r>
          </a:p>
        </p:txBody>
      </p:sp>
    </p:spTree>
    <p:extLst>
      <p:ext uri="{BB962C8B-B14F-4D97-AF65-F5344CB8AC3E}">
        <p14:creationId xmlns:p14="http://schemas.microsoft.com/office/powerpoint/2010/main" val="168497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8B75-B730-2BD3-F30A-ADAD8E3BF741}"/>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8FB797C3-93D1-9E78-488C-896AA2B9B59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Bingo </a:t>
            </a:r>
            <a:r>
              <a:rPr lang="en-IN" sz="1800" dirty="0">
                <a:solidFill>
                  <a:srgbClr val="545454"/>
                </a:solidFill>
                <a:latin typeface="Calibri" panose="020F0502020204030204" pitchFamily="34" charset="0"/>
                <a:ea typeface="Calibri" panose="020F0502020204030204" pitchFamily="34" charset="0"/>
                <a:cs typeface="Calibri" panose="020F0502020204030204" pitchFamily="34" charset="0"/>
              </a:rPr>
              <a:t>game</a:t>
            </a:r>
            <a:r>
              <a:rPr lang="en-IN" sz="1800" dirty="0">
                <a:solidFill>
                  <a:srgbClr val="545454"/>
                </a:solidFill>
                <a:effectLst/>
                <a:latin typeface="Calibri" panose="020F0502020204030204" pitchFamily="34" charset="0"/>
                <a:ea typeface="Calibri" panose="020F0502020204030204" pitchFamily="34" charset="0"/>
                <a:cs typeface="Calibri" panose="020F0502020204030204" pitchFamily="34" charset="0"/>
              </a:rPr>
              <a:t> have 25 randomly numbered squares on them i.e. we have a 5x5 matrix with entries 1 to 25, our goal is to cover 5 of those squares in a vertical, horizontal, or diagonal row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545454"/>
                </a:solidFill>
                <a:effectLst/>
                <a:latin typeface="Calibri" panose="020F0502020204030204" pitchFamily="34" charset="0"/>
                <a:ea typeface="Calibri" panose="020F0502020204030204" pitchFamily="34" charset="0"/>
                <a:cs typeface="Calibri" panose="020F0502020204030204" pitchFamily="34" charset="0"/>
              </a:rPr>
              <a:t> there are two players and both have their matrices with entry between 1 and  25 (not repeated) . both players know only their matrix, not of the other. the number is same in both matrices but the position is different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5" name="Picture 24">
            <a:extLst>
              <a:ext uri="{FF2B5EF4-FFF2-40B4-BE49-F238E27FC236}">
                <a16:creationId xmlns:a16="http://schemas.microsoft.com/office/drawing/2014/main" id="{F4CC5B59-DDAE-7624-E7A0-701BE4DFC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20" y="3219061"/>
            <a:ext cx="11258258" cy="3433665"/>
          </a:xfrm>
          <a:prstGeom prst="rect">
            <a:avLst/>
          </a:prstGeom>
        </p:spPr>
      </p:pic>
    </p:spTree>
    <p:extLst>
      <p:ext uri="{BB962C8B-B14F-4D97-AF65-F5344CB8AC3E}">
        <p14:creationId xmlns:p14="http://schemas.microsoft.com/office/powerpoint/2010/main" val="7460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B03C-2E94-DF9D-A63E-8A315BB4F8C5}"/>
              </a:ext>
            </a:extLst>
          </p:cNvPr>
          <p:cNvSpPr>
            <a:spLocks noGrp="1"/>
          </p:cNvSpPr>
          <p:nvPr>
            <p:ph type="title"/>
          </p:nvPr>
        </p:nvSpPr>
        <p:spPr/>
        <p:txBody>
          <a:bodyPr/>
          <a:lstStyle/>
          <a:p>
            <a:r>
              <a:rPr lang="en-IN" sz="1800" dirty="0">
                <a:solidFill>
                  <a:srgbClr val="00B0F0"/>
                </a:solidFill>
                <a:latin typeface="Calibri" panose="020F0502020204030204" pitchFamily="34" charset="0"/>
                <a:cs typeface="Times New Roman" panose="02020603050405020304" pitchFamily="18" charset="0"/>
              </a:rPr>
              <a:t> </a:t>
            </a:r>
            <a:r>
              <a:rPr lang="en-IN" dirty="0">
                <a:solidFill>
                  <a:srgbClr val="00B0F0"/>
                </a:solidFill>
                <a:latin typeface="Calibri" panose="020F050202020403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1923CBD-9369-57BF-1258-A9DFE645CE1D}"/>
              </a:ext>
            </a:extLst>
          </p:cNvPr>
          <p:cNvSpPr>
            <a:spLocks noGrp="1"/>
          </p:cNvSpPr>
          <p:nvPr>
            <p:ph idx="1"/>
          </p:nvPr>
        </p:nvSpPr>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created the same game with a modification that we can take a n x n matrix also we can cut m number of lines either horizontally vertical, diagonal and antidiagonal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creating this game I found a strategy for winning that I put in code and also compare the result when we take different order matrices and define a rule for different no of line cuts then what happens if both players know the strategy if one player knows the strategy and if both players don’t know the strategy that I have concluded in result we have listed the result for </a:t>
            </a:r>
            <a:r>
              <a:rPr lang="en-IN" sz="1800" dirty="0">
                <a:latin typeface="Calibri" panose="020F0502020204030204" pitchFamily="34" charset="0"/>
                <a:ea typeface="Calibri" panose="020F0502020204030204" pitchFamily="34" charset="0"/>
                <a:cs typeface="Times New Roman" panose="02020603050405020304" pitchFamily="18" charset="0"/>
              </a:rPr>
              <a:t>294</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variant of the game also I have created next level game in which if we cut a row, column or diagonal then it is replaced by a new line with a random number and whoever cut the line score 1 is added in their score</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In the </a:t>
            </a:r>
            <a:r>
              <a:rPr lang="en-IN" sz="1800" dirty="0" err="1">
                <a:latin typeface="Calibri" panose="020F0502020204030204" pitchFamily="34" charset="0"/>
                <a:ea typeface="Calibri" panose="020F0502020204030204" pitchFamily="34" charset="0"/>
                <a:cs typeface="Times New Roman" panose="02020603050405020304" pitchFamily="18" charset="0"/>
              </a:rPr>
              <a:t>play_rd</a:t>
            </a:r>
            <a:r>
              <a:rPr lang="en-IN" sz="1800" dirty="0">
                <a:latin typeface="Calibri" panose="020F0502020204030204" pitchFamily="34" charset="0"/>
                <a:ea typeface="Calibri" panose="020F0502020204030204" pitchFamily="34" charset="0"/>
                <a:cs typeface="Times New Roman" panose="02020603050405020304" pitchFamily="18" charset="0"/>
              </a:rPr>
              <a:t> function computer takes numbers randomly and in play function computer takes number from their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Calibri" panose="020F0502020204030204" pitchFamily="34" charset="0"/>
                <a:ea typeface="Calibri" panose="020F0502020204030204" pitchFamily="34" charset="0"/>
                <a:cs typeface="Times New Roman" panose="02020603050405020304" pitchFamily="18" charset="0"/>
              </a:rPr>
              <a:t>For that game, we have created two different layouts which make the game more interesting</a:t>
            </a:r>
          </a:p>
          <a:p>
            <a:endParaRPr lang="en-IN" dirty="0"/>
          </a:p>
        </p:txBody>
      </p:sp>
    </p:spTree>
    <p:extLst>
      <p:ext uri="{BB962C8B-B14F-4D97-AF65-F5344CB8AC3E}">
        <p14:creationId xmlns:p14="http://schemas.microsoft.com/office/powerpoint/2010/main" val="77018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D613-3F30-635F-2ECE-02C13CA4EAB4}"/>
              </a:ext>
            </a:extLst>
          </p:cNvPr>
          <p:cNvSpPr>
            <a:spLocks noGrp="1"/>
          </p:cNvSpPr>
          <p:nvPr>
            <p:ph type="title"/>
          </p:nvPr>
        </p:nvSpPr>
        <p:spPr/>
        <p:txBody>
          <a:bodyPr/>
          <a:lstStyle/>
          <a:p>
            <a:r>
              <a:rPr lang="en-IN" dirty="0">
                <a:solidFill>
                  <a:srgbClr val="00B0F0"/>
                </a:solidFill>
              </a:rPr>
              <a:t>strategy</a:t>
            </a:r>
          </a:p>
        </p:txBody>
      </p:sp>
      <p:sp>
        <p:nvSpPr>
          <p:cNvPr id="3" name="Content Placeholder 2">
            <a:extLst>
              <a:ext uri="{FF2B5EF4-FFF2-40B4-BE49-F238E27FC236}">
                <a16:creationId xmlns:a16="http://schemas.microsoft.com/office/drawing/2014/main" id="{B2488D1E-E4F5-DA1F-A732-1C19BC8950A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the first turn, the system selects a number from a corner since it has a max chance of cutting a line since it contributes to cutting row columns as well as diagonal after playing by the second player he found which line has the maximum number of cutting points it may be diagonal, horizontal or vertical after finding that line computer  find all non zero entry in that line and for that find max no of cutting point in  corresponding row and column  after that function gives output what no he want to cut</a:t>
            </a:r>
          </a:p>
          <a:p>
            <a:endParaRPr lang="en-IN" dirty="0"/>
          </a:p>
        </p:txBody>
      </p:sp>
      <p:pic>
        <p:nvPicPr>
          <p:cNvPr id="5" name="Picture 4">
            <a:extLst>
              <a:ext uri="{FF2B5EF4-FFF2-40B4-BE49-F238E27FC236}">
                <a16:creationId xmlns:a16="http://schemas.microsoft.com/office/drawing/2014/main" id="{9C773EA6-E90E-A783-0695-8444B3C32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549" y="3118877"/>
            <a:ext cx="4313294" cy="3398815"/>
          </a:xfrm>
          <a:prstGeom prst="rect">
            <a:avLst/>
          </a:prstGeom>
        </p:spPr>
      </p:pic>
    </p:spTree>
    <p:extLst>
      <p:ext uri="{BB962C8B-B14F-4D97-AF65-F5344CB8AC3E}">
        <p14:creationId xmlns:p14="http://schemas.microsoft.com/office/powerpoint/2010/main" val="56253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97E1-4DBA-1A62-F210-656DF3019696}"/>
              </a:ext>
            </a:extLst>
          </p:cNvPr>
          <p:cNvSpPr>
            <a:spLocks noGrp="1"/>
          </p:cNvSpPr>
          <p:nvPr>
            <p:ph type="title"/>
          </p:nvPr>
        </p:nvSpPr>
        <p:spPr/>
        <p:txBody>
          <a:bodyPr/>
          <a:lstStyle/>
          <a:p>
            <a:r>
              <a:rPr lang="en-IN" dirty="0">
                <a:solidFill>
                  <a:srgbClr val="00B0F0"/>
                </a:solidFill>
              </a:rPr>
              <a:t>Result</a:t>
            </a:r>
          </a:p>
        </p:txBody>
      </p:sp>
      <p:sp>
        <p:nvSpPr>
          <p:cNvPr id="3" name="Content Placeholder 2">
            <a:extLst>
              <a:ext uri="{FF2B5EF4-FFF2-40B4-BE49-F238E27FC236}">
                <a16:creationId xmlns:a16="http://schemas.microsoft.com/office/drawing/2014/main" id="{0DB2D986-F411-ED43-7067-F1449F34917A}"/>
              </a:ext>
            </a:extLst>
          </p:cNvPr>
          <p:cNvSpPr>
            <a:spLocks noGrp="1"/>
          </p:cNvSpPr>
          <p:nvPr>
            <p:ph idx="1"/>
          </p:nvPr>
        </p:nvSpPr>
        <p:spPr>
          <a:xfrm>
            <a:off x="315685" y="1405748"/>
            <a:ext cx="10515600" cy="435133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code I have provided a matrix in which we have compared what happens when we take a matrix of order 5 x 5, 6 x 6, 7 x 7,8 x 8,9 x 9 10 x 10, and if we define a different rule like if we cut 5 6 7 8 9 10 number of lines to win the game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that rule we conclude that if we take a greater number of lines and then the order of the matrix then the first player has more chance of winning since we have less choice of selecting the numbers like in a 5 x 5 matrix if we fix  number of lines have to cut as 10 then at the end, we have to cut every entry of matrix and we have no choice of selecting the number in that case the first player always win the game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If we have more choice of selecting a number then we have more chance of winning like in 5x5 if we take 5,6 or 7 lines of cut for winning then our winning chance is high</a:t>
            </a:r>
          </a:p>
        </p:txBody>
      </p:sp>
    </p:spTree>
    <p:extLst>
      <p:ext uri="{BB962C8B-B14F-4D97-AF65-F5344CB8AC3E}">
        <p14:creationId xmlns:p14="http://schemas.microsoft.com/office/powerpoint/2010/main" val="135854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0DE-3275-9DBF-A502-DD98466672FB}"/>
              </a:ext>
            </a:extLst>
          </p:cNvPr>
          <p:cNvSpPr>
            <a:spLocks noGrp="1"/>
          </p:cNvSpPr>
          <p:nvPr>
            <p:ph type="title"/>
          </p:nvPr>
        </p:nvSpPr>
        <p:spPr/>
        <p:txBody>
          <a:bodyPr/>
          <a:lstStyle/>
          <a:p>
            <a:r>
              <a:rPr lang="en-IN" dirty="0"/>
              <a:t>When both player know the strategy</a:t>
            </a:r>
          </a:p>
        </p:txBody>
      </p:sp>
      <p:pic>
        <p:nvPicPr>
          <p:cNvPr id="7" name="Content Placeholder 6">
            <a:extLst>
              <a:ext uri="{FF2B5EF4-FFF2-40B4-BE49-F238E27FC236}">
                <a16:creationId xmlns:a16="http://schemas.microsoft.com/office/drawing/2014/main" id="{C8E9B857-F3FA-ED7A-455F-D46E1E4F9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 y="1394902"/>
            <a:ext cx="11411337" cy="5329189"/>
          </a:xfrm>
        </p:spPr>
      </p:pic>
    </p:spTree>
    <p:extLst>
      <p:ext uri="{BB962C8B-B14F-4D97-AF65-F5344CB8AC3E}">
        <p14:creationId xmlns:p14="http://schemas.microsoft.com/office/powerpoint/2010/main" val="238190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1288-CC7B-3FDC-C2EC-389CEBBAC6F0}"/>
              </a:ext>
            </a:extLst>
          </p:cNvPr>
          <p:cNvSpPr>
            <a:spLocks noGrp="1"/>
          </p:cNvSpPr>
          <p:nvPr>
            <p:ph type="title"/>
          </p:nvPr>
        </p:nvSpPr>
        <p:spPr/>
        <p:txBody>
          <a:bodyPr/>
          <a:lstStyle/>
          <a:p>
            <a:r>
              <a:rPr lang="en-IN" dirty="0"/>
              <a:t>When one player know the strategy</a:t>
            </a:r>
          </a:p>
        </p:txBody>
      </p:sp>
      <p:pic>
        <p:nvPicPr>
          <p:cNvPr id="7" name="Content Placeholder 6">
            <a:extLst>
              <a:ext uri="{FF2B5EF4-FFF2-40B4-BE49-F238E27FC236}">
                <a16:creationId xmlns:a16="http://schemas.microsoft.com/office/drawing/2014/main" id="{688809D3-912B-13D2-4E54-3C73E1EB8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93" y="1401987"/>
            <a:ext cx="11468878" cy="5306723"/>
          </a:xfrm>
        </p:spPr>
      </p:pic>
    </p:spTree>
    <p:extLst>
      <p:ext uri="{BB962C8B-B14F-4D97-AF65-F5344CB8AC3E}">
        <p14:creationId xmlns:p14="http://schemas.microsoft.com/office/powerpoint/2010/main" val="56811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1020-D68F-1FD8-834E-1A886D72C51B}"/>
              </a:ext>
            </a:extLst>
          </p:cNvPr>
          <p:cNvSpPr>
            <a:spLocks noGrp="1"/>
          </p:cNvSpPr>
          <p:nvPr>
            <p:ph type="title"/>
          </p:nvPr>
        </p:nvSpPr>
        <p:spPr/>
        <p:txBody>
          <a:bodyPr/>
          <a:lstStyle/>
          <a:p>
            <a:r>
              <a:rPr lang="en-IN" dirty="0"/>
              <a:t>When both players play randomly</a:t>
            </a:r>
          </a:p>
        </p:txBody>
      </p:sp>
      <p:pic>
        <p:nvPicPr>
          <p:cNvPr id="7" name="Content Placeholder 6">
            <a:extLst>
              <a:ext uri="{FF2B5EF4-FFF2-40B4-BE49-F238E27FC236}">
                <a16:creationId xmlns:a16="http://schemas.microsoft.com/office/drawing/2014/main" id="{78AF582B-BB2E-F564-3FDC-EC9ABBE5A5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12" y="1314907"/>
            <a:ext cx="11775233" cy="5412464"/>
          </a:xfrm>
        </p:spPr>
      </p:pic>
    </p:spTree>
    <p:extLst>
      <p:ext uri="{BB962C8B-B14F-4D97-AF65-F5344CB8AC3E}">
        <p14:creationId xmlns:p14="http://schemas.microsoft.com/office/powerpoint/2010/main" val="170838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9A52065-5C89-0925-3E7B-08B0D5084421}"/>
              </a:ext>
            </a:extLst>
          </p:cNvPr>
          <p:cNvGraphicFramePr>
            <a:graphicFrameLocks noGrp="1"/>
          </p:cNvGraphicFramePr>
          <p:nvPr>
            <p:extLst>
              <p:ext uri="{D42A27DB-BD31-4B8C-83A1-F6EECF244321}">
                <p14:modId xmlns:p14="http://schemas.microsoft.com/office/powerpoint/2010/main" val="3980495859"/>
              </p:ext>
            </p:extLst>
          </p:nvPr>
        </p:nvGraphicFramePr>
        <p:xfrm>
          <a:off x="2032001" y="625151"/>
          <a:ext cx="3090505" cy="2202023"/>
        </p:xfrm>
        <a:graphic>
          <a:graphicData uri="http://schemas.openxmlformats.org/drawingml/2006/table">
            <a:tbl>
              <a:tblPr firstRow="1" bandRow="1">
                <a:tableStyleId>{0505E3EF-67EA-436B-97B2-0124C06EBD24}</a:tableStyleId>
              </a:tblPr>
              <a:tblGrid>
                <a:gridCol w="618101">
                  <a:extLst>
                    <a:ext uri="{9D8B030D-6E8A-4147-A177-3AD203B41FA5}">
                      <a16:colId xmlns:a16="http://schemas.microsoft.com/office/drawing/2014/main" val="1688045096"/>
                    </a:ext>
                  </a:extLst>
                </a:gridCol>
                <a:gridCol w="618101">
                  <a:extLst>
                    <a:ext uri="{9D8B030D-6E8A-4147-A177-3AD203B41FA5}">
                      <a16:colId xmlns:a16="http://schemas.microsoft.com/office/drawing/2014/main" val="1187056371"/>
                    </a:ext>
                  </a:extLst>
                </a:gridCol>
                <a:gridCol w="618101">
                  <a:extLst>
                    <a:ext uri="{9D8B030D-6E8A-4147-A177-3AD203B41FA5}">
                      <a16:colId xmlns:a16="http://schemas.microsoft.com/office/drawing/2014/main" val="4237318640"/>
                    </a:ext>
                  </a:extLst>
                </a:gridCol>
                <a:gridCol w="618101">
                  <a:extLst>
                    <a:ext uri="{9D8B030D-6E8A-4147-A177-3AD203B41FA5}">
                      <a16:colId xmlns:a16="http://schemas.microsoft.com/office/drawing/2014/main" val="1494307425"/>
                    </a:ext>
                  </a:extLst>
                </a:gridCol>
                <a:gridCol w="618101">
                  <a:extLst>
                    <a:ext uri="{9D8B030D-6E8A-4147-A177-3AD203B41FA5}">
                      <a16:colId xmlns:a16="http://schemas.microsoft.com/office/drawing/2014/main" val="3140161307"/>
                    </a:ext>
                  </a:extLst>
                </a:gridCol>
              </a:tblGrid>
              <a:tr h="51609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5374024"/>
                  </a:ext>
                </a:extLst>
              </a:tr>
              <a:tr h="42148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76490477"/>
                  </a:ext>
                </a:extLst>
              </a:tr>
              <a:tr h="42148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58218981"/>
                  </a:ext>
                </a:extLst>
              </a:tr>
              <a:tr h="42148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467224919"/>
                  </a:ext>
                </a:extLst>
              </a:tr>
              <a:tr h="42148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00264818"/>
                  </a:ext>
                </a:extLst>
              </a:tr>
            </a:tbl>
          </a:graphicData>
        </a:graphic>
      </p:graphicFrame>
      <p:sp>
        <p:nvSpPr>
          <p:cNvPr id="8" name="Rectangle 7">
            <a:extLst>
              <a:ext uri="{FF2B5EF4-FFF2-40B4-BE49-F238E27FC236}">
                <a16:creationId xmlns:a16="http://schemas.microsoft.com/office/drawing/2014/main" id="{C81740A3-3BF2-70F8-1B20-B5D76A9E6AB0}"/>
              </a:ext>
            </a:extLst>
          </p:cNvPr>
          <p:cNvSpPr/>
          <p:nvPr/>
        </p:nvSpPr>
        <p:spPr>
          <a:xfrm>
            <a:off x="1894114" y="802433"/>
            <a:ext cx="3387013" cy="102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7BDDC14-B403-B893-993E-3E810853AE54}"/>
              </a:ext>
            </a:extLst>
          </p:cNvPr>
          <p:cNvSpPr/>
          <p:nvPr/>
        </p:nvSpPr>
        <p:spPr>
          <a:xfrm>
            <a:off x="1894114" y="1362269"/>
            <a:ext cx="3470988" cy="102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0B3A6A1-9D0A-C728-0FDB-486A77C9A483}"/>
              </a:ext>
            </a:extLst>
          </p:cNvPr>
          <p:cNvSpPr/>
          <p:nvPr/>
        </p:nvSpPr>
        <p:spPr>
          <a:xfrm>
            <a:off x="1894114" y="1772816"/>
            <a:ext cx="3536302" cy="14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B6DC4AF-642A-1841-D568-13E07F874DF0}"/>
              </a:ext>
            </a:extLst>
          </p:cNvPr>
          <p:cNvSpPr/>
          <p:nvPr/>
        </p:nvSpPr>
        <p:spPr>
          <a:xfrm>
            <a:off x="2230016" y="447869"/>
            <a:ext cx="130629" cy="259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1BC456C-5FA7-3481-0A3E-30D6310827E8}"/>
              </a:ext>
            </a:extLst>
          </p:cNvPr>
          <p:cNvSpPr/>
          <p:nvPr/>
        </p:nvSpPr>
        <p:spPr>
          <a:xfrm>
            <a:off x="2817845" y="149290"/>
            <a:ext cx="130629" cy="2892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D4282F3-4309-E857-D00E-1237A7BC17E8}"/>
              </a:ext>
            </a:extLst>
          </p:cNvPr>
          <p:cNvSpPr/>
          <p:nvPr/>
        </p:nvSpPr>
        <p:spPr>
          <a:xfrm>
            <a:off x="3405674" y="345233"/>
            <a:ext cx="130629" cy="2696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45C1A8E-DB3B-A90A-EBA9-35D606D4AF5F}"/>
              </a:ext>
            </a:extLst>
          </p:cNvPr>
          <p:cNvSpPr/>
          <p:nvPr/>
        </p:nvSpPr>
        <p:spPr>
          <a:xfrm>
            <a:off x="1922106" y="2174033"/>
            <a:ext cx="3442996" cy="102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7C8791A-119F-C364-8700-ECA2B007A837}"/>
              </a:ext>
            </a:extLst>
          </p:cNvPr>
          <p:cNvSpPr/>
          <p:nvPr/>
        </p:nvSpPr>
        <p:spPr>
          <a:xfrm>
            <a:off x="4058816" y="447869"/>
            <a:ext cx="130629" cy="250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BA40F71-6E17-2332-0817-7221423278D7}"/>
              </a:ext>
            </a:extLst>
          </p:cNvPr>
          <p:cNvSpPr/>
          <p:nvPr/>
        </p:nvSpPr>
        <p:spPr>
          <a:xfrm rot="19423704">
            <a:off x="1548882" y="1651518"/>
            <a:ext cx="4189445" cy="14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926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589</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Bingo game</vt:lpstr>
      <vt:lpstr>Background</vt:lpstr>
      <vt:lpstr> introduction</vt:lpstr>
      <vt:lpstr>strategy</vt:lpstr>
      <vt:lpstr>Result</vt:lpstr>
      <vt:lpstr>When both player know the strategy</vt:lpstr>
      <vt:lpstr>When one player know the strategy</vt:lpstr>
      <vt:lpstr>When both players play randomly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Bingo game</dc:title>
  <dc:creator>VIVEK kumar</dc:creator>
  <cp:lastModifiedBy>VIVEK kumar</cp:lastModifiedBy>
  <cp:revision>5</cp:revision>
  <dcterms:created xsi:type="dcterms:W3CDTF">2022-11-11T08:58:19Z</dcterms:created>
  <dcterms:modified xsi:type="dcterms:W3CDTF">2022-11-14T06:26:07Z</dcterms:modified>
</cp:coreProperties>
</file>