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9"/>
  </p:notesMasterIdLst>
  <p:sldIdLst>
    <p:sldId id="256" r:id="rId2"/>
    <p:sldId id="260" r:id="rId3"/>
    <p:sldId id="354" r:id="rId4"/>
    <p:sldId id="266" r:id="rId5"/>
    <p:sldId id="276" r:id="rId6"/>
    <p:sldId id="259" r:id="rId7"/>
    <p:sldId id="262" r:id="rId8"/>
    <p:sldId id="307" r:id="rId9"/>
    <p:sldId id="312" r:id="rId10"/>
    <p:sldId id="311" r:id="rId11"/>
    <p:sldId id="310" r:id="rId12"/>
    <p:sldId id="309" r:id="rId13"/>
    <p:sldId id="313" r:id="rId14"/>
    <p:sldId id="316" r:id="rId15"/>
    <p:sldId id="315" r:id="rId16"/>
    <p:sldId id="318" r:id="rId17"/>
    <p:sldId id="314" r:id="rId18"/>
    <p:sldId id="320" r:id="rId19"/>
    <p:sldId id="326" r:id="rId20"/>
    <p:sldId id="321" r:id="rId21"/>
    <p:sldId id="327" r:id="rId22"/>
    <p:sldId id="322" r:id="rId23"/>
    <p:sldId id="329" r:id="rId24"/>
    <p:sldId id="323" r:id="rId25"/>
    <p:sldId id="328" r:id="rId26"/>
    <p:sldId id="324" r:id="rId27"/>
    <p:sldId id="330" r:id="rId28"/>
    <p:sldId id="319" r:id="rId29"/>
    <p:sldId id="331" r:id="rId30"/>
    <p:sldId id="325" r:id="rId31"/>
    <p:sldId id="332" r:id="rId32"/>
    <p:sldId id="343" r:id="rId33"/>
    <p:sldId id="353" r:id="rId34"/>
    <p:sldId id="357" r:id="rId35"/>
    <p:sldId id="282" r:id="rId36"/>
    <p:sldId id="347" r:id="rId37"/>
    <p:sldId id="333" r:id="rId38"/>
    <p:sldId id="339" r:id="rId39"/>
    <p:sldId id="348" r:id="rId40"/>
    <p:sldId id="335" r:id="rId41"/>
    <p:sldId id="341" r:id="rId42"/>
    <p:sldId id="349" r:id="rId43"/>
    <p:sldId id="267" r:id="rId44"/>
    <p:sldId id="338" r:id="rId45"/>
    <p:sldId id="350" r:id="rId46"/>
    <p:sldId id="337" r:id="rId47"/>
    <p:sldId id="351" r:id="rId48"/>
    <p:sldId id="334" r:id="rId49"/>
    <p:sldId id="340" r:id="rId50"/>
    <p:sldId id="352" r:id="rId51"/>
    <p:sldId id="336" r:id="rId52"/>
    <p:sldId id="342" r:id="rId53"/>
    <p:sldId id="345" r:id="rId54"/>
    <p:sldId id="273" r:id="rId55"/>
    <p:sldId id="358" r:id="rId56"/>
    <p:sldId id="355" r:id="rId57"/>
    <p:sldId id="356" r:id="rId58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60"/>
      <p:bold r:id="rId61"/>
      <p:italic r:id="rId62"/>
      <p:boldItalic r:id="rId63"/>
    </p:embeddedFont>
    <p:embeddedFont>
      <p:font typeface="Open Sans" panose="020B0606030504020204" pitchFamily="34" charset="0"/>
      <p:regular r:id="rId64"/>
      <p:bold r:id="rId65"/>
      <p:italic r:id="rId66"/>
      <p:boldItalic r:id="rId67"/>
    </p:embeddedFont>
    <p:embeddedFont>
      <p:font typeface="Poppins" pitchFamily="2" charset="77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8D879-2A9E-4A67-94BD-E74E32086D6B}" v="3" dt="2025-03-24T00:45:20.546"/>
    <p1510:client id="{5575F44C-028B-FCCC-5760-E5079BD53DF0}" v="12" dt="2025-03-23T16:37:51.162"/>
    <p1510:client id="{975DCFBB-960F-064F-B335-9A4C3A481CD9}" v="1563" dt="2025-03-24T15:56:21.014"/>
    <p1510:client id="{D1D20DCF-A6DA-46B5-B334-C01A8B3979E2}" v="79" dt="2025-03-24T03:45:30.880"/>
  </p1510:revLst>
</p1510:revInfo>
</file>

<file path=ppt/tableStyles.xml><?xml version="1.0" encoding="utf-8"?>
<a:tblStyleLst xmlns:a="http://schemas.openxmlformats.org/drawingml/2006/main" def="{18B154C6-4610-4BCB-8DAB-3B417C8D8311}">
  <a:tblStyle styleId="{18B154C6-4610-4BCB-8DAB-3B417C8D8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153" d="100"/>
          <a:sy n="153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l Radadiya" userId="S::cbu23bqrk@cbu.ca::b70bbaaa-a803-4b71-a821-434e98d07ebe" providerId="AD" clId="Web-{5575F44C-028B-FCCC-5760-E5079BD53DF0}"/>
    <pc:docChg chg="modSld">
      <pc:chgData name="Harshil Radadiya" userId="S::cbu23bqrk@cbu.ca::b70bbaaa-a803-4b71-a821-434e98d07ebe" providerId="AD" clId="Web-{5575F44C-028B-FCCC-5760-E5079BD53DF0}" dt="2025-03-23T16:37:48.630" v="5"/>
      <pc:docMkLst>
        <pc:docMk/>
      </pc:docMkLst>
      <pc:sldChg chg="modSp">
        <pc:chgData name="Harshil Radadiya" userId="S::cbu23bqrk@cbu.ca::b70bbaaa-a803-4b71-a821-434e98d07ebe" providerId="AD" clId="Web-{5575F44C-028B-FCCC-5760-E5079BD53DF0}" dt="2025-03-23T16:37:48.630" v="5"/>
        <pc:sldMkLst>
          <pc:docMk/>
          <pc:sldMk cId="0" sldId="257"/>
        </pc:sldMkLst>
        <pc:graphicFrameChg chg="mod modGraphic">
          <ac:chgData name="Harshil Radadiya" userId="S::cbu23bqrk@cbu.ca::b70bbaaa-a803-4b71-a821-434e98d07ebe" providerId="AD" clId="Web-{5575F44C-028B-FCCC-5760-E5079BD53DF0}" dt="2025-03-23T16:37:48.630" v="5"/>
          <ac:graphicFrameMkLst>
            <pc:docMk/>
            <pc:sldMk cId="0" sldId="257"/>
            <ac:graphicFrameMk id="1459" creationId="{00000000-0000-0000-0000-000000000000}"/>
          </ac:graphicFrameMkLst>
        </pc:graphicFrameChg>
      </pc:sldChg>
    </pc:docChg>
  </pc:docChgLst>
  <pc:docChgLst>
    <pc:chgData name="Ananya Mangla" userId="4cf307c5-702d-4f7c-8f85-3e48e66ed92d" providerId="ADAL" clId="{975DCFBB-960F-064F-B335-9A4C3A481CD9}"/>
    <pc:docChg chg="undo custSel addSld delSld modSld sldOrd delMainMaster">
      <pc:chgData name="Ananya Mangla" userId="4cf307c5-702d-4f7c-8f85-3e48e66ed92d" providerId="ADAL" clId="{975DCFBB-960F-064F-B335-9A4C3A481CD9}" dt="2025-03-24T15:56:31.733" v="4443" actId="14100"/>
      <pc:docMkLst>
        <pc:docMk/>
      </pc:docMkLst>
      <pc:sldChg chg="modSp mod">
        <pc:chgData name="Ananya Mangla" userId="4cf307c5-702d-4f7c-8f85-3e48e66ed92d" providerId="ADAL" clId="{975DCFBB-960F-064F-B335-9A4C3A481CD9}" dt="2025-03-24T00:48:43.537" v="4209" actId="20577"/>
        <pc:sldMkLst>
          <pc:docMk/>
          <pc:sldMk cId="0" sldId="256"/>
        </pc:sldMkLst>
        <pc:spChg chg="mod">
          <ac:chgData name="Ananya Mangla" userId="4cf307c5-702d-4f7c-8f85-3e48e66ed92d" providerId="ADAL" clId="{975DCFBB-960F-064F-B335-9A4C3A481CD9}" dt="2025-03-24T00:48:43.537" v="4209" actId="20577"/>
          <ac:spMkLst>
            <pc:docMk/>
            <pc:sldMk cId="0" sldId="256"/>
            <ac:spMk id="1430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3:53:16.711" v="95" actId="20577"/>
          <ac:spMkLst>
            <pc:docMk/>
            <pc:sldMk cId="0" sldId="256"/>
            <ac:spMk id="1431" creationId="{00000000-0000-0000-0000-000000000000}"/>
          </ac:spMkLst>
        </pc:spChg>
      </pc:sldChg>
      <pc:sldChg chg="addSp delSp modSp mod">
        <pc:chgData name="Ananya Mangla" userId="4cf307c5-702d-4f7c-8f85-3e48e66ed92d" providerId="ADAL" clId="{975DCFBB-960F-064F-B335-9A4C3A481CD9}" dt="2025-03-24T00:47:13.905" v="4204"/>
        <pc:sldMkLst>
          <pc:docMk/>
          <pc:sldMk cId="0" sldId="257"/>
        </pc:sldMkLst>
        <pc:spChg chg="mod">
          <ac:chgData name="Ananya Mangla" userId="4cf307c5-702d-4f7c-8f85-3e48e66ed92d" providerId="ADAL" clId="{975DCFBB-960F-064F-B335-9A4C3A481CD9}" dt="2025-03-22T13:57:06.357" v="145" actId="20577"/>
          <ac:spMkLst>
            <pc:docMk/>
            <pc:sldMk cId="0" sldId="257"/>
            <ac:spMk id="1457" creationId="{00000000-0000-0000-0000-000000000000}"/>
          </ac:spMkLst>
        </pc:spChg>
        <pc:graphicFrameChg chg="mod modGraphic">
          <ac:chgData name="Ananya Mangla" userId="4cf307c5-702d-4f7c-8f85-3e48e66ed92d" providerId="ADAL" clId="{975DCFBB-960F-064F-B335-9A4C3A481CD9}" dt="2025-03-24T00:47:13.905" v="4204"/>
          <ac:graphicFrameMkLst>
            <pc:docMk/>
            <pc:sldMk cId="0" sldId="257"/>
            <ac:graphicFrameMk id="1459" creationId="{00000000-0000-0000-0000-000000000000}"/>
          </ac:graphicFrameMkLst>
        </pc:graphicFrameChg>
      </pc:sldChg>
      <pc:sldChg chg="modSp del mod or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58"/>
        </pc:sldMkLst>
        <pc:spChg chg="mod">
          <ac:chgData name="Ananya Mangla" userId="4cf307c5-702d-4f7c-8f85-3e48e66ed92d" providerId="ADAL" clId="{975DCFBB-960F-064F-B335-9A4C3A481CD9}" dt="2025-03-23T03:28:42.098" v="2572" actId="20577"/>
          <ac:spMkLst>
            <pc:docMk/>
            <pc:sldMk cId="0" sldId="258"/>
            <ac:spMk id="1466" creationId="{00000000-0000-0000-0000-000000000000}"/>
          </ac:spMkLst>
        </pc:spChg>
      </pc:sldChg>
      <pc:sldChg chg="addSp delSp modSp mod ord">
        <pc:chgData name="Ananya Mangla" userId="4cf307c5-702d-4f7c-8f85-3e48e66ed92d" providerId="ADAL" clId="{975DCFBB-960F-064F-B335-9A4C3A481CD9}" dt="2025-03-22T15:46:27.646" v="1233" actId="20578"/>
        <pc:sldMkLst>
          <pc:docMk/>
          <pc:sldMk cId="0" sldId="259"/>
        </pc:sldMkLst>
        <pc:spChg chg="mod">
          <ac:chgData name="Ananya Mangla" userId="4cf307c5-702d-4f7c-8f85-3e48e66ed92d" providerId="ADAL" clId="{975DCFBB-960F-064F-B335-9A4C3A481CD9}" dt="2025-03-22T14:14:58.405" v="715" actId="1035"/>
          <ac:spMkLst>
            <pc:docMk/>
            <pc:sldMk cId="0" sldId="259"/>
            <ac:spMk id="1491" creationId="{00000000-0000-0000-0000-000000000000}"/>
          </ac:spMkLst>
        </pc:spChg>
      </pc:sldChg>
      <pc:sldChg chg="addSp delSp modSp mod ord">
        <pc:chgData name="Ananya Mangla" userId="4cf307c5-702d-4f7c-8f85-3e48e66ed92d" providerId="ADAL" clId="{975DCFBB-960F-064F-B335-9A4C3A481CD9}" dt="2025-03-23T23:22:38.204" v="3820" actId="20577"/>
        <pc:sldMkLst>
          <pc:docMk/>
          <pc:sldMk cId="0" sldId="260"/>
        </pc:sldMkLst>
        <pc:spChg chg="mod">
          <ac:chgData name="Ananya Mangla" userId="4cf307c5-702d-4f7c-8f85-3e48e66ed92d" providerId="ADAL" clId="{975DCFBB-960F-064F-B335-9A4C3A481CD9}" dt="2025-03-23T23:22:38.204" v="3820" actId="20577"/>
          <ac:spMkLst>
            <pc:docMk/>
            <pc:sldMk cId="0" sldId="260"/>
            <ac:spMk id="1532" creationId="{00000000-0000-0000-0000-000000000000}"/>
          </ac:spMkLst>
        </pc:spChg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61"/>
        </pc:sldMkLst>
      </pc:sldChg>
      <pc:sldChg chg="addSp delSp modSp mod ord">
        <pc:chgData name="Ananya Mangla" userId="4cf307c5-702d-4f7c-8f85-3e48e66ed92d" providerId="ADAL" clId="{975DCFBB-960F-064F-B335-9A4C3A481CD9}" dt="2025-03-22T15:47:06.632" v="1272" actId="1036"/>
        <pc:sldMkLst>
          <pc:docMk/>
          <pc:sldMk cId="0" sldId="262"/>
        </pc:sldMkLst>
        <pc:spChg chg="mod">
          <ac:chgData name="Ananya Mangla" userId="4cf307c5-702d-4f7c-8f85-3e48e66ed92d" providerId="ADAL" clId="{975DCFBB-960F-064F-B335-9A4C3A481CD9}" dt="2025-03-22T15:46:35.951" v="1252" actId="20577"/>
          <ac:spMkLst>
            <pc:docMk/>
            <pc:sldMk cId="0" sldId="262"/>
            <ac:spMk id="1634" creationId="{00000000-0000-0000-0000-000000000000}"/>
          </ac:spMkLst>
        </pc:spChg>
        <pc:picChg chg="add mod">
          <ac:chgData name="Ananya Mangla" userId="4cf307c5-702d-4f7c-8f85-3e48e66ed92d" providerId="ADAL" clId="{975DCFBB-960F-064F-B335-9A4C3A481CD9}" dt="2025-03-22T15:47:06.632" v="1272" actId="1036"/>
          <ac:picMkLst>
            <pc:docMk/>
            <pc:sldMk cId="0" sldId="262"/>
            <ac:picMk id="11" creationId="{8F6A5313-78B1-3C6C-FCA3-D2CCEC399634}"/>
          </ac:picMkLst>
        </pc:picChg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63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64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65"/>
        </pc:sldMkLst>
      </pc:sldChg>
      <pc:sldChg chg="addSp modSp mod ord">
        <pc:chgData name="Ananya Mangla" userId="4cf307c5-702d-4f7c-8f85-3e48e66ed92d" providerId="ADAL" clId="{975DCFBB-960F-064F-B335-9A4C3A481CD9}" dt="2025-03-22T14:13:15.618" v="653" actId="20578"/>
        <pc:sldMkLst>
          <pc:docMk/>
          <pc:sldMk cId="0" sldId="266"/>
        </pc:sldMkLst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4" creationId="{89EB2EE5-94B3-BA44-4EFC-B295C49DCE78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8" creationId="{87D53A78-55E3-5DAB-212A-96C95AA361A6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9" creationId="{190FA0C5-47E2-A029-03FF-999CBFD15E77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10" creationId="{D01A6C26-0B41-4162-2221-6E77D20B2BBA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14" creationId="{4E80B228-2006-66CA-3C54-8FABFF5E4672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22" creationId="{7EC7BFE2-6A4A-3976-FD8C-2902DAC5363A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23" creationId="{069EFC01-464B-480B-20E9-4B4B70683164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24" creationId="{37A8C154-EFA9-FE3A-D979-B36CB682103A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25" creationId="{E029375F-7D64-3AA9-2B6A-BBB56A66A9B3}"/>
          </ac:spMkLst>
        </pc:spChg>
        <pc:spChg chg="mod">
          <ac:chgData name="Ananya Mangla" userId="4cf307c5-702d-4f7c-8f85-3e48e66ed92d" providerId="ADAL" clId="{975DCFBB-960F-064F-B335-9A4C3A481CD9}" dt="2025-03-22T14:10:23.438" v="605"/>
          <ac:spMkLst>
            <pc:docMk/>
            <pc:sldMk cId="0" sldId="266"/>
            <ac:spMk id="26" creationId="{0E56351A-46C2-5199-083C-1AA338F45EFB}"/>
          </ac:spMkLst>
        </pc:spChg>
        <pc:spChg chg="add mod">
          <ac:chgData name="Ananya Mangla" userId="4cf307c5-702d-4f7c-8f85-3e48e66ed92d" providerId="ADAL" clId="{975DCFBB-960F-064F-B335-9A4C3A481CD9}" dt="2025-03-22T14:13:01.566" v="650" actId="552"/>
          <ac:spMkLst>
            <pc:docMk/>
            <pc:sldMk cId="0" sldId="266"/>
            <ac:spMk id="28" creationId="{3342F7ED-3CA2-8D39-DDD0-458306C40981}"/>
          </ac:spMkLst>
        </pc:spChg>
        <pc:spChg chg="add mod">
          <ac:chgData name="Ananya Mangla" userId="4cf307c5-702d-4f7c-8f85-3e48e66ed92d" providerId="ADAL" clId="{975DCFBB-960F-064F-B335-9A4C3A481CD9}" dt="2025-03-22T14:13:01.566" v="650" actId="552"/>
          <ac:spMkLst>
            <pc:docMk/>
            <pc:sldMk cId="0" sldId="266"/>
            <ac:spMk id="29" creationId="{1806D783-9867-DB49-429E-3E6E84D48F03}"/>
          </ac:spMkLst>
        </pc:spChg>
        <pc:spChg chg="mod">
          <ac:chgData name="Ananya Mangla" userId="4cf307c5-702d-4f7c-8f85-3e48e66ed92d" providerId="ADAL" clId="{975DCFBB-960F-064F-B335-9A4C3A481CD9}" dt="2025-03-22T14:12:23.131" v="633" actId="552"/>
          <ac:spMkLst>
            <pc:docMk/>
            <pc:sldMk cId="0" sldId="266"/>
            <ac:spMk id="1759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12:43.183" v="636" actId="552"/>
          <ac:spMkLst>
            <pc:docMk/>
            <pc:sldMk cId="0" sldId="266"/>
            <ac:spMk id="1760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9:31.233" v="530" actId="1037"/>
          <ac:spMkLst>
            <pc:docMk/>
            <pc:sldMk cId="0" sldId="266"/>
            <ac:spMk id="1761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7:16.160" v="367" actId="20577"/>
          <ac:spMkLst>
            <pc:docMk/>
            <pc:sldMk cId="0" sldId="266"/>
            <ac:spMk id="1762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12:23.131" v="633" actId="552"/>
          <ac:spMkLst>
            <pc:docMk/>
            <pc:sldMk cId="0" sldId="266"/>
            <ac:spMk id="1763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12:43.183" v="636" actId="552"/>
          <ac:spMkLst>
            <pc:docMk/>
            <pc:sldMk cId="0" sldId="266"/>
            <ac:spMk id="1764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7:56.537" v="396" actId="20577"/>
          <ac:spMkLst>
            <pc:docMk/>
            <pc:sldMk cId="0" sldId="266"/>
            <ac:spMk id="1765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9:31.233" v="530" actId="1037"/>
          <ac:spMkLst>
            <pc:docMk/>
            <pc:sldMk cId="0" sldId="266"/>
            <ac:spMk id="1766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13:05.249" v="652" actId="552"/>
          <ac:spMkLst>
            <pc:docMk/>
            <pc:sldMk cId="0" sldId="266"/>
            <ac:spMk id="1767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9:56.395" v="604" actId="1037"/>
          <ac:spMkLst>
            <pc:docMk/>
            <pc:sldMk cId="0" sldId="266"/>
            <ac:spMk id="1768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7:48.571" v="386" actId="20577"/>
          <ac:spMkLst>
            <pc:docMk/>
            <pc:sldMk cId="0" sldId="266"/>
            <ac:spMk id="1769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13:05.249" v="652" actId="552"/>
          <ac:spMkLst>
            <pc:docMk/>
            <pc:sldMk cId="0" sldId="266"/>
            <ac:spMk id="1770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09:56.395" v="604" actId="1037"/>
          <ac:spMkLst>
            <pc:docMk/>
            <pc:sldMk cId="0" sldId="266"/>
            <ac:spMk id="1771" creationId="{00000000-0000-0000-0000-000000000000}"/>
          </ac:spMkLst>
        </pc:spChg>
        <pc:grpChg chg="mod">
          <ac:chgData name="Ananya Mangla" userId="4cf307c5-702d-4f7c-8f85-3e48e66ed92d" providerId="ADAL" clId="{975DCFBB-960F-064F-B335-9A4C3A481CD9}" dt="2025-03-22T14:11:43.694" v="618" actId="1076"/>
          <ac:grpSpMkLst>
            <pc:docMk/>
            <pc:sldMk cId="0" sldId="266"/>
            <ac:grpSpMk id="2" creationId="{04C00F25-A204-7739-4C76-7283E1E11334}"/>
          </ac:grpSpMkLst>
        </pc:grpChg>
        <pc:grpChg chg="mod">
          <ac:chgData name="Ananya Mangla" userId="4cf307c5-702d-4f7c-8f85-3e48e66ed92d" providerId="ADAL" clId="{975DCFBB-960F-064F-B335-9A4C3A481CD9}" dt="2025-03-22T14:12:23.131" v="633" actId="552"/>
          <ac:grpSpMkLst>
            <pc:docMk/>
            <pc:sldMk cId="0" sldId="266"/>
            <ac:grpSpMk id="1785" creationId="{00000000-0000-0000-0000-000000000000}"/>
          </ac:grpSpMkLst>
        </pc:grpChg>
        <pc:grpChg chg="mod">
          <ac:chgData name="Ananya Mangla" userId="4cf307c5-702d-4f7c-8f85-3e48e66ed92d" providerId="ADAL" clId="{975DCFBB-960F-064F-B335-9A4C3A481CD9}" dt="2025-03-22T14:10:51.953" v="610" actId="555"/>
          <ac:grpSpMkLst>
            <pc:docMk/>
            <pc:sldMk cId="0" sldId="266"/>
            <ac:grpSpMk id="1791" creationId="{00000000-0000-0000-0000-000000000000}"/>
          </ac:grpSpMkLst>
        </pc:grpChg>
        <pc:grpChg chg="mod">
          <ac:chgData name="Ananya Mangla" userId="4cf307c5-702d-4f7c-8f85-3e48e66ed92d" providerId="ADAL" clId="{975DCFBB-960F-064F-B335-9A4C3A481CD9}" dt="2025-03-22T14:11:35.850" v="617" actId="12789"/>
          <ac:grpSpMkLst>
            <pc:docMk/>
            <pc:sldMk cId="0" sldId="266"/>
            <ac:grpSpMk id="1796" creationId="{00000000-0000-0000-0000-000000000000}"/>
          </ac:grpSpMkLst>
        </pc:grpChg>
        <pc:grpChg chg="mod">
          <ac:chgData name="Ananya Mangla" userId="4cf307c5-702d-4f7c-8f85-3e48e66ed92d" providerId="ADAL" clId="{975DCFBB-960F-064F-B335-9A4C3A481CD9}" dt="2025-03-22T14:09:31.233" v="530" actId="1037"/>
          <ac:grpSpMkLst>
            <pc:docMk/>
            <pc:sldMk cId="0" sldId="266"/>
            <ac:grpSpMk id="1811" creationId="{00000000-0000-0000-0000-000000000000}"/>
          </ac:grpSpMkLst>
        </pc:grpChg>
        <pc:grpChg chg="mod">
          <ac:chgData name="Ananya Mangla" userId="4cf307c5-702d-4f7c-8f85-3e48e66ed92d" providerId="ADAL" clId="{975DCFBB-960F-064F-B335-9A4C3A481CD9}" dt="2025-03-22T14:12:37.056" v="635" actId="552"/>
          <ac:grpSpMkLst>
            <pc:docMk/>
            <pc:sldMk cId="0" sldId="266"/>
            <ac:grpSpMk id="1824" creationId="{00000000-0000-0000-0000-000000000000}"/>
          </ac:grpSpMkLst>
        </pc:grpChg>
      </pc:sldChg>
      <pc:sldChg chg="addSp delSp modSp mod ord">
        <pc:chgData name="Ananya Mangla" userId="4cf307c5-702d-4f7c-8f85-3e48e66ed92d" providerId="ADAL" clId="{975DCFBB-960F-064F-B335-9A4C3A481CD9}" dt="2025-03-24T00:51:59.388" v="4280" actId="1037"/>
        <pc:sldMkLst>
          <pc:docMk/>
          <pc:sldMk cId="0" sldId="267"/>
        </pc:sldMkLst>
        <pc:spChg chg="add del mod">
          <ac:chgData name="Ananya Mangla" userId="4cf307c5-702d-4f7c-8f85-3e48e66ed92d" providerId="ADAL" clId="{975DCFBB-960F-064F-B335-9A4C3A481CD9}" dt="2025-03-23T03:01:11.883" v="2209" actId="478"/>
          <ac:spMkLst>
            <pc:docMk/>
            <pc:sldMk cId="0" sldId="267"/>
            <ac:spMk id="3" creationId="{6554634D-D407-FCA2-87A8-D0E2D88A32FD}"/>
          </ac:spMkLst>
        </pc:spChg>
        <pc:spChg chg="mod">
          <ac:chgData name="Ananya Mangla" userId="4cf307c5-702d-4f7c-8f85-3e48e66ed92d" providerId="ADAL" clId="{975DCFBB-960F-064F-B335-9A4C3A481CD9}" dt="2025-03-24T00:51:59.388" v="4280" actId="1037"/>
          <ac:spMkLst>
            <pc:docMk/>
            <pc:sldMk cId="0" sldId="267"/>
            <ac:spMk id="1841" creationId="{00000000-0000-0000-0000-000000000000}"/>
          </ac:spMkLst>
        </pc:spChg>
        <pc:spChg chg="del">
          <ac:chgData name="Ananya Mangla" userId="4cf307c5-702d-4f7c-8f85-3e48e66ed92d" providerId="ADAL" clId="{975DCFBB-960F-064F-B335-9A4C3A481CD9}" dt="2025-03-23T03:01:09.254" v="2208" actId="478"/>
          <ac:spMkLst>
            <pc:docMk/>
            <pc:sldMk cId="0" sldId="267"/>
            <ac:spMk id="1842" creationId="{00000000-0000-0000-0000-000000000000}"/>
          </ac:spMkLst>
        </pc:spChg>
        <pc:picChg chg="mod modCrop">
          <ac:chgData name="Ananya Mangla" userId="4cf307c5-702d-4f7c-8f85-3e48e66ed92d" providerId="ADAL" clId="{975DCFBB-960F-064F-B335-9A4C3A481CD9}" dt="2025-03-23T05:11:11.013" v="3656" actId="18131"/>
          <ac:picMkLst>
            <pc:docMk/>
            <pc:sldMk cId="0" sldId="267"/>
            <ac:picMk id="1851" creationId="{00000000-0000-0000-0000-000000000000}"/>
          </ac:picMkLst>
        </pc:picChg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68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69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0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1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2"/>
        </pc:sldMkLst>
      </pc:sldChg>
      <pc:sldChg chg="modSp mod ord modShow">
        <pc:chgData name="Ananya Mangla" userId="4cf307c5-702d-4f7c-8f85-3e48e66ed92d" providerId="ADAL" clId="{975DCFBB-960F-064F-B335-9A4C3A481CD9}" dt="2025-03-24T00:45:20.564" v="4185" actId="20578"/>
        <pc:sldMkLst>
          <pc:docMk/>
          <pc:sldMk cId="0" sldId="273"/>
        </pc:sldMkLst>
        <pc:spChg chg="mod">
          <ac:chgData name="Ananya Mangla" userId="4cf307c5-702d-4f7c-8f85-3e48e66ed92d" providerId="ADAL" clId="{975DCFBB-960F-064F-B335-9A4C3A481CD9}" dt="2025-03-24T00:44:59.424" v="4169" actId="20577"/>
          <ac:spMkLst>
            <pc:docMk/>
            <pc:sldMk cId="0" sldId="273"/>
            <ac:spMk id="2079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7:42.021" v="3914" actId="403"/>
          <ac:spMkLst>
            <pc:docMk/>
            <pc:sldMk cId="0" sldId="273"/>
            <ac:spMk id="2080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8:10.589" v="3936" actId="14100"/>
          <ac:spMkLst>
            <pc:docMk/>
            <pc:sldMk cId="0" sldId="273"/>
            <ac:spMk id="2081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35:09.505" v="4127"/>
          <ac:spMkLst>
            <pc:docMk/>
            <pc:sldMk cId="0" sldId="273"/>
            <ac:spMk id="2082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8:52.663" v="3969" actId="20577"/>
          <ac:spMkLst>
            <pc:docMk/>
            <pc:sldMk cId="0" sldId="273"/>
            <ac:spMk id="2083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35:36.550" v="4136"/>
          <ac:spMkLst>
            <pc:docMk/>
            <pc:sldMk cId="0" sldId="273"/>
            <ac:spMk id="2084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8:57.107" v="3975" actId="20577"/>
          <ac:spMkLst>
            <pc:docMk/>
            <pc:sldMk cId="0" sldId="273"/>
            <ac:spMk id="2085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8:31.863" v="3959" actId="14100"/>
          <ac:spMkLst>
            <pc:docMk/>
            <pc:sldMk cId="0" sldId="273"/>
            <ac:spMk id="2086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35:52.504" v="4145"/>
          <ac:spMkLst>
            <pc:docMk/>
            <pc:sldMk cId="0" sldId="273"/>
            <ac:spMk id="2087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9:03.395" v="3985" actId="20577"/>
          <ac:spMkLst>
            <pc:docMk/>
            <pc:sldMk cId="0" sldId="273"/>
            <ac:spMk id="2088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37:34.179" v="4155"/>
          <ac:spMkLst>
            <pc:docMk/>
            <pc:sldMk cId="0" sldId="273"/>
            <ac:spMk id="2089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4T00:19:09.399" v="3991" actId="20577"/>
          <ac:spMkLst>
            <pc:docMk/>
            <pc:sldMk cId="0" sldId="273"/>
            <ac:spMk id="2090" creationId="{00000000-0000-0000-0000-000000000000}"/>
          </ac:spMkLst>
        </pc:spChg>
        <pc:cxnChg chg="mod">
          <ac:chgData name="Ananya Mangla" userId="4cf307c5-702d-4f7c-8f85-3e48e66ed92d" providerId="ADAL" clId="{975DCFBB-960F-064F-B335-9A4C3A481CD9}" dt="2025-03-24T00:18:10.589" v="3936" actId="14100"/>
          <ac:cxnSpMkLst>
            <pc:docMk/>
            <pc:sldMk cId="0" sldId="273"/>
            <ac:cxnSpMk id="2091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4T00:18:31.863" v="3959" actId="14100"/>
          <ac:cxnSpMkLst>
            <pc:docMk/>
            <pc:sldMk cId="0" sldId="273"/>
            <ac:cxnSpMk id="2092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4T00:18:10.589" v="3936" actId="14100"/>
          <ac:cxnSpMkLst>
            <pc:docMk/>
            <pc:sldMk cId="0" sldId="273"/>
            <ac:cxnSpMk id="2093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4T00:18:10.589" v="3936" actId="14100"/>
          <ac:cxnSpMkLst>
            <pc:docMk/>
            <pc:sldMk cId="0" sldId="273"/>
            <ac:cxnSpMk id="2094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4T00:18:31.863" v="3959" actId="14100"/>
          <ac:cxnSpMkLst>
            <pc:docMk/>
            <pc:sldMk cId="0" sldId="273"/>
            <ac:cxnSpMk id="2095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4T00:18:31.863" v="3959" actId="14100"/>
          <ac:cxnSpMkLst>
            <pc:docMk/>
            <pc:sldMk cId="0" sldId="273"/>
            <ac:cxnSpMk id="2096" creationId="{00000000-0000-0000-0000-000000000000}"/>
          </ac:cxnSpMkLst>
        </pc:cxnChg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4"/>
        </pc:sldMkLst>
      </pc:sldChg>
      <pc:sldChg chg="addSp delSp modSp del mod ord">
        <pc:chgData name="Ananya Mangla" userId="4cf307c5-702d-4f7c-8f85-3e48e66ed92d" providerId="ADAL" clId="{975DCFBB-960F-064F-B335-9A4C3A481CD9}" dt="2025-03-23T01:55:37.822" v="1439" actId="2696"/>
        <pc:sldMkLst>
          <pc:docMk/>
          <pc:sldMk cId="0" sldId="275"/>
        </pc:sldMkLst>
        <pc:spChg chg="add del mod">
          <ac:chgData name="Ananya Mangla" userId="4cf307c5-702d-4f7c-8f85-3e48e66ed92d" providerId="ADAL" clId="{975DCFBB-960F-064F-B335-9A4C3A481CD9}" dt="2025-03-23T01:55:23.551" v="1425" actId="767"/>
          <ac:spMkLst>
            <pc:docMk/>
            <pc:sldMk cId="0" sldId="275"/>
            <ac:spMk id="8" creationId="{8291DEDE-0825-9BC1-AB11-DA6CA93692D5}"/>
          </ac:spMkLst>
        </pc:spChg>
        <pc:spChg chg="mod">
          <ac:chgData name="Ananya Mangla" userId="4cf307c5-702d-4f7c-8f85-3e48e66ed92d" providerId="ADAL" clId="{975DCFBB-960F-064F-B335-9A4C3A481CD9}" dt="2025-03-23T01:52:15.579" v="1381" actId="20577"/>
          <ac:spMkLst>
            <pc:docMk/>
            <pc:sldMk cId="0" sldId="275"/>
            <ac:spMk id="2122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3T01:55:26.865" v="1435" actId="1035"/>
          <ac:spMkLst>
            <pc:docMk/>
            <pc:sldMk cId="0" sldId="275"/>
            <ac:spMk id="2123" creationId="{00000000-0000-0000-0000-000000000000}"/>
          </ac:spMkLst>
        </pc:spChg>
        <pc:spChg chg="add del">
          <ac:chgData name="Ananya Mangla" userId="4cf307c5-702d-4f7c-8f85-3e48e66ed92d" providerId="ADAL" clId="{975DCFBB-960F-064F-B335-9A4C3A481CD9}" dt="2025-03-23T01:55:28.081" v="1438" actId="478"/>
          <ac:spMkLst>
            <pc:docMk/>
            <pc:sldMk cId="0" sldId="275"/>
            <ac:spMk id="2124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3T01:55:26.276" v="1433" actId="12789"/>
          <ac:spMkLst>
            <pc:docMk/>
            <pc:sldMk cId="0" sldId="275"/>
            <ac:spMk id="2125" creationId="{00000000-0000-0000-0000-000000000000}"/>
          </ac:spMkLst>
        </pc:spChg>
        <pc:spChg chg="add del">
          <ac:chgData name="Ananya Mangla" userId="4cf307c5-702d-4f7c-8f85-3e48e66ed92d" providerId="ADAL" clId="{975DCFBB-960F-064F-B335-9A4C3A481CD9}" dt="2025-03-23T01:55:28.081" v="1438" actId="478"/>
          <ac:spMkLst>
            <pc:docMk/>
            <pc:sldMk cId="0" sldId="275"/>
            <ac:spMk id="2127" creationId="{00000000-0000-0000-0000-000000000000}"/>
          </ac:spMkLst>
        </pc:spChg>
        <pc:spChg chg="add del">
          <ac:chgData name="Ananya Mangla" userId="4cf307c5-702d-4f7c-8f85-3e48e66ed92d" providerId="ADAL" clId="{975DCFBB-960F-064F-B335-9A4C3A481CD9}" dt="2025-03-23T01:55:28.081" v="1438" actId="478"/>
          <ac:spMkLst>
            <pc:docMk/>
            <pc:sldMk cId="0" sldId="275"/>
            <ac:spMk id="2130" creationId="{00000000-0000-0000-0000-000000000000}"/>
          </ac:spMkLst>
        </pc:spChg>
        <pc:spChg chg="add del">
          <ac:chgData name="Ananya Mangla" userId="4cf307c5-702d-4f7c-8f85-3e48e66ed92d" providerId="ADAL" clId="{975DCFBB-960F-064F-B335-9A4C3A481CD9}" dt="2025-03-23T01:55:28.081" v="1438" actId="478"/>
          <ac:spMkLst>
            <pc:docMk/>
            <pc:sldMk cId="0" sldId="275"/>
            <ac:spMk id="2133" creationId="{00000000-0000-0000-0000-000000000000}"/>
          </ac:spMkLst>
        </pc:spChg>
        <pc:cxnChg chg="add del mod">
          <ac:chgData name="Ananya Mangla" userId="4cf307c5-702d-4f7c-8f85-3e48e66ed92d" providerId="ADAL" clId="{975DCFBB-960F-064F-B335-9A4C3A481CD9}" dt="2025-03-23T01:55:24.430" v="1428" actId="11529"/>
          <ac:cxnSpMkLst>
            <pc:docMk/>
            <pc:sldMk cId="0" sldId="275"/>
            <ac:cxnSpMk id="6" creationId="{4DE6D814-8FFE-1559-F7F7-11B9C64BF281}"/>
          </ac:cxnSpMkLst>
        </pc:cxnChg>
        <pc:cxnChg chg="add del mod">
          <ac:chgData name="Ananya Mangla" userId="4cf307c5-702d-4f7c-8f85-3e48e66ed92d" providerId="ADAL" clId="{975DCFBB-960F-064F-B335-9A4C3A481CD9}" dt="2025-03-23T01:55:28.081" v="1438" actId="478"/>
          <ac:cxnSpMkLst>
            <pc:docMk/>
            <pc:sldMk cId="0" sldId="275"/>
            <ac:cxnSpMk id="2135" creationId="{00000000-0000-0000-0000-000000000000}"/>
          </ac:cxnSpMkLst>
        </pc:cxnChg>
        <pc:cxnChg chg="add del mod">
          <ac:chgData name="Ananya Mangla" userId="4cf307c5-702d-4f7c-8f85-3e48e66ed92d" providerId="ADAL" clId="{975DCFBB-960F-064F-B335-9A4C3A481CD9}" dt="2025-03-23T01:55:28.081" v="1438" actId="478"/>
          <ac:cxnSpMkLst>
            <pc:docMk/>
            <pc:sldMk cId="0" sldId="275"/>
            <ac:cxnSpMk id="2136" creationId="{00000000-0000-0000-0000-000000000000}"/>
          </ac:cxnSpMkLst>
        </pc:cxnChg>
        <pc:cxnChg chg="add del mod">
          <ac:chgData name="Ananya Mangla" userId="4cf307c5-702d-4f7c-8f85-3e48e66ed92d" providerId="ADAL" clId="{975DCFBB-960F-064F-B335-9A4C3A481CD9}" dt="2025-03-23T01:55:28.081" v="1438" actId="478"/>
          <ac:cxnSpMkLst>
            <pc:docMk/>
            <pc:sldMk cId="0" sldId="275"/>
            <ac:cxnSpMk id="2137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3T01:55:28.081" v="1438" actId="478"/>
          <ac:cxnSpMkLst>
            <pc:docMk/>
            <pc:sldMk cId="0" sldId="275"/>
            <ac:cxnSpMk id="2138" creationId="{00000000-0000-0000-0000-000000000000}"/>
          </ac:cxnSpMkLst>
        </pc:cxnChg>
        <pc:cxnChg chg="add del mod">
          <ac:chgData name="Ananya Mangla" userId="4cf307c5-702d-4f7c-8f85-3e48e66ed92d" providerId="ADAL" clId="{975DCFBB-960F-064F-B335-9A4C3A481CD9}" dt="2025-03-23T01:55:28.081" v="1438" actId="478"/>
          <ac:cxnSpMkLst>
            <pc:docMk/>
            <pc:sldMk cId="0" sldId="275"/>
            <ac:cxnSpMk id="2140" creationId="{00000000-0000-0000-0000-000000000000}"/>
          </ac:cxnSpMkLst>
        </pc:cxnChg>
        <pc:cxnChg chg="add del mod">
          <ac:chgData name="Ananya Mangla" userId="4cf307c5-702d-4f7c-8f85-3e48e66ed92d" providerId="ADAL" clId="{975DCFBB-960F-064F-B335-9A4C3A481CD9}" dt="2025-03-23T01:55:28.081" v="1438" actId="478"/>
          <ac:cxnSpMkLst>
            <pc:docMk/>
            <pc:sldMk cId="0" sldId="275"/>
            <ac:cxnSpMk id="2141" creationId="{00000000-0000-0000-0000-000000000000}"/>
          </ac:cxnSpMkLst>
        </pc:cxnChg>
        <pc:cxnChg chg="add del mod">
          <ac:chgData name="Ananya Mangla" userId="4cf307c5-702d-4f7c-8f85-3e48e66ed92d" providerId="ADAL" clId="{975DCFBB-960F-064F-B335-9A4C3A481CD9}" dt="2025-03-23T01:55:27.448" v="1437" actId="478"/>
          <ac:cxnSpMkLst>
            <pc:docMk/>
            <pc:sldMk cId="0" sldId="275"/>
            <ac:cxnSpMk id="2142" creationId="{00000000-0000-0000-0000-000000000000}"/>
          </ac:cxnSpMkLst>
        </pc:cxnChg>
      </pc:sldChg>
      <pc:sldChg chg="delSp modSp mod ord">
        <pc:chgData name="Ananya Mangla" userId="4cf307c5-702d-4f7c-8f85-3e48e66ed92d" providerId="ADAL" clId="{975DCFBB-960F-064F-B335-9A4C3A481CD9}" dt="2025-03-22T14:20:20.097" v="1026" actId="1038"/>
        <pc:sldMkLst>
          <pc:docMk/>
          <pc:sldMk cId="0" sldId="276"/>
        </pc:sldMkLst>
        <pc:spChg chg="mod">
          <ac:chgData name="Ananya Mangla" userId="4cf307c5-702d-4f7c-8f85-3e48e66ed92d" providerId="ADAL" clId="{975DCFBB-960F-064F-B335-9A4C3A481CD9}" dt="2025-03-22T14:20:14.668" v="1023" actId="1036"/>
          <ac:spMkLst>
            <pc:docMk/>
            <pc:sldMk cId="0" sldId="276"/>
            <ac:spMk id="2147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20:14.668" v="1023" actId="1036"/>
          <ac:spMkLst>
            <pc:docMk/>
            <pc:sldMk cId="0" sldId="276"/>
            <ac:spMk id="2148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20:20.097" v="1026" actId="1038"/>
          <ac:spMkLst>
            <pc:docMk/>
            <pc:sldMk cId="0" sldId="276"/>
            <ac:spMk id="2149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15:32.889" v="736" actId="20577"/>
          <ac:spMkLst>
            <pc:docMk/>
            <pc:sldMk cId="0" sldId="276"/>
            <ac:spMk id="2150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20:09.159" v="1019" actId="1035"/>
          <ac:spMkLst>
            <pc:docMk/>
            <pc:sldMk cId="0" sldId="276"/>
            <ac:spMk id="2154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20:09.159" v="1019" actId="1035"/>
          <ac:spMkLst>
            <pc:docMk/>
            <pc:sldMk cId="0" sldId="276"/>
            <ac:spMk id="2156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2T14:20:09.159" v="1019" actId="1035"/>
          <ac:spMkLst>
            <pc:docMk/>
            <pc:sldMk cId="0" sldId="276"/>
            <ac:spMk id="2158" creationId="{00000000-0000-0000-0000-000000000000}"/>
          </ac:spMkLst>
        </pc:spChg>
        <pc:cxnChg chg="mod">
          <ac:chgData name="Ananya Mangla" userId="4cf307c5-702d-4f7c-8f85-3e48e66ed92d" providerId="ADAL" clId="{975DCFBB-960F-064F-B335-9A4C3A481CD9}" dt="2025-03-22T14:16:16.944" v="738" actId="478"/>
          <ac:cxnSpMkLst>
            <pc:docMk/>
            <pc:sldMk cId="0" sldId="276"/>
            <ac:cxnSpMk id="2160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2T14:16:16.944" v="738" actId="478"/>
          <ac:cxnSpMkLst>
            <pc:docMk/>
            <pc:sldMk cId="0" sldId="276"/>
            <ac:cxnSpMk id="2168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2T14:17:50.337" v="849" actId="1037"/>
          <ac:cxnSpMkLst>
            <pc:docMk/>
            <pc:sldMk cId="0" sldId="276"/>
            <ac:cxnSpMk id="2171" creationId="{00000000-0000-0000-0000-000000000000}"/>
          </ac:cxnSpMkLst>
        </pc:cxnChg>
        <pc:cxnChg chg="mod">
          <ac:chgData name="Ananya Mangla" userId="4cf307c5-702d-4f7c-8f85-3e48e66ed92d" providerId="ADAL" clId="{975DCFBB-960F-064F-B335-9A4C3A481CD9}" dt="2025-03-22T14:16:16.944" v="738" actId="478"/>
          <ac:cxnSpMkLst>
            <pc:docMk/>
            <pc:sldMk cId="0" sldId="276"/>
            <ac:cxnSpMk id="2173" creationId="{00000000-0000-0000-0000-000000000000}"/>
          </ac:cxnSpMkLst>
        </pc:cxnChg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7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8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79"/>
        </pc:sldMkLst>
      </pc:sldChg>
      <pc:sldChg chg="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80"/>
        </pc:sldMkLst>
      </pc:sldChg>
      <pc:sldChg chg="modSp del mod or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0" sldId="281"/>
        </pc:sldMkLst>
        <pc:spChg chg="mod">
          <ac:chgData name="Ananya Mangla" userId="4cf307c5-702d-4f7c-8f85-3e48e66ed92d" providerId="ADAL" clId="{975DCFBB-960F-064F-B335-9A4C3A481CD9}" dt="2025-03-23T03:36:04.108" v="2607" actId="20577"/>
          <ac:spMkLst>
            <pc:docMk/>
            <pc:sldMk cId="0" sldId="281"/>
            <ac:spMk id="2285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3T03:35:34.911" v="2575" actId="20577"/>
          <ac:spMkLst>
            <pc:docMk/>
            <pc:sldMk cId="0" sldId="281"/>
            <ac:spMk id="2287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3T03:35:38.788" v="2578" actId="20577"/>
          <ac:spMkLst>
            <pc:docMk/>
            <pc:sldMk cId="0" sldId="281"/>
            <ac:spMk id="2289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3T03:35:49.061" v="2585" actId="20577"/>
          <ac:spMkLst>
            <pc:docMk/>
            <pc:sldMk cId="0" sldId="281"/>
            <ac:spMk id="2291" creationId="{00000000-0000-0000-0000-000000000000}"/>
          </ac:spMkLst>
        </pc:spChg>
        <pc:spChg chg="mod">
          <ac:chgData name="Ananya Mangla" userId="4cf307c5-702d-4f7c-8f85-3e48e66ed92d" providerId="ADAL" clId="{975DCFBB-960F-064F-B335-9A4C3A481CD9}" dt="2025-03-23T03:35:58.128" v="2599" actId="20577"/>
          <ac:spMkLst>
            <pc:docMk/>
            <pc:sldMk cId="0" sldId="281"/>
            <ac:spMk id="2293" creationId="{00000000-0000-0000-0000-000000000000}"/>
          </ac:spMkLst>
        </pc:spChg>
      </pc:sldChg>
      <pc:sldChg chg="delSp modSp mod ord modShow">
        <pc:chgData name="Ananya Mangla" userId="4cf307c5-702d-4f7c-8f85-3e48e66ed92d" providerId="ADAL" clId="{975DCFBB-960F-064F-B335-9A4C3A481CD9}" dt="2025-03-24T14:57:19.633" v="4416" actId="20577"/>
        <pc:sldMkLst>
          <pc:docMk/>
          <pc:sldMk cId="0" sldId="282"/>
        </pc:sldMkLst>
        <pc:spChg chg="mod">
          <ac:chgData name="Ananya Mangla" userId="4cf307c5-702d-4f7c-8f85-3e48e66ed92d" providerId="ADAL" clId="{975DCFBB-960F-064F-B335-9A4C3A481CD9}" dt="2025-03-24T14:57:19.633" v="4416" actId="20577"/>
          <ac:spMkLst>
            <pc:docMk/>
            <pc:sldMk cId="0" sldId="282"/>
            <ac:spMk id="2301" creationId="{00000000-0000-0000-0000-000000000000}"/>
          </ac:spMkLst>
        </pc:spChg>
        <pc:spChg chg="del">
          <ac:chgData name="Ananya Mangla" userId="4cf307c5-702d-4f7c-8f85-3e48e66ed92d" providerId="ADAL" clId="{975DCFBB-960F-064F-B335-9A4C3A481CD9}" dt="2025-03-24T00:29:26.828" v="4118" actId="478"/>
          <ac:spMkLst>
            <pc:docMk/>
            <pc:sldMk cId="0" sldId="282"/>
            <ac:spMk id="2302" creationId="{00000000-0000-0000-0000-000000000000}"/>
          </ac:spMkLst>
        </pc:spChg>
        <pc:picChg chg="mod">
          <ac:chgData name="Ananya Mangla" userId="4cf307c5-702d-4f7c-8f85-3e48e66ed92d" providerId="ADAL" clId="{975DCFBB-960F-064F-B335-9A4C3A481CD9}" dt="2025-03-24T12:14:18.706" v="4366" actId="12789"/>
          <ac:picMkLst>
            <pc:docMk/>
            <pc:sldMk cId="0" sldId="282"/>
            <ac:picMk id="4" creationId="{228947B7-9FC1-D38E-5397-940125CD6E37}"/>
          </ac:picMkLst>
        </pc:picChg>
        <pc:picChg chg="del">
          <ac:chgData name="Ananya Mangla" userId="4cf307c5-702d-4f7c-8f85-3e48e66ed92d" providerId="ADAL" clId="{975DCFBB-960F-064F-B335-9A4C3A481CD9}" dt="2025-03-24T12:13:53.472" v="4362" actId="478"/>
          <ac:picMkLst>
            <pc:docMk/>
            <pc:sldMk cId="0" sldId="282"/>
            <ac:picMk id="2318" creationId="{00000000-0000-0000-0000-000000000000}"/>
          </ac:picMkLst>
        </pc:picChg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3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4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5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6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7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8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89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0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1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2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3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4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5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6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7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8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299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0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1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2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3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4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5"/>
        </pc:sldMkLst>
      </pc:sldChg>
      <pc:sldChg chg="del mod modShow">
        <pc:chgData name="Ananya Mangla" userId="4cf307c5-702d-4f7c-8f85-3e48e66ed92d" providerId="ADAL" clId="{975DCFBB-960F-064F-B335-9A4C3A481CD9}" dt="2025-03-24T00:28:32.705" v="4088" actId="2696"/>
        <pc:sldMkLst>
          <pc:docMk/>
          <pc:sldMk cId="0" sldId="306"/>
        </pc:sldMkLst>
      </pc:sldChg>
      <pc:sldChg chg="new del">
        <pc:chgData name="Ananya Mangla" userId="4cf307c5-702d-4f7c-8f85-3e48e66ed92d" providerId="ADAL" clId="{975DCFBB-960F-064F-B335-9A4C3A481CD9}" dt="2025-03-22T14:22:27.601" v="1036" actId="2696"/>
        <pc:sldMkLst>
          <pc:docMk/>
          <pc:sldMk cId="980345059" sldId="307"/>
        </pc:sldMkLst>
      </pc:sldChg>
      <pc:sldChg chg="addSp delSp modSp new mod ord">
        <pc:chgData name="Ananya Mangla" userId="4cf307c5-702d-4f7c-8f85-3e48e66ed92d" providerId="ADAL" clId="{975DCFBB-960F-064F-B335-9A4C3A481CD9}" dt="2025-03-22T14:25:38.092" v="1116" actId="12788"/>
        <pc:sldMkLst>
          <pc:docMk/>
          <pc:sldMk cId="3123164984" sldId="307"/>
        </pc:sldMkLst>
        <pc:spChg chg="mod">
          <ac:chgData name="Ananya Mangla" userId="4cf307c5-702d-4f7c-8f85-3e48e66ed92d" providerId="ADAL" clId="{975DCFBB-960F-064F-B335-9A4C3A481CD9}" dt="2025-03-22T14:25:38.092" v="1116" actId="12788"/>
          <ac:spMkLst>
            <pc:docMk/>
            <pc:sldMk cId="3123164984" sldId="307"/>
            <ac:spMk id="2" creationId="{939CDE6E-3076-D7D5-495B-C56F4C6616FF}"/>
          </ac:spMkLst>
        </pc:spChg>
        <pc:picChg chg="add mod">
          <ac:chgData name="Ananya Mangla" userId="4cf307c5-702d-4f7c-8f85-3e48e66ed92d" providerId="ADAL" clId="{975DCFBB-960F-064F-B335-9A4C3A481CD9}" dt="2025-03-22T14:25:38.092" v="1116" actId="12788"/>
          <ac:picMkLst>
            <pc:docMk/>
            <pc:sldMk cId="3123164984" sldId="307"/>
            <ac:picMk id="6" creationId="{24D73B8B-D41E-9988-4EAB-5B5D7B83C595}"/>
          </ac:picMkLst>
        </pc:picChg>
        <pc:picChg chg="add mod">
          <ac:chgData name="Ananya Mangla" userId="4cf307c5-702d-4f7c-8f85-3e48e66ed92d" providerId="ADAL" clId="{975DCFBB-960F-064F-B335-9A4C3A481CD9}" dt="2025-03-22T14:25:17.233" v="1099" actId="552"/>
          <ac:picMkLst>
            <pc:docMk/>
            <pc:sldMk cId="3123164984" sldId="307"/>
            <ac:picMk id="8" creationId="{B8A9407F-3360-3C8D-8736-F8CC59698468}"/>
          </ac:picMkLst>
        </pc:picChg>
        <pc:picChg chg="add mod">
          <ac:chgData name="Ananya Mangla" userId="4cf307c5-702d-4f7c-8f85-3e48e66ed92d" providerId="ADAL" clId="{975DCFBB-960F-064F-B335-9A4C3A481CD9}" dt="2025-03-22T14:25:33.034" v="1115" actId="12789"/>
          <ac:picMkLst>
            <pc:docMk/>
            <pc:sldMk cId="3123164984" sldId="307"/>
            <ac:picMk id="10" creationId="{E41AF83E-FCB2-873F-88DD-2165D82A5A67}"/>
          </ac:picMkLst>
        </pc:picChg>
      </pc:sldChg>
      <pc:sldChg chg="modSp add del mod">
        <pc:chgData name="Ananya Mangla" userId="4cf307c5-702d-4f7c-8f85-3e48e66ed92d" providerId="ADAL" clId="{975DCFBB-960F-064F-B335-9A4C3A481CD9}" dt="2025-03-22T14:30:52.359" v="1208" actId="2696"/>
        <pc:sldMkLst>
          <pc:docMk/>
          <pc:sldMk cId="405375355" sldId="308"/>
        </pc:sldMkLst>
      </pc:sldChg>
      <pc:sldChg chg="modSp add mod">
        <pc:chgData name="Ananya Mangla" userId="4cf307c5-702d-4f7c-8f85-3e48e66ed92d" providerId="ADAL" clId="{975DCFBB-960F-064F-B335-9A4C3A481CD9}" dt="2025-03-22T14:30:10.698" v="1185" actId="14826"/>
        <pc:sldMkLst>
          <pc:docMk/>
          <pc:sldMk cId="805996680" sldId="309"/>
        </pc:sldMkLst>
        <pc:spChg chg="mod">
          <ac:chgData name="Ananya Mangla" userId="4cf307c5-702d-4f7c-8f85-3e48e66ed92d" providerId="ADAL" clId="{975DCFBB-960F-064F-B335-9A4C3A481CD9}" dt="2025-03-22T14:29:42.175" v="1182" actId="12788"/>
          <ac:spMkLst>
            <pc:docMk/>
            <pc:sldMk cId="805996680" sldId="309"/>
            <ac:spMk id="2" creationId="{141CE679-33A9-05F5-5139-8B96DBDA7755}"/>
          </ac:spMkLst>
        </pc:spChg>
        <pc:picChg chg="mod">
          <ac:chgData name="Ananya Mangla" userId="4cf307c5-702d-4f7c-8f85-3e48e66ed92d" providerId="ADAL" clId="{975DCFBB-960F-064F-B335-9A4C3A481CD9}" dt="2025-03-22T14:30:10.698" v="1185" actId="14826"/>
          <ac:picMkLst>
            <pc:docMk/>
            <pc:sldMk cId="805996680" sldId="309"/>
            <ac:picMk id="6" creationId="{0435B2DD-EEBB-4977-A1BB-3742481852E8}"/>
          </ac:picMkLst>
        </pc:picChg>
        <pc:picChg chg="mod">
          <ac:chgData name="Ananya Mangla" userId="4cf307c5-702d-4f7c-8f85-3e48e66ed92d" providerId="ADAL" clId="{975DCFBB-960F-064F-B335-9A4C3A481CD9}" dt="2025-03-22T14:30:03.386" v="1184" actId="14826"/>
          <ac:picMkLst>
            <pc:docMk/>
            <pc:sldMk cId="805996680" sldId="309"/>
            <ac:picMk id="8" creationId="{0D19E369-1764-55C0-AC0D-8831AD91D095}"/>
          </ac:picMkLst>
        </pc:picChg>
        <pc:picChg chg="mod">
          <ac:chgData name="Ananya Mangla" userId="4cf307c5-702d-4f7c-8f85-3e48e66ed92d" providerId="ADAL" clId="{975DCFBB-960F-064F-B335-9A4C3A481CD9}" dt="2025-03-22T14:29:55.262" v="1183" actId="14826"/>
          <ac:picMkLst>
            <pc:docMk/>
            <pc:sldMk cId="805996680" sldId="309"/>
            <ac:picMk id="10" creationId="{839AC75C-49DA-FBAC-E3A3-4B8898C7929E}"/>
          </ac:picMkLst>
        </pc:picChg>
      </pc:sldChg>
      <pc:sldChg chg="modSp add mod">
        <pc:chgData name="Ananya Mangla" userId="4cf307c5-702d-4f7c-8f85-3e48e66ed92d" providerId="ADAL" clId="{975DCFBB-960F-064F-B335-9A4C3A481CD9}" dt="2025-03-22T14:28:59.792" v="1167" actId="14826"/>
        <pc:sldMkLst>
          <pc:docMk/>
          <pc:sldMk cId="427547497" sldId="310"/>
        </pc:sldMkLst>
        <pc:spChg chg="mod">
          <ac:chgData name="Ananya Mangla" userId="4cf307c5-702d-4f7c-8f85-3e48e66ed92d" providerId="ADAL" clId="{975DCFBB-960F-064F-B335-9A4C3A481CD9}" dt="2025-03-22T14:28:30.663" v="1164" actId="20577"/>
          <ac:spMkLst>
            <pc:docMk/>
            <pc:sldMk cId="427547497" sldId="310"/>
            <ac:spMk id="2" creationId="{2961AB87-70BD-8862-FA19-05DD1E3B8CA5}"/>
          </ac:spMkLst>
        </pc:spChg>
        <pc:picChg chg="mod">
          <ac:chgData name="Ananya Mangla" userId="4cf307c5-702d-4f7c-8f85-3e48e66ed92d" providerId="ADAL" clId="{975DCFBB-960F-064F-B335-9A4C3A481CD9}" dt="2025-03-22T14:28:59.792" v="1167" actId="14826"/>
          <ac:picMkLst>
            <pc:docMk/>
            <pc:sldMk cId="427547497" sldId="310"/>
            <ac:picMk id="6" creationId="{68A395A6-5D22-0064-F41D-277FFA92765E}"/>
          </ac:picMkLst>
        </pc:picChg>
        <pc:picChg chg="mod">
          <ac:chgData name="Ananya Mangla" userId="4cf307c5-702d-4f7c-8f85-3e48e66ed92d" providerId="ADAL" clId="{975DCFBB-960F-064F-B335-9A4C3A481CD9}" dt="2025-03-22T14:28:49.991" v="1166" actId="14826"/>
          <ac:picMkLst>
            <pc:docMk/>
            <pc:sldMk cId="427547497" sldId="310"/>
            <ac:picMk id="8" creationId="{E53CF398-21F5-9F00-4051-5D3FC06AF763}"/>
          </ac:picMkLst>
        </pc:picChg>
        <pc:picChg chg="mod">
          <ac:chgData name="Ananya Mangla" userId="4cf307c5-702d-4f7c-8f85-3e48e66ed92d" providerId="ADAL" clId="{975DCFBB-960F-064F-B335-9A4C3A481CD9}" dt="2025-03-22T14:28:39.839" v="1165" actId="14826"/>
          <ac:picMkLst>
            <pc:docMk/>
            <pc:sldMk cId="427547497" sldId="310"/>
            <ac:picMk id="10" creationId="{C2653E04-52CD-8EF6-76E9-7D3D99827BA8}"/>
          </ac:picMkLst>
        </pc:picChg>
      </pc:sldChg>
      <pc:sldChg chg="modSp add mod">
        <pc:chgData name="Ananya Mangla" userId="4cf307c5-702d-4f7c-8f85-3e48e66ed92d" providerId="ADAL" clId="{975DCFBB-960F-064F-B335-9A4C3A481CD9}" dt="2025-03-22T14:28:10.963" v="1159" actId="20577"/>
        <pc:sldMkLst>
          <pc:docMk/>
          <pc:sldMk cId="2837626255" sldId="311"/>
        </pc:sldMkLst>
        <pc:spChg chg="mod">
          <ac:chgData name="Ananya Mangla" userId="4cf307c5-702d-4f7c-8f85-3e48e66ed92d" providerId="ADAL" clId="{975DCFBB-960F-064F-B335-9A4C3A481CD9}" dt="2025-03-22T14:28:10.963" v="1159" actId="20577"/>
          <ac:spMkLst>
            <pc:docMk/>
            <pc:sldMk cId="2837626255" sldId="311"/>
            <ac:spMk id="2" creationId="{57DEDED5-8EAF-D053-E5D8-D583A9BE6D53}"/>
          </ac:spMkLst>
        </pc:spChg>
        <pc:picChg chg="mod">
          <ac:chgData name="Ananya Mangla" userId="4cf307c5-702d-4f7c-8f85-3e48e66ed92d" providerId="ADAL" clId="{975DCFBB-960F-064F-B335-9A4C3A481CD9}" dt="2025-03-22T14:28:01.505" v="1148" actId="14826"/>
          <ac:picMkLst>
            <pc:docMk/>
            <pc:sldMk cId="2837626255" sldId="311"/>
            <ac:picMk id="6" creationId="{D6691E6D-584B-8F0F-FD69-07F0433FA676}"/>
          </ac:picMkLst>
        </pc:picChg>
        <pc:picChg chg="mod">
          <ac:chgData name="Ananya Mangla" userId="4cf307c5-702d-4f7c-8f85-3e48e66ed92d" providerId="ADAL" clId="{975DCFBB-960F-064F-B335-9A4C3A481CD9}" dt="2025-03-22T14:27:48.935" v="1147" actId="14826"/>
          <ac:picMkLst>
            <pc:docMk/>
            <pc:sldMk cId="2837626255" sldId="311"/>
            <ac:picMk id="8" creationId="{C10EA32E-3E74-E44B-CD4E-35EA2190B591}"/>
          </ac:picMkLst>
        </pc:picChg>
        <pc:picChg chg="mod">
          <ac:chgData name="Ananya Mangla" userId="4cf307c5-702d-4f7c-8f85-3e48e66ed92d" providerId="ADAL" clId="{975DCFBB-960F-064F-B335-9A4C3A481CD9}" dt="2025-03-22T14:27:35.343" v="1146" actId="14826"/>
          <ac:picMkLst>
            <pc:docMk/>
            <pc:sldMk cId="2837626255" sldId="311"/>
            <ac:picMk id="10" creationId="{A410F7FA-8367-2CBE-A923-AB59B9483DC1}"/>
          </ac:picMkLst>
        </pc:picChg>
      </pc:sldChg>
      <pc:sldChg chg="modSp add mod">
        <pc:chgData name="Ananya Mangla" userId="4cf307c5-702d-4f7c-8f85-3e48e66ed92d" providerId="ADAL" clId="{975DCFBB-960F-064F-B335-9A4C3A481CD9}" dt="2025-03-22T14:27:13.708" v="1145" actId="20577"/>
        <pc:sldMkLst>
          <pc:docMk/>
          <pc:sldMk cId="3073170498" sldId="312"/>
        </pc:sldMkLst>
        <pc:spChg chg="mod">
          <ac:chgData name="Ananya Mangla" userId="4cf307c5-702d-4f7c-8f85-3e48e66ed92d" providerId="ADAL" clId="{975DCFBB-960F-064F-B335-9A4C3A481CD9}" dt="2025-03-22T14:27:13.708" v="1145" actId="20577"/>
          <ac:spMkLst>
            <pc:docMk/>
            <pc:sldMk cId="3073170498" sldId="312"/>
            <ac:spMk id="2" creationId="{FBD8E173-5072-B676-A4CD-3975C5C203D3}"/>
          </ac:spMkLst>
        </pc:spChg>
        <pc:picChg chg="mod">
          <ac:chgData name="Ananya Mangla" userId="4cf307c5-702d-4f7c-8f85-3e48e66ed92d" providerId="ADAL" clId="{975DCFBB-960F-064F-B335-9A4C3A481CD9}" dt="2025-03-22T14:26:58.177" v="1124" actId="14826"/>
          <ac:picMkLst>
            <pc:docMk/>
            <pc:sldMk cId="3073170498" sldId="312"/>
            <ac:picMk id="6" creationId="{449FADB3-047C-97E1-6E73-916389446BDC}"/>
          </ac:picMkLst>
        </pc:picChg>
        <pc:picChg chg="mod">
          <ac:chgData name="Ananya Mangla" userId="4cf307c5-702d-4f7c-8f85-3e48e66ed92d" providerId="ADAL" clId="{975DCFBB-960F-064F-B335-9A4C3A481CD9}" dt="2025-03-22T14:26:44.516" v="1123" actId="14826"/>
          <ac:picMkLst>
            <pc:docMk/>
            <pc:sldMk cId="3073170498" sldId="312"/>
            <ac:picMk id="8" creationId="{50CA84C5-D3FB-473F-066D-916A17C4D507}"/>
          </ac:picMkLst>
        </pc:picChg>
        <pc:picChg chg="mod">
          <ac:chgData name="Ananya Mangla" userId="4cf307c5-702d-4f7c-8f85-3e48e66ed92d" providerId="ADAL" clId="{975DCFBB-960F-064F-B335-9A4C3A481CD9}" dt="2025-03-22T14:26:30.659" v="1122" actId="14826"/>
          <ac:picMkLst>
            <pc:docMk/>
            <pc:sldMk cId="3073170498" sldId="312"/>
            <ac:picMk id="10" creationId="{34D4693B-6462-11B6-E327-59D2386CC6AE}"/>
          </ac:picMkLst>
        </pc:picChg>
      </pc:sldChg>
      <pc:sldChg chg="modSp add mod">
        <pc:chgData name="Ananya Mangla" userId="4cf307c5-702d-4f7c-8f85-3e48e66ed92d" providerId="ADAL" clId="{975DCFBB-960F-064F-B335-9A4C3A481CD9}" dt="2025-03-22T14:31:58.367" v="1230" actId="14826"/>
        <pc:sldMkLst>
          <pc:docMk/>
          <pc:sldMk cId="1926440411" sldId="313"/>
        </pc:sldMkLst>
        <pc:spChg chg="mod">
          <ac:chgData name="Ananya Mangla" userId="4cf307c5-702d-4f7c-8f85-3e48e66ed92d" providerId="ADAL" clId="{975DCFBB-960F-064F-B335-9A4C3A481CD9}" dt="2025-03-22T14:31:22.313" v="1227" actId="20577"/>
          <ac:spMkLst>
            <pc:docMk/>
            <pc:sldMk cId="1926440411" sldId="313"/>
            <ac:spMk id="2" creationId="{BA5F8F6E-2CF5-9232-EDB9-448C091168A9}"/>
          </ac:spMkLst>
        </pc:spChg>
        <pc:picChg chg="mod">
          <ac:chgData name="Ananya Mangla" userId="4cf307c5-702d-4f7c-8f85-3e48e66ed92d" providerId="ADAL" clId="{975DCFBB-960F-064F-B335-9A4C3A481CD9}" dt="2025-03-22T14:31:58.367" v="1230" actId="14826"/>
          <ac:picMkLst>
            <pc:docMk/>
            <pc:sldMk cId="1926440411" sldId="313"/>
            <ac:picMk id="6" creationId="{E2A9B3DD-2F80-781F-B32B-FA1738481BCB}"/>
          </ac:picMkLst>
        </pc:picChg>
        <pc:picChg chg="mod">
          <ac:chgData name="Ananya Mangla" userId="4cf307c5-702d-4f7c-8f85-3e48e66ed92d" providerId="ADAL" clId="{975DCFBB-960F-064F-B335-9A4C3A481CD9}" dt="2025-03-22T14:31:46.225" v="1229" actId="14826"/>
          <ac:picMkLst>
            <pc:docMk/>
            <pc:sldMk cId="1926440411" sldId="313"/>
            <ac:picMk id="8" creationId="{E78CC156-7C7F-6752-244D-063BF44B81FD}"/>
          </ac:picMkLst>
        </pc:picChg>
        <pc:picChg chg="mod">
          <ac:chgData name="Ananya Mangla" userId="4cf307c5-702d-4f7c-8f85-3e48e66ed92d" providerId="ADAL" clId="{975DCFBB-960F-064F-B335-9A4C3A481CD9}" dt="2025-03-22T14:31:34.196" v="1228" actId="14826"/>
          <ac:picMkLst>
            <pc:docMk/>
            <pc:sldMk cId="1926440411" sldId="313"/>
            <ac:picMk id="10" creationId="{251C7478-849B-696C-03A1-2DC7FA797ABD}"/>
          </ac:picMkLst>
        </pc:picChg>
      </pc:sldChg>
      <pc:sldChg chg="addSp delSp modSp add mod ord">
        <pc:chgData name="Ananya Mangla" userId="4cf307c5-702d-4f7c-8f85-3e48e66ed92d" providerId="ADAL" clId="{975DCFBB-960F-064F-B335-9A4C3A481CD9}" dt="2025-03-24T00:07:26.603" v="3892" actId="1038"/>
        <pc:sldMkLst>
          <pc:docMk/>
          <pc:sldMk cId="2421641790" sldId="314"/>
        </pc:sldMkLst>
        <pc:spChg chg="del topLvl">
          <ac:chgData name="Ananya Mangla" userId="4cf307c5-702d-4f7c-8f85-3e48e66ed92d" providerId="ADAL" clId="{975DCFBB-960F-064F-B335-9A4C3A481CD9}" dt="2025-03-23T02:19:33.340" v="1760" actId="478"/>
          <ac:spMkLst>
            <pc:docMk/>
            <pc:sldMk cId="2421641790" sldId="314"/>
            <ac:spMk id="11" creationId="{D0913ED3-C41C-52D1-4ED3-13EF30024859}"/>
          </ac:spMkLst>
        </pc:spChg>
        <pc:spChg chg="del">
          <ac:chgData name="Ananya Mangla" userId="4cf307c5-702d-4f7c-8f85-3e48e66ed92d" providerId="ADAL" clId="{975DCFBB-960F-064F-B335-9A4C3A481CD9}" dt="2025-03-23T02:15:44.497" v="1707" actId="478"/>
          <ac:spMkLst>
            <pc:docMk/>
            <pc:sldMk cId="2421641790" sldId="314"/>
            <ac:spMk id="12" creationId="{CE462FC3-326C-05CB-1885-20D320E4D0D8}"/>
          </ac:spMkLst>
        </pc:spChg>
        <pc:spChg chg="del mod">
          <ac:chgData name="Ananya Mangla" userId="4cf307c5-702d-4f7c-8f85-3e48e66ed92d" providerId="ADAL" clId="{975DCFBB-960F-064F-B335-9A4C3A481CD9}" dt="2025-03-23T02:18:47.974" v="1754" actId="478"/>
          <ac:spMkLst>
            <pc:docMk/>
            <pc:sldMk cId="2421641790" sldId="314"/>
            <ac:spMk id="18" creationId="{C6579261-B6FF-FED3-9530-5AE2E3778652}"/>
          </ac:spMkLst>
        </pc:spChg>
        <pc:spChg chg="del">
          <ac:chgData name="Ananya Mangla" userId="4cf307c5-702d-4f7c-8f85-3e48e66ed92d" providerId="ADAL" clId="{975DCFBB-960F-064F-B335-9A4C3A481CD9}" dt="2025-03-23T02:15:49.135" v="1709" actId="478"/>
          <ac:spMkLst>
            <pc:docMk/>
            <pc:sldMk cId="2421641790" sldId="314"/>
            <ac:spMk id="19" creationId="{BA59D214-AF12-BBEE-482E-C1EBB627FF60}"/>
          </ac:spMkLst>
        </pc:spChg>
        <pc:spChg chg="del topLvl">
          <ac:chgData name="Ananya Mangla" userId="4cf307c5-702d-4f7c-8f85-3e48e66ed92d" providerId="ADAL" clId="{975DCFBB-960F-064F-B335-9A4C3A481CD9}" dt="2025-03-23T02:19:33.340" v="1760" actId="478"/>
          <ac:spMkLst>
            <pc:docMk/>
            <pc:sldMk cId="2421641790" sldId="314"/>
            <ac:spMk id="25" creationId="{21C29D32-A111-4578-B66F-58C4B119E31B}"/>
          </ac:spMkLst>
        </pc:spChg>
        <pc:spChg chg="del">
          <ac:chgData name="Ananya Mangla" userId="4cf307c5-702d-4f7c-8f85-3e48e66ed92d" providerId="ADAL" clId="{975DCFBB-960F-064F-B335-9A4C3A481CD9}" dt="2025-03-23T02:15:46.944" v="1708" actId="478"/>
          <ac:spMkLst>
            <pc:docMk/>
            <pc:sldMk cId="2421641790" sldId="314"/>
            <ac:spMk id="26" creationId="{76916947-44CB-3EB9-26ED-E1AEE9578357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27" creationId="{EA92E4FE-EF05-7019-0907-FDB3D037E6C5}"/>
          </ac:spMkLst>
        </pc:spChg>
        <pc:spChg chg="del topLvl">
          <ac:chgData name="Ananya Mangla" userId="4cf307c5-702d-4f7c-8f85-3e48e66ed92d" providerId="ADAL" clId="{975DCFBB-960F-064F-B335-9A4C3A481CD9}" dt="2025-03-23T02:19:33.340" v="1760" actId="478"/>
          <ac:spMkLst>
            <pc:docMk/>
            <pc:sldMk cId="2421641790" sldId="314"/>
            <ac:spMk id="35" creationId="{ECCFB28E-14F5-E8DB-D7B3-5883166F5AEB}"/>
          </ac:spMkLst>
        </pc:spChg>
        <pc:spChg chg="del mod">
          <ac:chgData name="Ananya Mangla" userId="4cf307c5-702d-4f7c-8f85-3e48e66ed92d" providerId="ADAL" clId="{975DCFBB-960F-064F-B335-9A4C3A481CD9}" dt="2025-03-23T02:15:39.812" v="1706" actId="478"/>
          <ac:spMkLst>
            <pc:docMk/>
            <pc:sldMk cId="2421641790" sldId="314"/>
            <ac:spMk id="36" creationId="{94AABB97-DCAA-D046-BC10-C04941617DE9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37" creationId="{E5D6BC01-2BFC-50E9-D6D4-1068374D2D63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39" creationId="{1A614F14-651F-AADE-69E5-8F0E901BCD89}"/>
          </ac:spMkLst>
        </pc:spChg>
        <pc:spChg chg="del topLvl">
          <ac:chgData name="Ananya Mangla" userId="4cf307c5-702d-4f7c-8f85-3e48e66ed92d" providerId="ADAL" clId="{975DCFBB-960F-064F-B335-9A4C3A481CD9}" dt="2025-03-23T02:19:33.340" v="1760" actId="478"/>
          <ac:spMkLst>
            <pc:docMk/>
            <pc:sldMk cId="2421641790" sldId="314"/>
            <ac:spMk id="42" creationId="{E8DC0952-476E-F0FC-C6B9-FCA26E9E2D13}"/>
          </ac:spMkLst>
        </pc:spChg>
        <pc:spChg chg="del">
          <ac:chgData name="Ananya Mangla" userId="4cf307c5-702d-4f7c-8f85-3e48e66ed92d" providerId="ADAL" clId="{975DCFBB-960F-064F-B335-9A4C3A481CD9}" dt="2025-03-23T02:15:35.366" v="1705" actId="478"/>
          <ac:spMkLst>
            <pc:docMk/>
            <pc:sldMk cId="2421641790" sldId="314"/>
            <ac:spMk id="43" creationId="{EDD5126F-C422-0475-423B-8507941FD34D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44" creationId="{34BBA0D8-4399-6FD5-EA25-D411969C988B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46" creationId="{A5468B43-FDAE-21AF-2464-92D9569AE174}"/>
          </ac:spMkLst>
        </pc:spChg>
        <pc:spChg chg="mod topLvl">
          <ac:chgData name="Ananya Mangla" userId="4cf307c5-702d-4f7c-8f85-3e48e66ed92d" providerId="ADAL" clId="{975DCFBB-960F-064F-B335-9A4C3A481CD9}" dt="2025-03-23T02:20:49.858" v="1826" actId="12788"/>
          <ac:spMkLst>
            <pc:docMk/>
            <pc:sldMk cId="2421641790" sldId="314"/>
            <ac:spMk id="49" creationId="{05EE7DD3-44AE-97F5-518C-5C7870033E39}"/>
          </ac:spMkLst>
        </pc:spChg>
        <pc:spChg chg="del mod">
          <ac:chgData name="Ananya Mangla" userId="4cf307c5-702d-4f7c-8f85-3e48e66ed92d" providerId="ADAL" clId="{975DCFBB-960F-064F-B335-9A4C3A481CD9}" dt="2025-03-23T02:15:30.798" v="1704" actId="478"/>
          <ac:spMkLst>
            <pc:docMk/>
            <pc:sldMk cId="2421641790" sldId="314"/>
            <ac:spMk id="50" creationId="{F0FB3257-005C-E08A-C7EA-F4D6BD6C019E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52" creationId="{405264A6-8423-4FDE-C9D5-278274D3BF63}"/>
          </ac:spMkLst>
        </pc:spChg>
        <pc:spChg chg="mod">
          <ac:chgData name="Ananya Mangla" userId="4cf307c5-702d-4f7c-8f85-3e48e66ed92d" providerId="ADAL" clId="{975DCFBB-960F-064F-B335-9A4C3A481CD9}" dt="2025-03-23T02:14:20.651" v="1685" actId="208"/>
          <ac:spMkLst>
            <pc:docMk/>
            <pc:sldMk cId="2421641790" sldId="314"/>
            <ac:spMk id="56" creationId="{1A951E92-07B4-EC08-D838-D0DCB222721D}"/>
          </ac:spMkLst>
        </pc:spChg>
        <pc:spChg chg="add del mod">
          <ac:chgData name="Ananya Mangla" userId="4cf307c5-702d-4f7c-8f85-3e48e66ed92d" providerId="ADAL" clId="{975DCFBB-960F-064F-B335-9A4C3A481CD9}" dt="2025-03-23T02:14:31.511" v="1687" actId="478"/>
          <ac:spMkLst>
            <pc:docMk/>
            <pc:sldMk cId="2421641790" sldId="314"/>
            <ac:spMk id="58" creationId="{D43AEC5C-DC42-ED19-6656-4796EDD2AD73}"/>
          </ac:spMkLst>
        </pc:spChg>
        <pc:spChg chg="add del mod">
          <ac:chgData name="Ananya Mangla" userId="4cf307c5-702d-4f7c-8f85-3e48e66ed92d" providerId="ADAL" clId="{975DCFBB-960F-064F-B335-9A4C3A481CD9}" dt="2025-03-23T02:14:31.511" v="1687" actId="478"/>
          <ac:spMkLst>
            <pc:docMk/>
            <pc:sldMk cId="2421641790" sldId="314"/>
            <ac:spMk id="60" creationId="{75BB6740-A10A-B296-36F3-E6EC815AE522}"/>
          </ac:spMkLst>
        </pc:spChg>
        <pc:spChg chg="add del mod">
          <ac:chgData name="Ananya Mangla" userId="4cf307c5-702d-4f7c-8f85-3e48e66ed92d" providerId="ADAL" clId="{975DCFBB-960F-064F-B335-9A4C3A481CD9}" dt="2025-03-23T02:16:01.287" v="1712" actId="478"/>
          <ac:spMkLst>
            <pc:docMk/>
            <pc:sldMk cId="2421641790" sldId="314"/>
            <ac:spMk id="62" creationId="{EF15BD1A-9104-F6B0-C4D1-C59B5CAB0561}"/>
          </ac:spMkLst>
        </pc:spChg>
        <pc:spChg chg="add mod">
          <ac:chgData name="Ananya Mangla" userId="4cf307c5-702d-4f7c-8f85-3e48e66ed92d" providerId="ADAL" clId="{975DCFBB-960F-064F-B335-9A4C3A481CD9}" dt="2025-03-23T02:20:22.860" v="1822" actId="12789"/>
          <ac:spMkLst>
            <pc:docMk/>
            <pc:sldMk cId="2421641790" sldId="314"/>
            <ac:spMk id="1600" creationId="{362F826B-5270-AF56-7EDD-BF0ACF8534B3}"/>
          </ac:spMkLst>
        </pc:spChg>
        <pc:spChg chg="add mod">
          <ac:chgData name="Ananya Mangla" userId="4cf307c5-702d-4f7c-8f85-3e48e66ed92d" providerId="ADAL" clId="{975DCFBB-960F-064F-B335-9A4C3A481CD9}" dt="2025-03-23T02:20:22.860" v="1822" actId="12789"/>
          <ac:spMkLst>
            <pc:docMk/>
            <pc:sldMk cId="2421641790" sldId="314"/>
            <ac:spMk id="1601" creationId="{5C5EB37C-3DF3-F759-7612-904228DE6558}"/>
          </ac:spMkLst>
        </pc:spChg>
        <pc:spChg chg="add mod">
          <ac:chgData name="Ananya Mangla" userId="4cf307c5-702d-4f7c-8f85-3e48e66ed92d" providerId="ADAL" clId="{975DCFBB-960F-064F-B335-9A4C3A481CD9}" dt="2025-03-23T03:24:57.140" v="2571" actId="12788"/>
          <ac:spMkLst>
            <pc:docMk/>
            <pc:sldMk cId="2421641790" sldId="314"/>
            <ac:spMk id="1602" creationId="{7AC8B8AF-B4B0-176D-4F1A-1A2028871F51}"/>
          </ac:spMkLst>
        </pc:spChg>
        <pc:spChg chg="add mod">
          <ac:chgData name="Ananya Mangla" userId="4cf307c5-702d-4f7c-8f85-3e48e66ed92d" providerId="ADAL" clId="{975DCFBB-960F-064F-B335-9A4C3A481CD9}" dt="2025-03-23T03:24:26.323" v="2567" actId="12789"/>
          <ac:spMkLst>
            <pc:docMk/>
            <pc:sldMk cId="2421641790" sldId="314"/>
            <ac:spMk id="1603" creationId="{267D7F44-EA97-4B20-67FF-80BFFB907E50}"/>
          </ac:spMkLst>
        </pc:spChg>
        <pc:spChg chg="add mod">
          <ac:chgData name="Ananya Mangla" userId="4cf307c5-702d-4f7c-8f85-3e48e66ed92d" providerId="ADAL" clId="{975DCFBB-960F-064F-B335-9A4C3A481CD9}" dt="2025-03-23T03:24:42.630" v="2569" actId="12788"/>
          <ac:spMkLst>
            <pc:docMk/>
            <pc:sldMk cId="2421641790" sldId="314"/>
            <ac:spMk id="1604" creationId="{D1E63243-84AE-5620-5A6E-58548544D59F}"/>
          </ac:spMkLst>
        </pc:spChg>
        <pc:spChg chg="add mod">
          <ac:chgData name="Ananya Mangla" userId="4cf307c5-702d-4f7c-8f85-3e48e66ed92d" providerId="ADAL" clId="{975DCFBB-960F-064F-B335-9A4C3A481CD9}" dt="2025-03-24T00:05:07.161" v="3837" actId="20577"/>
          <ac:spMkLst>
            <pc:docMk/>
            <pc:sldMk cId="2421641790" sldId="314"/>
            <ac:spMk id="1605" creationId="{C4723C59-92FF-F854-3778-03FCA3F92B52}"/>
          </ac:spMkLst>
        </pc:spChg>
        <pc:spChg chg="add mod">
          <ac:chgData name="Ananya Mangla" userId="4cf307c5-702d-4f7c-8f85-3e48e66ed92d" providerId="ADAL" clId="{975DCFBB-960F-064F-B335-9A4C3A481CD9}" dt="2025-03-24T00:05:10.357" v="3840" actId="20577"/>
          <ac:spMkLst>
            <pc:docMk/>
            <pc:sldMk cId="2421641790" sldId="314"/>
            <ac:spMk id="1606" creationId="{A7F3B777-6B95-A70C-FE26-A8518D86164F}"/>
          </ac:spMkLst>
        </pc:spChg>
        <pc:spChg chg="add mod">
          <ac:chgData name="Ananya Mangla" userId="4cf307c5-702d-4f7c-8f85-3e48e66ed92d" providerId="ADAL" clId="{975DCFBB-960F-064F-B335-9A4C3A481CD9}" dt="2025-03-24T00:07:08.220" v="3878" actId="12789"/>
          <ac:spMkLst>
            <pc:docMk/>
            <pc:sldMk cId="2421641790" sldId="314"/>
            <ac:spMk id="1607" creationId="{A50A1454-C27D-8434-14B5-65CDFA707A6C}"/>
          </ac:spMkLst>
        </pc:spChg>
        <pc:spChg chg="add mod">
          <ac:chgData name="Ananya Mangla" userId="4cf307c5-702d-4f7c-8f85-3e48e66ed92d" providerId="ADAL" clId="{975DCFBB-960F-064F-B335-9A4C3A481CD9}" dt="2025-03-24T00:07:26.603" v="3892" actId="1038"/>
          <ac:spMkLst>
            <pc:docMk/>
            <pc:sldMk cId="2421641790" sldId="314"/>
            <ac:spMk id="1608" creationId="{44BB882F-A5F0-B80D-580E-5CC94C0E9168}"/>
          </ac:spMkLst>
        </pc:spChg>
        <pc:spChg chg="add mod">
          <ac:chgData name="Ananya Mangla" userId="4cf307c5-702d-4f7c-8f85-3e48e66ed92d" providerId="ADAL" clId="{975DCFBB-960F-064F-B335-9A4C3A481CD9}" dt="2025-03-24T00:07:26.603" v="3892" actId="1038"/>
          <ac:spMkLst>
            <pc:docMk/>
            <pc:sldMk cId="2421641790" sldId="314"/>
            <ac:spMk id="1609" creationId="{89E5B8D1-F4D4-DDC8-8003-98EC139382FB}"/>
          </ac:spMkLst>
        </pc:spChg>
        <pc:spChg chg="mod">
          <ac:chgData name="Ananya Mangla" userId="4cf307c5-702d-4f7c-8f85-3e48e66ed92d" providerId="ADAL" clId="{975DCFBB-960F-064F-B335-9A4C3A481CD9}" dt="2025-03-23T02:15:20.482" v="1701" actId="122"/>
          <ac:spMkLst>
            <pc:docMk/>
            <pc:sldMk cId="2421641790" sldId="314"/>
            <ac:spMk id="1634" creationId="{21CDC680-F082-6A6E-53E7-77F749838F32}"/>
          </ac:spMkLst>
        </pc:spChg>
        <pc:spChg chg="del">
          <ac:chgData name="Ananya Mangla" userId="4cf307c5-702d-4f7c-8f85-3e48e66ed92d" providerId="ADAL" clId="{975DCFBB-960F-064F-B335-9A4C3A481CD9}" dt="2025-03-23T02:14:28.169" v="1686" actId="478"/>
          <ac:spMkLst>
            <pc:docMk/>
            <pc:sldMk cId="2421641790" sldId="314"/>
            <ac:spMk id="1635" creationId="{1EBF3691-F386-C2FF-08C5-EF554F1CD90C}"/>
          </ac:spMkLst>
        </pc:spChg>
        <pc:spChg chg="del mod">
          <ac:chgData name="Ananya Mangla" userId="4cf307c5-702d-4f7c-8f85-3e48e66ed92d" providerId="ADAL" clId="{975DCFBB-960F-064F-B335-9A4C3A481CD9}" dt="2025-03-23T02:15:57.416" v="1711" actId="478"/>
          <ac:spMkLst>
            <pc:docMk/>
            <pc:sldMk cId="2421641790" sldId="314"/>
            <ac:spMk id="1636" creationId="{164EEB36-A31E-CD4B-B688-93C5655A3D7E}"/>
          </ac:spMkLst>
        </pc:spChg>
        <pc:spChg chg="del">
          <ac:chgData name="Ananya Mangla" userId="4cf307c5-702d-4f7c-8f85-3e48e66ed92d" providerId="ADAL" clId="{975DCFBB-960F-064F-B335-9A4C3A481CD9}" dt="2025-03-23T02:14:28.169" v="1686" actId="478"/>
          <ac:spMkLst>
            <pc:docMk/>
            <pc:sldMk cId="2421641790" sldId="314"/>
            <ac:spMk id="1637" creationId="{76C9E96D-52FD-CA9A-3CCC-4A9BA7CBE538}"/>
          </ac:spMkLst>
        </pc:spChg>
        <pc:spChg chg="mod">
          <ac:chgData name="Ananya Mangla" userId="4cf307c5-702d-4f7c-8f85-3e48e66ed92d" providerId="ADAL" clId="{975DCFBB-960F-064F-B335-9A4C3A481CD9}" dt="2025-03-24T00:05:01.050" v="3834" actId="20577"/>
          <ac:spMkLst>
            <pc:docMk/>
            <pc:sldMk cId="2421641790" sldId="314"/>
            <ac:spMk id="1638" creationId="{374B3B3A-7ED8-F1BC-401E-AFFB1C37CCF7}"/>
          </ac:spMkLst>
        </pc:spChg>
        <pc:grpChg chg="del mod">
          <ac:chgData name="Ananya Mangla" userId="4cf307c5-702d-4f7c-8f85-3e48e66ed92d" providerId="ADAL" clId="{975DCFBB-960F-064F-B335-9A4C3A481CD9}" dt="2025-03-23T02:15:06.645" v="1698" actId="165"/>
          <ac:grpSpMkLst>
            <pc:docMk/>
            <pc:sldMk cId="2421641790" sldId="314"/>
            <ac:grpSpMk id="2" creationId="{E2C01C83-B9CF-13F1-3E6F-3D4BEE80151F}"/>
          </ac:grpSpMkLst>
        </pc:grpChg>
        <pc:grpChg chg="mod topLvl">
          <ac:chgData name="Ananya Mangla" userId="4cf307c5-702d-4f7c-8f85-3e48e66ed92d" providerId="ADAL" clId="{975DCFBB-960F-064F-B335-9A4C3A481CD9}" dt="2025-03-23T02:17:55.842" v="1749" actId="165"/>
          <ac:grpSpMkLst>
            <pc:docMk/>
            <pc:sldMk cId="2421641790" sldId="314"/>
            <ac:grpSpMk id="3" creationId="{6108CCFE-9D93-1B7A-656F-B5F7670EC6EC}"/>
          </ac:grpSpMkLst>
        </pc:grpChg>
        <pc:grpChg chg="add del mod topLvl">
          <ac:chgData name="Ananya Mangla" userId="4cf307c5-702d-4f7c-8f85-3e48e66ed92d" providerId="ADAL" clId="{975DCFBB-960F-064F-B335-9A4C3A481CD9}" dt="2025-03-23T02:18:01.695" v="1750" actId="165"/>
          <ac:grpSpMkLst>
            <pc:docMk/>
            <pc:sldMk cId="2421641790" sldId="314"/>
            <ac:grpSpMk id="4" creationId="{94DECF3A-A582-D0FB-6B9B-CEB2170C02EC}"/>
          </ac:grpSpMkLst>
        </pc:grpChg>
        <pc:grpChg chg="del mod topLvl">
          <ac:chgData name="Ananya Mangla" userId="4cf307c5-702d-4f7c-8f85-3e48e66ed92d" providerId="ADAL" clId="{975DCFBB-960F-064F-B335-9A4C3A481CD9}" dt="2025-03-23T02:19:01.413" v="1755" actId="165"/>
          <ac:grpSpMkLst>
            <pc:docMk/>
            <pc:sldMk cId="2421641790" sldId="314"/>
            <ac:grpSpMk id="5" creationId="{18A30113-8A21-EDAB-AA1A-D0BA4422A4CC}"/>
          </ac:grpSpMkLst>
        </pc:grpChg>
        <pc:grpChg chg="del topLvl">
          <ac:chgData name="Ananya Mangla" userId="4cf307c5-702d-4f7c-8f85-3e48e66ed92d" providerId="ADAL" clId="{975DCFBB-960F-064F-B335-9A4C3A481CD9}" dt="2025-03-23T02:19:14.245" v="1757" actId="165"/>
          <ac:grpSpMkLst>
            <pc:docMk/>
            <pc:sldMk cId="2421641790" sldId="314"/>
            <ac:grpSpMk id="6" creationId="{E9A45915-894A-9310-13F1-26CB773E8B63}"/>
          </ac:grpSpMkLst>
        </pc:grpChg>
        <pc:grpChg chg="del">
          <ac:chgData name="Ananya Mangla" userId="4cf307c5-702d-4f7c-8f85-3e48e66ed92d" providerId="ADAL" clId="{975DCFBB-960F-064F-B335-9A4C3A481CD9}" dt="2025-03-23T02:18:47.974" v="1754" actId="478"/>
          <ac:grpSpMkLst>
            <pc:docMk/>
            <pc:sldMk cId="2421641790" sldId="314"/>
            <ac:grpSpMk id="7" creationId="{5F98939D-6700-1B26-B0D1-C348E765D385}"/>
          </ac:grpSpMkLst>
        </pc:grpChg>
        <pc:grpChg chg="del topLvl">
          <ac:chgData name="Ananya Mangla" userId="4cf307c5-702d-4f7c-8f85-3e48e66ed92d" providerId="ADAL" clId="{975DCFBB-960F-064F-B335-9A4C3A481CD9}" dt="2025-03-23T02:19:07.886" v="1756" actId="165"/>
          <ac:grpSpMkLst>
            <pc:docMk/>
            <pc:sldMk cId="2421641790" sldId="314"/>
            <ac:grpSpMk id="8" creationId="{BE411C3B-5E32-EEA4-E697-BF8F8EA149F7}"/>
          </ac:grpSpMkLst>
        </pc:grpChg>
        <pc:grpChg chg="topLvl">
          <ac:chgData name="Ananya Mangla" userId="4cf307c5-702d-4f7c-8f85-3e48e66ed92d" providerId="ADAL" clId="{975DCFBB-960F-064F-B335-9A4C3A481CD9}" dt="2025-03-23T02:19:07.886" v="1756" actId="165"/>
          <ac:grpSpMkLst>
            <pc:docMk/>
            <pc:sldMk cId="2421641790" sldId="314"/>
            <ac:grpSpMk id="9" creationId="{A740F91B-B3A4-63FB-5330-CB4A5EDBF1FB}"/>
          </ac:grpSpMkLst>
        </pc:grpChg>
        <pc:grpChg chg="del">
          <ac:chgData name="Ananya Mangla" userId="4cf307c5-702d-4f7c-8f85-3e48e66ed92d" providerId="ADAL" clId="{975DCFBB-960F-064F-B335-9A4C3A481CD9}" dt="2025-03-23T02:15:44.497" v="1707" actId="478"/>
          <ac:grpSpMkLst>
            <pc:docMk/>
            <pc:sldMk cId="2421641790" sldId="314"/>
            <ac:grpSpMk id="10" creationId="{E79E462B-F492-C06F-AE4A-E3E0B94DA804}"/>
          </ac:grpSpMkLst>
        </pc:grpChg>
        <pc:grpChg chg="topLvl">
          <ac:chgData name="Ananya Mangla" userId="4cf307c5-702d-4f7c-8f85-3e48e66ed92d" providerId="ADAL" clId="{975DCFBB-960F-064F-B335-9A4C3A481CD9}" dt="2025-03-23T02:19:01.413" v="1755" actId="165"/>
          <ac:grpSpMkLst>
            <pc:docMk/>
            <pc:sldMk cId="2421641790" sldId="314"/>
            <ac:grpSpMk id="16" creationId="{68F541AA-2EEC-20DE-222E-B4C96BEC73D4}"/>
          </ac:grpSpMkLst>
        </pc:grpChg>
        <pc:grpChg chg="del">
          <ac:chgData name="Ananya Mangla" userId="4cf307c5-702d-4f7c-8f85-3e48e66ed92d" providerId="ADAL" clId="{975DCFBB-960F-064F-B335-9A4C3A481CD9}" dt="2025-03-23T02:15:49.135" v="1709" actId="478"/>
          <ac:grpSpMkLst>
            <pc:docMk/>
            <pc:sldMk cId="2421641790" sldId="314"/>
            <ac:grpSpMk id="17" creationId="{FCF4407D-446D-FE74-7400-3837E833A0C0}"/>
          </ac:grpSpMkLst>
        </pc:grpChg>
        <pc:grpChg chg="topLvl">
          <ac:chgData name="Ananya Mangla" userId="4cf307c5-702d-4f7c-8f85-3e48e66ed92d" providerId="ADAL" clId="{975DCFBB-960F-064F-B335-9A4C3A481CD9}" dt="2025-03-23T02:19:14.245" v="1757" actId="165"/>
          <ac:grpSpMkLst>
            <pc:docMk/>
            <pc:sldMk cId="2421641790" sldId="314"/>
            <ac:grpSpMk id="23" creationId="{B9C67B19-3E8C-A26C-1087-60BBADA72ABF}"/>
          </ac:grpSpMkLst>
        </pc:grpChg>
        <pc:grpChg chg="del">
          <ac:chgData name="Ananya Mangla" userId="4cf307c5-702d-4f7c-8f85-3e48e66ed92d" providerId="ADAL" clId="{975DCFBB-960F-064F-B335-9A4C3A481CD9}" dt="2025-03-23T02:15:46.944" v="1708" actId="478"/>
          <ac:grpSpMkLst>
            <pc:docMk/>
            <pc:sldMk cId="2421641790" sldId="314"/>
            <ac:grpSpMk id="24" creationId="{D70FA70F-BF11-044F-DCAC-86840168499E}"/>
          </ac:grpSpMkLst>
        </pc:grpChg>
        <pc:grpChg chg="del mod topLvl">
          <ac:chgData name="Ananya Mangla" userId="4cf307c5-702d-4f7c-8f85-3e48e66ed92d" providerId="ADAL" clId="{975DCFBB-960F-064F-B335-9A4C3A481CD9}" dt="2025-03-23T02:18:15.414" v="1751" actId="165"/>
          <ac:grpSpMkLst>
            <pc:docMk/>
            <pc:sldMk cId="2421641790" sldId="314"/>
            <ac:grpSpMk id="30" creationId="{1087208E-49BD-9E94-1197-4A0774BD0432}"/>
          </ac:grpSpMkLst>
        </pc:grpChg>
        <pc:grpChg chg="del mod topLvl">
          <ac:chgData name="Ananya Mangla" userId="4cf307c5-702d-4f7c-8f85-3e48e66ed92d" providerId="ADAL" clId="{975DCFBB-960F-064F-B335-9A4C3A481CD9}" dt="2025-03-23T02:19:18.588" v="1758" actId="165"/>
          <ac:grpSpMkLst>
            <pc:docMk/>
            <pc:sldMk cId="2421641790" sldId="314"/>
            <ac:grpSpMk id="31" creationId="{172FB1CE-71A9-0407-FB95-154719908AAF}"/>
          </ac:grpSpMkLst>
        </pc:grpChg>
        <pc:grpChg chg="del mod topLvl">
          <ac:chgData name="Ananya Mangla" userId="4cf307c5-702d-4f7c-8f85-3e48e66ed92d" providerId="ADAL" clId="{975DCFBB-960F-064F-B335-9A4C3A481CD9}" dt="2025-03-23T02:19:25.845" v="1759" actId="165"/>
          <ac:grpSpMkLst>
            <pc:docMk/>
            <pc:sldMk cId="2421641790" sldId="314"/>
            <ac:grpSpMk id="32" creationId="{0A5F3573-6D16-53AC-3B56-B2312C218997}"/>
          </ac:grpSpMkLst>
        </pc:grpChg>
        <pc:grpChg chg="topLvl">
          <ac:chgData name="Ananya Mangla" userId="4cf307c5-702d-4f7c-8f85-3e48e66ed92d" providerId="ADAL" clId="{975DCFBB-960F-064F-B335-9A4C3A481CD9}" dt="2025-03-23T02:19:25.845" v="1759" actId="165"/>
          <ac:grpSpMkLst>
            <pc:docMk/>
            <pc:sldMk cId="2421641790" sldId="314"/>
            <ac:grpSpMk id="33" creationId="{CB88B6B1-7F10-B536-6B45-B696B1E8E110}"/>
          </ac:grpSpMkLst>
        </pc:grpChg>
        <pc:grpChg chg="del">
          <ac:chgData name="Ananya Mangla" userId="4cf307c5-702d-4f7c-8f85-3e48e66ed92d" providerId="ADAL" clId="{975DCFBB-960F-064F-B335-9A4C3A481CD9}" dt="2025-03-23T02:15:39.812" v="1706" actId="478"/>
          <ac:grpSpMkLst>
            <pc:docMk/>
            <pc:sldMk cId="2421641790" sldId="314"/>
            <ac:grpSpMk id="34" creationId="{4D5AC93F-88CE-BEC2-8CFF-790EBDEF67A0}"/>
          </ac:grpSpMkLst>
        </pc:grpChg>
        <pc:grpChg chg="topLvl">
          <ac:chgData name="Ananya Mangla" userId="4cf307c5-702d-4f7c-8f85-3e48e66ed92d" providerId="ADAL" clId="{975DCFBB-960F-064F-B335-9A4C3A481CD9}" dt="2025-03-23T02:19:18.588" v="1758" actId="165"/>
          <ac:grpSpMkLst>
            <pc:docMk/>
            <pc:sldMk cId="2421641790" sldId="314"/>
            <ac:grpSpMk id="40" creationId="{10C8DE11-57F9-14B7-FAD0-E7CD75AD52A0}"/>
          </ac:grpSpMkLst>
        </pc:grpChg>
        <pc:grpChg chg="del">
          <ac:chgData name="Ananya Mangla" userId="4cf307c5-702d-4f7c-8f85-3e48e66ed92d" providerId="ADAL" clId="{975DCFBB-960F-064F-B335-9A4C3A481CD9}" dt="2025-03-23T02:15:35.366" v="1705" actId="478"/>
          <ac:grpSpMkLst>
            <pc:docMk/>
            <pc:sldMk cId="2421641790" sldId="314"/>
            <ac:grpSpMk id="41" creationId="{3E17A411-ED8B-A004-9822-4F92E420F857}"/>
          </ac:grpSpMkLst>
        </pc:grpChg>
        <pc:grpChg chg="topLvl">
          <ac:chgData name="Ananya Mangla" userId="4cf307c5-702d-4f7c-8f85-3e48e66ed92d" providerId="ADAL" clId="{975DCFBB-960F-064F-B335-9A4C3A481CD9}" dt="2025-03-23T02:18:15.414" v="1751" actId="165"/>
          <ac:grpSpMkLst>
            <pc:docMk/>
            <pc:sldMk cId="2421641790" sldId="314"/>
            <ac:grpSpMk id="47" creationId="{53FB530F-4F2D-1FBD-D26E-F2683C1D95E6}"/>
          </ac:grpSpMkLst>
        </pc:grpChg>
        <pc:grpChg chg="del">
          <ac:chgData name="Ananya Mangla" userId="4cf307c5-702d-4f7c-8f85-3e48e66ed92d" providerId="ADAL" clId="{975DCFBB-960F-064F-B335-9A4C3A481CD9}" dt="2025-03-23T02:15:30.798" v="1704" actId="478"/>
          <ac:grpSpMkLst>
            <pc:docMk/>
            <pc:sldMk cId="2421641790" sldId="314"/>
            <ac:grpSpMk id="48" creationId="{E35A6977-3BF8-7439-2164-02A868DC3858}"/>
          </ac:grpSpMkLst>
        </pc:grpChg>
        <pc:grpChg chg="add del mod">
          <ac:chgData name="Ananya Mangla" userId="4cf307c5-702d-4f7c-8f85-3e48e66ed92d" providerId="ADAL" clId="{975DCFBB-960F-064F-B335-9A4C3A481CD9}" dt="2025-03-23T02:17:55.842" v="1749" actId="165"/>
          <ac:grpSpMkLst>
            <pc:docMk/>
            <pc:sldMk cId="2421641790" sldId="314"/>
            <ac:grpSpMk id="63" creationId="{97BD922F-1C24-E72B-763E-DE1D54594483}"/>
          </ac:grpSpMkLst>
        </pc:grpChg>
        <pc:grpChg chg="del">
          <ac:chgData name="Ananya Mangla" userId="4cf307c5-702d-4f7c-8f85-3e48e66ed92d" providerId="ADAL" clId="{975DCFBB-960F-064F-B335-9A4C3A481CD9}" dt="2025-03-23T02:14:28.169" v="1686" actId="478"/>
          <ac:grpSpMkLst>
            <pc:docMk/>
            <pc:sldMk cId="2421641790" sldId="314"/>
            <ac:grpSpMk id="1639" creationId="{C27D0826-6618-674E-5F46-479CCA62D0F5}"/>
          </ac:grpSpMkLst>
        </pc:grpChg>
        <pc:grpChg chg="del">
          <ac:chgData name="Ananya Mangla" userId="4cf307c5-702d-4f7c-8f85-3e48e66ed92d" providerId="ADAL" clId="{975DCFBB-960F-064F-B335-9A4C3A481CD9}" dt="2025-03-23T02:16:02.339" v="1713" actId="478"/>
          <ac:grpSpMkLst>
            <pc:docMk/>
            <pc:sldMk cId="2421641790" sldId="314"/>
            <ac:grpSpMk id="1654" creationId="{2F0AFF50-02A2-D8AD-32A1-CFECBBAA61C8}"/>
          </ac:grpSpMkLst>
        </pc:grpChg>
      </pc:sldChg>
      <pc:sldChg chg="addSp delSp modSp add mod ord">
        <pc:chgData name="Ananya Mangla" userId="4cf307c5-702d-4f7c-8f85-3e48e66ed92d" providerId="ADAL" clId="{975DCFBB-960F-064F-B335-9A4C3A481CD9}" dt="2025-03-23T02:11:31.184" v="1665"/>
        <pc:sldMkLst>
          <pc:docMk/>
          <pc:sldMk cId="918758809" sldId="315"/>
        </pc:sldMkLst>
        <pc:spChg chg="add">
          <ac:chgData name="Ananya Mangla" userId="4cf307c5-702d-4f7c-8f85-3e48e66ed92d" providerId="ADAL" clId="{975DCFBB-960F-064F-B335-9A4C3A481CD9}" dt="2025-03-23T01:40:42.198" v="1275"/>
          <ac:spMkLst>
            <pc:docMk/>
            <pc:sldMk cId="918758809" sldId="315"/>
            <ac:spMk id="2" creationId="{0B674248-886F-34CC-E30F-9EC85AD211F3}"/>
          </ac:spMkLst>
        </pc:spChg>
        <pc:spChg chg="add">
          <ac:chgData name="Ananya Mangla" userId="4cf307c5-702d-4f7c-8f85-3e48e66ed92d" providerId="ADAL" clId="{975DCFBB-960F-064F-B335-9A4C3A481CD9}" dt="2025-03-23T01:41:33.942" v="1276"/>
          <ac:spMkLst>
            <pc:docMk/>
            <pc:sldMk cId="918758809" sldId="315"/>
            <ac:spMk id="3" creationId="{E3830F68-2960-FD96-7828-DA8D33F869F9}"/>
          </ac:spMkLst>
        </pc:spChg>
        <pc:spChg chg="mod">
          <ac:chgData name="Ananya Mangla" userId="4cf307c5-702d-4f7c-8f85-3e48e66ed92d" providerId="ADAL" clId="{975DCFBB-960F-064F-B335-9A4C3A481CD9}" dt="2025-03-23T01:45:46.518" v="1321" actId="20577"/>
          <ac:spMkLst>
            <pc:docMk/>
            <pc:sldMk cId="918758809" sldId="315"/>
            <ac:spMk id="2079" creationId="{EDFD91EB-2380-5412-249A-AC795CC34781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0" creationId="{53DA5191-C90E-C55F-77DC-8CB668EDD0B3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2" creationId="{CB54AB15-4FCC-4AA2-E8F9-A94173495189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3" creationId="{93514110-85BA-EFBB-9A1C-6BF68623295D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4" creationId="{E0724BAC-39C4-73E1-06F3-E9D584BA1942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5" creationId="{A74E890C-36CB-5BCA-F5DB-EDF0E17717C0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6" creationId="{E5A44B37-8ED8-43D9-4B4B-860178FFEB40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7" creationId="{AC06EC8C-BC35-15C2-6C69-594F9531A2ED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8" creationId="{1486D4E7-4649-D24B-A8DC-4C2282E396B4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89" creationId="{A5CFDAF5-7D9B-66B9-296D-51F0CE5BAB3D}"/>
          </ac:spMkLst>
        </pc:spChg>
        <pc:spChg chg="del">
          <ac:chgData name="Ananya Mangla" userId="4cf307c5-702d-4f7c-8f85-3e48e66ed92d" providerId="ADAL" clId="{975DCFBB-960F-064F-B335-9A4C3A481CD9}" dt="2025-03-23T01:40:41.076" v="1274" actId="478"/>
          <ac:spMkLst>
            <pc:docMk/>
            <pc:sldMk cId="918758809" sldId="315"/>
            <ac:spMk id="2090" creationId="{1056EFD5-0034-8222-BA9D-7C924B972774}"/>
          </ac:spMkLst>
        </pc:spChg>
        <pc:picChg chg="add del mod">
          <ac:chgData name="Ananya Mangla" userId="4cf307c5-702d-4f7c-8f85-3e48e66ed92d" providerId="ADAL" clId="{975DCFBB-960F-064F-B335-9A4C3A481CD9}" dt="2025-03-23T02:10:44.399" v="1634" actId="478"/>
          <ac:picMkLst>
            <pc:docMk/>
            <pc:sldMk cId="918758809" sldId="315"/>
            <ac:picMk id="4" creationId="{7DE14E30-A6C5-A180-39A0-221A8ADF8842}"/>
          </ac:picMkLst>
        </pc:picChg>
        <pc:picChg chg="add mod">
          <ac:chgData name="Ananya Mangla" userId="4cf307c5-702d-4f7c-8f85-3e48e66ed92d" providerId="ADAL" clId="{975DCFBB-960F-064F-B335-9A4C3A481CD9}" dt="2025-03-23T02:11:31.184" v="1665"/>
          <ac:picMkLst>
            <pc:docMk/>
            <pc:sldMk cId="918758809" sldId="315"/>
            <ac:picMk id="6" creationId="{7FCCB543-8760-4ED4-22CD-1A0FF5A1BEE7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26" creationId="{CF4C287A-B580-E1C4-5ED9-3BA803F83E53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27" creationId="{A41943E1-91D6-7696-8384-F20956E09C87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29" creationId="{7F67E458-1274-ABD2-08A7-C9140B7444DC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31" creationId="{55B36EC5-F4FC-A54D-8EA4-52BE54DA9503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34" creationId="{BAA06695-E440-4B0D-FFFC-0CD1D8286953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36" creationId="{0641D64A-6650-381E-BBF1-982503956129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38" creationId="{A9D3C065-8541-FC9D-6A66-576FE4875DF1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40" creationId="{A085AEDE-AAA8-A409-8813-CEED64D8C734}"/>
          </ac:picMkLst>
        </pc:picChg>
        <pc:picChg chg="add">
          <ac:chgData name="Ananya Mangla" userId="4cf307c5-702d-4f7c-8f85-3e48e66ed92d" providerId="ADAL" clId="{975DCFBB-960F-064F-B335-9A4C3A481CD9}" dt="2025-03-23T01:40:42.198" v="1275"/>
          <ac:picMkLst>
            <pc:docMk/>
            <pc:sldMk cId="918758809" sldId="315"/>
            <ac:picMk id="1046" creationId="{EC82ACD9-864C-14FE-E87F-5DDE031AF48F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52" creationId="{029CA3E1-BB7F-0ACE-3FC4-14455AB90326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54" creationId="{6C16A6F1-7E18-7B6E-D565-B8F61D3B070B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55" creationId="{BC26E579-A085-0975-E079-90742B1963E0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57" creationId="{FBCAE90C-AC97-6097-123C-366A639A110F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60" creationId="{C4556F9A-E68E-754E-EDD6-55F7DE154853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62" creationId="{6B018711-3AC7-CFE5-AEA0-D3FA60593BB6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63" creationId="{CB053969-3324-3712-05C3-F3E1898129BE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65" creationId="{3634EEEE-CCAF-356B-00C4-8C4AE2CC95E0}"/>
          </ac:picMkLst>
        </pc:picChg>
        <pc:picChg chg="add">
          <ac:chgData name="Ananya Mangla" userId="4cf307c5-702d-4f7c-8f85-3e48e66ed92d" providerId="ADAL" clId="{975DCFBB-960F-064F-B335-9A4C3A481CD9}" dt="2025-03-23T01:41:33.942" v="1276"/>
          <ac:picMkLst>
            <pc:docMk/>
            <pc:sldMk cId="918758809" sldId="315"/>
            <ac:picMk id="1069" creationId="{691B12B4-7F41-01DC-F852-921BF870C180}"/>
          </ac:picMkLst>
        </pc:picChg>
      </pc:sldChg>
      <pc:sldChg chg="modSp add mod ord">
        <pc:chgData name="Ananya Mangla" userId="4cf307c5-702d-4f7c-8f85-3e48e66ed92d" providerId="ADAL" clId="{975DCFBB-960F-064F-B335-9A4C3A481CD9}" dt="2025-03-23T12:29:12.736" v="3734" actId="20577"/>
        <pc:sldMkLst>
          <pc:docMk/>
          <pc:sldMk cId="1238436599" sldId="316"/>
        </pc:sldMkLst>
        <pc:spChg chg="mod">
          <ac:chgData name="Ananya Mangla" userId="4cf307c5-702d-4f7c-8f85-3e48e66ed92d" providerId="ADAL" clId="{975DCFBB-960F-064F-B335-9A4C3A481CD9}" dt="2025-03-23T12:29:12.736" v="3734" actId="20577"/>
          <ac:spMkLst>
            <pc:docMk/>
            <pc:sldMk cId="1238436599" sldId="316"/>
            <ac:spMk id="1491" creationId="{3AC2DC8E-BDC5-7B5D-2F13-C1389F759C22}"/>
          </ac:spMkLst>
        </pc:spChg>
      </pc:sldChg>
      <pc:sldChg chg="add del mod modShow">
        <pc:chgData name="Ananya Mangla" userId="4cf307c5-702d-4f7c-8f85-3e48e66ed92d" providerId="ADAL" clId="{975DCFBB-960F-064F-B335-9A4C3A481CD9}" dt="2025-03-24T00:28:23.042" v="4087" actId="2696"/>
        <pc:sldMkLst>
          <pc:docMk/>
          <pc:sldMk cId="3006122641" sldId="317"/>
        </pc:sldMkLst>
      </pc:sldChg>
      <pc:sldChg chg="addSp delSp modSp add mod">
        <pc:chgData name="Ananya Mangla" userId="4cf307c5-702d-4f7c-8f85-3e48e66ed92d" providerId="ADAL" clId="{975DCFBB-960F-064F-B335-9A4C3A481CD9}" dt="2025-03-23T02:04:44.511" v="1618" actId="20577"/>
        <pc:sldMkLst>
          <pc:docMk/>
          <pc:sldMk cId="1467605896" sldId="318"/>
        </pc:sldMkLst>
        <pc:spChg chg="add mod">
          <ac:chgData name="Ananya Mangla" userId="4cf307c5-702d-4f7c-8f85-3e48e66ed92d" providerId="ADAL" clId="{975DCFBB-960F-064F-B335-9A4C3A481CD9}" dt="2025-03-23T02:00:44.151" v="1541" actId="404"/>
          <ac:spMkLst>
            <pc:docMk/>
            <pc:sldMk cId="1467605896" sldId="318"/>
            <ac:spMk id="6" creationId="{3276DFAB-9616-56E3-2A1F-4FB097D73979}"/>
          </ac:spMkLst>
        </pc:spChg>
        <pc:spChg chg="add mod">
          <ac:chgData name="Ananya Mangla" userId="4cf307c5-702d-4f7c-8f85-3e48e66ed92d" providerId="ADAL" clId="{975DCFBB-960F-064F-B335-9A4C3A481CD9}" dt="2025-03-23T02:00:53.650" v="1553" actId="404"/>
          <ac:spMkLst>
            <pc:docMk/>
            <pc:sldMk cId="1467605896" sldId="318"/>
            <ac:spMk id="7" creationId="{20E61F3E-87FF-30D0-25CE-039E1942480D}"/>
          </ac:spMkLst>
        </pc:spChg>
        <pc:spChg chg="add mod">
          <ac:chgData name="Ananya Mangla" userId="4cf307c5-702d-4f7c-8f85-3e48e66ed92d" providerId="ADAL" clId="{975DCFBB-960F-064F-B335-9A4C3A481CD9}" dt="2025-03-23T02:04:25.077" v="1607" actId="20577"/>
          <ac:spMkLst>
            <pc:docMk/>
            <pc:sldMk cId="1467605896" sldId="318"/>
            <ac:spMk id="8" creationId="{9E8A1104-EC74-58F6-BCE1-5AB8358D12BC}"/>
          </ac:spMkLst>
        </pc:spChg>
        <pc:spChg chg="add mod">
          <ac:chgData name="Ananya Mangla" userId="4cf307c5-702d-4f7c-8f85-3e48e66ed92d" providerId="ADAL" clId="{975DCFBB-960F-064F-B335-9A4C3A481CD9}" dt="2025-03-23T02:04:27.674" v="1609" actId="20577"/>
          <ac:spMkLst>
            <pc:docMk/>
            <pc:sldMk cId="1467605896" sldId="318"/>
            <ac:spMk id="10" creationId="{4ED58483-E38B-F565-2494-308EF2D68F95}"/>
          </ac:spMkLst>
        </pc:spChg>
        <pc:spChg chg="mod">
          <ac:chgData name="Ananya Mangla" userId="4cf307c5-702d-4f7c-8f85-3e48e66ed92d" providerId="ADAL" clId="{975DCFBB-960F-064F-B335-9A4C3A481CD9}" dt="2025-03-23T01:56:05.753" v="1463" actId="20577"/>
          <ac:spMkLst>
            <pc:docMk/>
            <pc:sldMk cId="1467605896" sldId="318"/>
            <ac:spMk id="2199" creationId="{4FD461CA-A030-6DD2-6E12-B2C3C30CAA89}"/>
          </ac:spMkLst>
        </pc:spChg>
        <pc:spChg chg="mod">
          <ac:chgData name="Ananya Mangla" userId="4cf307c5-702d-4f7c-8f85-3e48e66ed92d" providerId="ADAL" clId="{975DCFBB-960F-064F-B335-9A4C3A481CD9}" dt="2025-03-23T02:04:44.511" v="1618" actId="20577"/>
          <ac:spMkLst>
            <pc:docMk/>
            <pc:sldMk cId="1467605896" sldId="318"/>
            <ac:spMk id="2200" creationId="{0147BB8F-5EFC-ED9F-8669-BA8DCC27A081}"/>
          </ac:spMkLst>
        </pc:spChg>
        <pc:spChg chg="mod">
          <ac:chgData name="Ananya Mangla" userId="4cf307c5-702d-4f7c-8f85-3e48e66ed92d" providerId="ADAL" clId="{975DCFBB-960F-064F-B335-9A4C3A481CD9}" dt="2025-03-23T02:01:22.850" v="1567" actId="404"/>
          <ac:spMkLst>
            <pc:docMk/>
            <pc:sldMk cId="1467605896" sldId="318"/>
            <ac:spMk id="2201" creationId="{09377278-2663-01CC-3EBD-94FD12DF5D0B}"/>
          </ac:spMkLst>
        </pc:spChg>
        <pc:spChg chg="mod">
          <ac:chgData name="Ananya Mangla" userId="4cf307c5-702d-4f7c-8f85-3e48e66ed92d" providerId="ADAL" clId="{975DCFBB-960F-064F-B335-9A4C3A481CD9}" dt="2025-03-23T02:01:53.104" v="1581" actId="404"/>
          <ac:spMkLst>
            <pc:docMk/>
            <pc:sldMk cId="1467605896" sldId="318"/>
            <ac:spMk id="2202" creationId="{0C27928E-C495-DF27-84AA-51BE9773DB12}"/>
          </ac:spMkLst>
        </pc:spChg>
        <pc:spChg chg="mod">
          <ac:chgData name="Ananya Mangla" userId="4cf307c5-702d-4f7c-8f85-3e48e66ed92d" providerId="ADAL" clId="{975DCFBB-960F-064F-B335-9A4C3A481CD9}" dt="2025-03-23T02:04:33.353" v="1613" actId="20577"/>
          <ac:spMkLst>
            <pc:docMk/>
            <pc:sldMk cId="1467605896" sldId="318"/>
            <ac:spMk id="2203" creationId="{4D567613-E719-B3B0-055C-DC47B99760BD}"/>
          </ac:spMkLst>
        </pc:spChg>
        <pc:spChg chg="del mod">
          <ac:chgData name="Ananya Mangla" userId="4cf307c5-702d-4f7c-8f85-3e48e66ed92d" providerId="ADAL" clId="{975DCFBB-960F-064F-B335-9A4C3A481CD9}" dt="2025-03-23T02:03:03.009" v="1591" actId="478"/>
          <ac:spMkLst>
            <pc:docMk/>
            <pc:sldMk cId="1467605896" sldId="318"/>
            <ac:spMk id="2204" creationId="{9CC528C0-74B4-651D-3942-87463D84E612}"/>
          </ac:spMkLst>
        </pc:spChg>
        <pc:spChg chg="del mod">
          <ac:chgData name="Ananya Mangla" userId="4cf307c5-702d-4f7c-8f85-3e48e66ed92d" providerId="ADAL" clId="{975DCFBB-960F-064F-B335-9A4C3A481CD9}" dt="2025-03-23T02:03:42.156" v="1599" actId="478"/>
          <ac:spMkLst>
            <pc:docMk/>
            <pc:sldMk cId="1467605896" sldId="318"/>
            <ac:spMk id="2205" creationId="{B80D34B7-EE25-4D53-534A-8300ECF2BB1F}"/>
          </ac:spMkLst>
        </pc:spChg>
        <pc:spChg chg="mod">
          <ac:chgData name="Ananya Mangla" userId="4cf307c5-702d-4f7c-8f85-3e48e66ed92d" providerId="ADAL" clId="{975DCFBB-960F-064F-B335-9A4C3A481CD9}" dt="2025-03-23T02:04:40.188" v="1616" actId="20577"/>
          <ac:spMkLst>
            <pc:docMk/>
            <pc:sldMk cId="1467605896" sldId="318"/>
            <ac:spMk id="2207" creationId="{9F1C5799-2D0F-E0CD-5376-D92383A5CF1D}"/>
          </ac:spMkLst>
        </pc:spChg>
        <pc:spChg chg="mod">
          <ac:chgData name="Ananya Mangla" userId="4cf307c5-702d-4f7c-8f85-3e48e66ed92d" providerId="ADAL" clId="{975DCFBB-960F-064F-B335-9A4C3A481CD9}" dt="2025-03-23T02:01:09.227" v="1560" actId="404"/>
          <ac:spMkLst>
            <pc:docMk/>
            <pc:sldMk cId="1467605896" sldId="318"/>
            <ac:spMk id="2208" creationId="{D37D5E5B-4990-746B-51D8-AEA204FC395E}"/>
          </ac:spMkLst>
        </pc:spChg>
        <pc:spChg chg="mod">
          <ac:chgData name="Ananya Mangla" userId="4cf307c5-702d-4f7c-8f85-3e48e66ed92d" providerId="ADAL" clId="{975DCFBB-960F-064F-B335-9A4C3A481CD9}" dt="2025-03-23T02:01:39.826" v="1574" actId="404"/>
          <ac:spMkLst>
            <pc:docMk/>
            <pc:sldMk cId="1467605896" sldId="318"/>
            <ac:spMk id="2209" creationId="{5D78E645-79E8-467C-A631-F59435EFD0E6}"/>
          </ac:spMkLst>
        </pc:spChg>
        <pc:spChg chg="mod">
          <ac:chgData name="Ananya Mangla" userId="4cf307c5-702d-4f7c-8f85-3e48e66ed92d" providerId="ADAL" clId="{975DCFBB-960F-064F-B335-9A4C3A481CD9}" dt="2025-03-23T02:04:30.376" v="1611" actId="20577"/>
          <ac:spMkLst>
            <pc:docMk/>
            <pc:sldMk cId="1467605896" sldId="318"/>
            <ac:spMk id="2210" creationId="{75541BD6-1030-1737-5FCA-26F0F3A15FE7}"/>
          </ac:spMkLst>
        </pc:spChg>
        <pc:cxnChg chg="add mod">
          <ac:chgData name="Ananya Mangla" userId="4cf307c5-702d-4f7c-8f85-3e48e66ed92d" providerId="ADAL" clId="{975DCFBB-960F-064F-B335-9A4C3A481CD9}" dt="2025-03-23T02:03:52.971" v="1601" actId="14100"/>
          <ac:cxnSpMkLst>
            <pc:docMk/>
            <pc:sldMk cId="1467605896" sldId="318"/>
            <ac:cxnSpMk id="2" creationId="{4AAE8BB2-3CCC-E9C8-7A00-95E1D90CC18A}"/>
          </ac:cxnSpMkLst>
        </pc:cxnChg>
        <pc:cxnChg chg="add mod">
          <ac:chgData name="Ananya Mangla" userId="4cf307c5-702d-4f7c-8f85-3e48e66ed92d" providerId="ADAL" clId="{975DCFBB-960F-064F-B335-9A4C3A481CD9}" dt="2025-03-23T01:56:46.366" v="1470"/>
          <ac:cxnSpMkLst>
            <pc:docMk/>
            <pc:sldMk cId="1467605896" sldId="318"/>
            <ac:cxnSpMk id="5" creationId="{58A8BD66-EB44-3C16-D7CD-94719D4EE8EA}"/>
          </ac:cxnSpMkLst>
        </pc:cxnChg>
        <pc:cxnChg chg="mod">
          <ac:chgData name="Ananya Mangla" userId="4cf307c5-702d-4f7c-8f85-3e48e66ed92d" providerId="ADAL" clId="{975DCFBB-960F-064F-B335-9A4C3A481CD9}" dt="2025-03-23T02:04:16.831" v="1605" actId="14100"/>
          <ac:cxnSpMkLst>
            <pc:docMk/>
            <pc:sldMk cId="1467605896" sldId="318"/>
            <ac:cxnSpMk id="2206" creationId="{779511CE-3A60-F944-D56E-DDCEE443A497}"/>
          </ac:cxnSpMkLst>
        </pc:cxnChg>
        <pc:cxnChg chg="mod">
          <ac:chgData name="Ananya Mangla" userId="4cf307c5-702d-4f7c-8f85-3e48e66ed92d" providerId="ADAL" clId="{975DCFBB-960F-064F-B335-9A4C3A481CD9}" dt="2025-03-23T02:00:34.106" v="1535" actId="1038"/>
          <ac:cxnSpMkLst>
            <pc:docMk/>
            <pc:sldMk cId="1467605896" sldId="318"/>
            <ac:cxnSpMk id="2211" creationId="{CC76F0CA-E2D6-A099-AA7A-495046AB8980}"/>
          </ac:cxnSpMkLst>
        </pc:cxnChg>
        <pc:cxnChg chg="mod">
          <ac:chgData name="Ananya Mangla" userId="4cf307c5-702d-4f7c-8f85-3e48e66ed92d" providerId="ADAL" clId="{975DCFBB-960F-064F-B335-9A4C3A481CD9}" dt="2025-03-23T02:00:01.761" v="1518" actId="12789"/>
          <ac:cxnSpMkLst>
            <pc:docMk/>
            <pc:sldMk cId="1467605896" sldId="318"/>
            <ac:cxnSpMk id="2212" creationId="{D1CE91FD-A109-13B4-8EC3-F97FE7057372}"/>
          </ac:cxnSpMkLst>
        </pc:cxnChg>
      </pc:sldChg>
      <pc:sldChg chg="addSp delSp modSp add mod ord">
        <pc:chgData name="Ananya Mangla" userId="4cf307c5-702d-4f7c-8f85-3e48e66ed92d" providerId="ADAL" clId="{975DCFBB-960F-064F-B335-9A4C3A481CD9}" dt="2025-03-23T04:20:14.401" v="3229"/>
        <pc:sldMkLst>
          <pc:docMk/>
          <pc:sldMk cId="2056250351" sldId="319"/>
        </pc:sldMkLst>
        <pc:spChg chg="mod">
          <ac:chgData name="Ananya Mangla" userId="4cf307c5-702d-4f7c-8f85-3e48e66ed92d" providerId="ADAL" clId="{975DCFBB-960F-064F-B335-9A4C3A481CD9}" dt="2025-03-23T02:26:46.009" v="1950" actId="20577"/>
          <ac:spMkLst>
            <pc:docMk/>
            <pc:sldMk cId="2056250351" sldId="319"/>
            <ac:spMk id="2193" creationId="{BD0D0870-724B-1208-C811-E34EA96E42DC}"/>
          </ac:spMkLst>
        </pc:spChg>
        <pc:graphicFrameChg chg="add mod modGraphic">
          <ac:chgData name="Ananya Mangla" userId="4cf307c5-702d-4f7c-8f85-3e48e66ed92d" providerId="ADAL" clId="{975DCFBB-960F-064F-B335-9A4C3A481CD9}" dt="2025-03-23T04:20:14.401" v="3229"/>
          <ac:graphicFrameMkLst>
            <pc:docMk/>
            <pc:sldMk cId="2056250351" sldId="319"/>
            <ac:graphicFrameMk id="2" creationId="{54312E61-FECB-23FF-3413-A79DADE08236}"/>
          </ac:graphicFrameMkLst>
        </pc:graphicFrameChg>
        <pc:graphicFrameChg chg="del">
          <ac:chgData name="Ananya Mangla" userId="4cf307c5-702d-4f7c-8f85-3e48e66ed92d" providerId="ADAL" clId="{975DCFBB-960F-064F-B335-9A4C3A481CD9}" dt="2025-03-23T02:26:28.578" v="1923" actId="478"/>
          <ac:graphicFrameMkLst>
            <pc:docMk/>
            <pc:sldMk cId="2056250351" sldId="319"/>
            <ac:graphicFrameMk id="2194" creationId="{05A15498-EAB9-2336-16EB-DC14155C7C97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3T23:25:38.811" v="3825" actId="20577"/>
        <pc:sldMkLst>
          <pc:docMk/>
          <pc:sldMk cId="2319081620" sldId="320"/>
        </pc:sldMkLst>
        <pc:graphicFrameChg chg="mod modGraphic">
          <ac:chgData name="Ananya Mangla" userId="4cf307c5-702d-4f7c-8f85-3e48e66ed92d" providerId="ADAL" clId="{975DCFBB-960F-064F-B335-9A4C3A481CD9}" dt="2025-03-23T23:25:38.811" v="3825" actId="20577"/>
          <ac:graphicFrameMkLst>
            <pc:docMk/>
            <pc:sldMk cId="2319081620" sldId="320"/>
            <ac:graphicFrameMk id="2" creationId="{52E2F461-9748-A548-99D1-8001A9B37C17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3T04:19:53.982" v="3225"/>
        <pc:sldMkLst>
          <pc:docMk/>
          <pc:sldMk cId="548981252" sldId="321"/>
        </pc:sldMkLst>
        <pc:graphicFrameChg chg="mod modGraphic">
          <ac:chgData name="Ananya Mangla" userId="4cf307c5-702d-4f7c-8f85-3e48e66ed92d" providerId="ADAL" clId="{975DCFBB-960F-064F-B335-9A4C3A481CD9}" dt="2025-03-23T04:19:53.982" v="3225"/>
          <ac:graphicFrameMkLst>
            <pc:docMk/>
            <pc:sldMk cId="548981252" sldId="321"/>
            <ac:graphicFrameMk id="2" creationId="{222B8B48-A692-099E-5303-E18B9203A378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3T04:19:58.805" v="3226"/>
        <pc:sldMkLst>
          <pc:docMk/>
          <pc:sldMk cId="3874606953" sldId="322"/>
        </pc:sldMkLst>
        <pc:graphicFrameChg chg="mod modGraphic">
          <ac:chgData name="Ananya Mangla" userId="4cf307c5-702d-4f7c-8f85-3e48e66ed92d" providerId="ADAL" clId="{975DCFBB-960F-064F-B335-9A4C3A481CD9}" dt="2025-03-23T04:19:58.805" v="3226"/>
          <ac:graphicFrameMkLst>
            <pc:docMk/>
            <pc:sldMk cId="3874606953" sldId="322"/>
            <ac:graphicFrameMk id="2" creationId="{CC52C8B6-C3BD-993B-7304-F2500DD8B952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3T04:20:04.378" v="3227"/>
        <pc:sldMkLst>
          <pc:docMk/>
          <pc:sldMk cId="1084783406" sldId="323"/>
        </pc:sldMkLst>
        <pc:graphicFrameChg chg="mod modGraphic">
          <ac:chgData name="Ananya Mangla" userId="4cf307c5-702d-4f7c-8f85-3e48e66ed92d" providerId="ADAL" clId="{975DCFBB-960F-064F-B335-9A4C3A481CD9}" dt="2025-03-23T04:20:04.378" v="3227"/>
          <ac:graphicFrameMkLst>
            <pc:docMk/>
            <pc:sldMk cId="1084783406" sldId="323"/>
            <ac:graphicFrameMk id="2" creationId="{0EDD517E-1540-24C1-19FD-EAAB6050E941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3T04:20:10.007" v="3228"/>
        <pc:sldMkLst>
          <pc:docMk/>
          <pc:sldMk cId="2542792210" sldId="324"/>
        </pc:sldMkLst>
        <pc:graphicFrameChg chg="mod modGraphic">
          <ac:chgData name="Ananya Mangla" userId="4cf307c5-702d-4f7c-8f85-3e48e66ed92d" providerId="ADAL" clId="{975DCFBB-960F-064F-B335-9A4C3A481CD9}" dt="2025-03-23T04:20:10.007" v="3228"/>
          <ac:graphicFrameMkLst>
            <pc:docMk/>
            <pc:sldMk cId="2542792210" sldId="324"/>
            <ac:graphicFrameMk id="2" creationId="{64515EA5-4025-2CCC-5E17-699BC4970613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4T12:05:57.289" v="4343" actId="20577"/>
        <pc:sldMkLst>
          <pc:docMk/>
          <pc:sldMk cId="520914772" sldId="325"/>
        </pc:sldMkLst>
        <pc:spChg chg="mod">
          <ac:chgData name="Ananya Mangla" userId="4cf307c5-702d-4f7c-8f85-3e48e66ed92d" providerId="ADAL" clId="{975DCFBB-960F-064F-B335-9A4C3A481CD9}" dt="2025-03-23T02:41:23.964" v="2035"/>
          <ac:spMkLst>
            <pc:docMk/>
            <pc:sldMk cId="520914772" sldId="325"/>
            <ac:spMk id="2193" creationId="{A52473B1-D0C1-AC7E-768A-265391928EF8}"/>
          </ac:spMkLst>
        </pc:spChg>
        <pc:graphicFrameChg chg="mod modGraphic">
          <ac:chgData name="Ananya Mangla" userId="4cf307c5-702d-4f7c-8f85-3e48e66ed92d" providerId="ADAL" clId="{975DCFBB-960F-064F-B335-9A4C3A481CD9}" dt="2025-03-24T12:05:57.289" v="4343" actId="20577"/>
          <ac:graphicFrameMkLst>
            <pc:docMk/>
            <pc:sldMk cId="520914772" sldId="325"/>
            <ac:graphicFrameMk id="2194" creationId="{87ED42DB-80A5-6A70-6D23-83B865D0C876}"/>
          </ac:graphicFrameMkLst>
        </pc:graphicFrameChg>
      </pc:sldChg>
      <pc:sldChg chg="modSp add mod ord">
        <pc:chgData name="Ananya Mangla" userId="4cf307c5-702d-4f7c-8f85-3e48e66ed92d" providerId="ADAL" clId="{975DCFBB-960F-064F-B335-9A4C3A481CD9}" dt="2025-03-23T23:20:11.341" v="3809" actId="20578"/>
        <pc:sldMkLst>
          <pc:docMk/>
          <pc:sldMk cId="498883719" sldId="326"/>
        </pc:sldMkLst>
        <pc:spChg chg="mod">
          <ac:chgData name="Ananya Mangla" userId="4cf307c5-702d-4f7c-8f85-3e48e66ed92d" providerId="ADAL" clId="{975DCFBB-960F-064F-B335-9A4C3A481CD9}" dt="2025-03-23T02:44:48.990" v="2087" actId="20577"/>
          <ac:spMkLst>
            <pc:docMk/>
            <pc:sldMk cId="498883719" sldId="326"/>
            <ac:spMk id="2193" creationId="{0AFC2731-A2F1-F05F-DD7E-A77244325549}"/>
          </ac:spMkLst>
        </pc:spChg>
        <pc:graphicFrameChg chg="mod modGraphic">
          <ac:chgData name="Ananya Mangla" userId="4cf307c5-702d-4f7c-8f85-3e48e66ed92d" providerId="ADAL" clId="{975DCFBB-960F-064F-B335-9A4C3A481CD9}" dt="2025-03-23T04:20:36.105" v="3235" actId="20577"/>
          <ac:graphicFrameMkLst>
            <pc:docMk/>
            <pc:sldMk cId="498883719" sldId="326"/>
            <ac:graphicFrameMk id="2" creationId="{D985E191-0E04-4123-6CDD-884C1389479E}"/>
          </ac:graphicFrameMkLst>
        </pc:graphicFrameChg>
      </pc:sldChg>
      <pc:sldChg chg="addSp delSp modSp add mod ord">
        <pc:chgData name="Ananya Mangla" userId="4cf307c5-702d-4f7c-8f85-3e48e66ed92d" providerId="ADAL" clId="{975DCFBB-960F-064F-B335-9A4C3A481CD9}" dt="2025-03-23T23:20:23.450" v="3810" actId="20578"/>
        <pc:sldMkLst>
          <pc:docMk/>
          <pc:sldMk cId="1917144034" sldId="327"/>
        </pc:sldMkLst>
        <pc:spChg chg="mod">
          <ac:chgData name="Ananya Mangla" userId="4cf307c5-702d-4f7c-8f85-3e48e66ed92d" providerId="ADAL" clId="{975DCFBB-960F-064F-B335-9A4C3A481CD9}" dt="2025-03-23T02:44:55.697" v="2088"/>
          <ac:spMkLst>
            <pc:docMk/>
            <pc:sldMk cId="1917144034" sldId="327"/>
            <ac:spMk id="2193" creationId="{B93C85A3-C412-4FC0-50A4-C749BC48D3BC}"/>
          </ac:spMkLst>
        </pc:spChg>
        <pc:graphicFrameChg chg="del">
          <ac:chgData name="Ananya Mangla" userId="4cf307c5-702d-4f7c-8f85-3e48e66ed92d" providerId="ADAL" clId="{975DCFBB-960F-064F-B335-9A4C3A481CD9}" dt="2025-03-23T02:46:30.213" v="2100" actId="478"/>
          <ac:graphicFrameMkLst>
            <pc:docMk/>
            <pc:sldMk cId="1917144034" sldId="327"/>
            <ac:graphicFrameMk id="2" creationId="{5E717FAE-0B01-77E9-45EE-429D3F740F6F}"/>
          </ac:graphicFrameMkLst>
        </pc:graphicFrameChg>
        <pc:graphicFrameChg chg="add mod modGraphic">
          <ac:chgData name="Ananya Mangla" userId="4cf307c5-702d-4f7c-8f85-3e48e66ed92d" providerId="ADAL" clId="{975DCFBB-960F-064F-B335-9A4C3A481CD9}" dt="2025-03-23T04:20:44.759" v="3236"/>
          <ac:graphicFrameMkLst>
            <pc:docMk/>
            <pc:sldMk cId="1917144034" sldId="327"/>
            <ac:graphicFrameMk id="3" creationId="{20904CC9-9390-C8B8-8CD2-544BF6E7E1B3}"/>
          </ac:graphicFrameMkLst>
        </pc:graphicFrameChg>
      </pc:sldChg>
      <pc:sldChg chg="addSp delSp modSp add mod ord">
        <pc:chgData name="Ananya Mangla" userId="4cf307c5-702d-4f7c-8f85-3e48e66ed92d" providerId="ADAL" clId="{975DCFBB-960F-064F-B335-9A4C3A481CD9}" dt="2025-03-23T23:20:43.453" v="3812" actId="20578"/>
        <pc:sldMkLst>
          <pc:docMk/>
          <pc:sldMk cId="1680302956" sldId="328"/>
        </pc:sldMkLst>
        <pc:spChg chg="mod">
          <ac:chgData name="Ananya Mangla" userId="4cf307c5-702d-4f7c-8f85-3e48e66ed92d" providerId="ADAL" clId="{975DCFBB-960F-064F-B335-9A4C3A481CD9}" dt="2025-03-23T02:45:03.108" v="2089"/>
          <ac:spMkLst>
            <pc:docMk/>
            <pc:sldMk cId="1680302956" sldId="328"/>
            <ac:spMk id="2193" creationId="{0CB2A4AC-91C2-6B31-AB4B-9D286AE8A248}"/>
          </ac:spMkLst>
        </pc:spChg>
        <pc:graphicFrameChg chg="del">
          <ac:chgData name="Ananya Mangla" userId="4cf307c5-702d-4f7c-8f85-3e48e66ed92d" providerId="ADAL" clId="{975DCFBB-960F-064F-B335-9A4C3A481CD9}" dt="2025-03-23T02:46:32.614" v="2101" actId="478"/>
          <ac:graphicFrameMkLst>
            <pc:docMk/>
            <pc:sldMk cId="1680302956" sldId="328"/>
            <ac:graphicFrameMk id="2" creationId="{EDEE6316-686B-5981-1EFD-06B647C6599B}"/>
          </ac:graphicFrameMkLst>
        </pc:graphicFrameChg>
        <pc:graphicFrameChg chg="add mod modGraphic">
          <ac:chgData name="Ananya Mangla" userId="4cf307c5-702d-4f7c-8f85-3e48e66ed92d" providerId="ADAL" clId="{975DCFBB-960F-064F-B335-9A4C3A481CD9}" dt="2025-03-23T04:20:54.896" v="3238"/>
          <ac:graphicFrameMkLst>
            <pc:docMk/>
            <pc:sldMk cId="1680302956" sldId="328"/>
            <ac:graphicFrameMk id="3" creationId="{42B6AEA8-4341-0D18-A440-B6014D98A8C2}"/>
          </ac:graphicFrameMkLst>
        </pc:graphicFrameChg>
      </pc:sldChg>
      <pc:sldChg chg="addSp delSp modSp add mod ord">
        <pc:chgData name="Ananya Mangla" userId="4cf307c5-702d-4f7c-8f85-3e48e66ed92d" providerId="ADAL" clId="{975DCFBB-960F-064F-B335-9A4C3A481CD9}" dt="2025-03-23T23:20:33.050" v="3811" actId="20578"/>
        <pc:sldMkLst>
          <pc:docMk/>
          <pc:sldMk cId="3582951149" sldId="329"/>
        </pc:sldMkLst>
        <pc:spChg chg="mod">
          <ac:chgData name="Ananya Mangla" userId="4cf307c5-702d-4f7c-8f85-3e48e66ed92d" providerId="ADAL" clId="{975DCFBB-960F-064F-B335-9A4C3A481CD9}" dt="2025-03-23T02:45:07.334" v="2090"/>
          <ac:spMkLst>
            <pc:docMk/>
            <pc:sldMk cId="3582951149" sldId="329"/>
            <ac:spMk id="2193" creationId="{7A30E19D-499A-4A82-FA80-BD815AEE7944}"/>
          </ac:spMkLst>
        </pc:spChg>
        <pc:graphicFrameChg chg="del">
          <ac:chgData name="Ananya Mangla" userId="4cf307c5-702d-4f7c-8f85-3e48e66ed92d" providerId="ADAL" clId="{975DCFBB-960F-064F-B335-9A4C3A481CD9}" dt="2025-03-23T02:46:35.126" v="2102" actId="478"/>
          <ac:graphicFrameMkLst>
            <pc:docMk/>
            <pc:sldMk cId="3582951149" sldId="329"/>
            <ac:graphicFrameMk id="2" creationId="{EC102141-2DDB-F31F-45BE-E967ACE276A5}"/>
          </ac:graphicFrameMkLst>
        </pc:graphicFrameChg>
        <pc:graphicFrameChg chg="add mod modGraphic">
          <ac:chgData name="Ananya Mangla" userId="4cf307c5-702d-4f7c-8f85-3e48e66ed92d" providerId="ADAL" clId="{975DCFBB-960F-064F-B335-9A4C3A481CD9}" dt="2025-03-23T04:20:50.425" v="3237"/>
          <ac:graphicFrameMkLst>
            <pc:docMk/>
            <pc:sldMk cId="3582951149" sldId="329"/>
            <ac:graphicFrameMk id="3" creationId="{3A4BF81E-09B0-A308-2C9E-15FE9AA53507}"/>
          </ac:graphicFrameMkLst>
        </pc:graphicFrameChg>
      </pc:sldChg>
      <pc:sldChg chg="addSp delSp modSp add mod ord">
        <pc:chgData name="Ananya Mangla" userId="4cf307c5-702d-4f7c-8f85-3e48e66ed92d" providerId="ADAL" clId="{975DCFBB-960F-064F-B335-9A4C3A481CD9}" dt="2025-03-23T23:24:33.797" v="3821" actId="20578"/>
        <pc:sldMkLst>
          <pc:docMk/>
          <pc:sldMk cId="3941625748" sldId="330"/>
        </pc:sldMkLst>
        <pc:spChg chg="mod">
          <ac:chgData name="Ananya Mangla" userId="4cf307c5-702d-4f7c-8f85-3e48e66ed92d" providerId="ADAL" clId="{975DCFBB-960F-064F-B335-9A4C3A481CD9}" dt="2025-03-23T02:45:10.996" v="2091"/>
          <ac:spMkLst>
            <pc:docMk/>
            <pc:sldMk cId="3941625748" sldId="330"/>
            <ac:spMk id="2193" creationId="{D5A4EEC2-BD91-EE56-5353-6FE956B785C6}"/>
          </ac:spMkLst>
        </pc:spChg>
        <pc:graphicFrameChg chg="del">
          <ac:chgData name="Ananya Mangla" userId="4cf307c5-702d-4f7c-8f85-3e48e66ed92d" providerId="ADAL" clId="{975DCFBB-960F-064F-B335-9A4C3A481CD9}" dt="2025-03-23T02:46:53.712" v="2108" actId="478"/>
          <ac:graphicFrameMkLst>
            <pc:docMk/>
            <pc:sldMk cId="3941625748" sldId="330"/>
            <ac:graphicFrameMk id="2" creationId="{D767B129-2A52-290E-2B79-9F362B7455DC}"/>
          </ac:graphicFrameMkLst>
        </pc:graphicFrameChg>
        <pc:graphicFrameChg chg="add mod modGraphic">
          <ac:chgData name="Ananya Mangla" userId="4cf307c5-702d-4f7c-8f85-3e48e66ed92d" providerId="ADAL" clId="{975DCFBB-960F-064F-B335-9A4C3A481CD9}" dt="2025-03-23T04:20:59.466" v="3239"/>
          <ac:graphicFrameMkLst>
            <pc:docMk/>
            <pc:sldMk cId="3941625748" sldId="330"/>
            <ac:graphicFrameMk id="3" creationId="{56A508A2-665A-3889-5F1F-4E0301F89DB8}"/>
          </ac:graphicFrameMkLst>
        </pc:graphicFrameChg>
      </pc:sldChg>
      <pc:sldChg chg="addSp delSp modSp add mod ord">
        <pc:chgData name="Ananya Mangla" userId="4cf307c5-702d-4f7c-8f85-3e48e66ed92d" providerId="ADAL" clId="{975DCFBB-960F-064F-B335-9A4C3A481CD9}" dt="2025-03-23T23:24:40.049" v="3822" actId="20578"/>
        <pc:sldMkLst>
          <pc:docMk/>
          <pc:sldMk cId="1681961454" sldId="331"/>
        </pc:sldMkLst>
        <pc:spChg chg="mod">
          <ac:chgData name="Ananya Mangla" userId="4cf307c5-702d-4f7c-8f85-3e48e66ed92d" providerId="ADAL" clId="{975DCFBB-960F-064F-B335-9A4C3A481CD9}" dt="2025-03-23T02:45:14.578" v="2092"/>
          <ac:spMkLst>
            <pc:docMk/>
            <pc:sldMk cId="1681961454" sldId="331"/>
            <ac:spMk id="2193" creationId="{EF408393-50AB-AFF6-9359-FAC942BA8330}"/>
          </ac:spMkLst>
        </pc:spChg>
        <pc:graphicFrameChg chg="del">
          <ac:chgData name="Ananya Mangla" userId="4cf307c5-702d-4f7c-8f85-3e48e66ed92d" providerId="ADAL" clId="{975DCFBB-960F-064F-B335-9A4C3A481CD9}" dt="2025-03-23T02:47:00.188" v="2110" actId="478"/>
          <ac:graphicFrameMkLst>
            <pc:docMk/>
            <pc:sldMk cId="1681961454" sldId="331"/>
            <ac:graphicFrameMk id="2" creationId="{D42BFEF6-A8FF-851D-E025-49915087FC7F}"/>
          </ac:graphicFrameMkLst>
        </pc:graphicFrameChg>
        <pc:graphicFrameChg chg="add mod modGraphic">
          <ac:chgData name="Ananya Mangla" userId="4cf307c5-702d-4f7c-8f85-3e48e66ed92d" providerId="ADAL" clId="{975DCFBB-960F-064F-B335-9A4C3A481CD9}" dt="2025-03-23T04:21:03.503" v="3240"/>
          <ac:graphicFrameMkLst>
            <pc:docMk/>
            <pc:sldMk cId="1681961454" sldId="331"/>
            <ac:graphicFrameMk id="3" creationId="{915C55F9-65AB-B9BB-16E7-2FE1653DD03B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4T14:58:45.553" v="4419" actId="20577"/>
        <pc:sldMkLst>
          <pc:docMk/>
          <pc:sldMk cId="4111033393" sldId="332"/>
        </pc:sldMkLst>
        <pc:spChg chg="mod">
          <ac:chgData name="Ananya Mangla" userId="4cf307c5-702d-4f7c-8f85-3e48e66ed92d" providerId="ADAL" clId="{975DCFBB-960F-064F-B335-9A4C3A481CD9}" dt="2025-03-23T02:45:19.065" v="2093"/>
          <ac:spMkLst>
            <pc:docMk/>
            <pc:sldMk cId="4111033393" sldId="332"/>
            <ac:spMk id="2193" creationId="{9DCEE80D-0E3D-A29D-F0BE-94575AEB465F}"/>
          </ac:spMkLst>
        </pc:spChg>
        <pc:graphicFrameChg chg="mod modGraphic">
          <ac:chgData name="Ananya Mangla" userId="4cf307c5-702d-4f7c-8f85-3e48e66ed92d" providerId="ADAL" clId="{975DCFBB-960F-064F-B335-9A4C3A481CD9}" dt="2025-03-24T14:58:45.553" v="4419" actId="20577"/>
          <ac:graphicFrameMkLst>
            <pc:docMk/>
            <pc:sldMk cId="4111033393" sldId="332"/>
            <ac:graphicFrameMk id="2194" creationId="{11E9C2A3-3E8B-6BAC-014E-F08DC03C4B57}"/>
          </ac:graphicFrameMkLst>
        </pc:graphicFrameChg>
      </pc:sldChg>
      <pc:sldChg chg="modSp add mod ord">
        <pc:chgData name="Ananya Mangla" userId="4cf307c5-702d-4f7c-8f85-3e48e66ed92d" providerId="ADAL" clId="{975DCFBB-960F-064F-B335-9A4C3A481CD9}" dt="2025-03-24T00:51:35.824" v="4272" actId="20577"/>
        <pc:sldMkLst>
          <pc:docMk/>
          <pc:sldMk cId="3247735948" sldId="333"/>
        </pc:sldMkLst>
        <pc:spChg chg="mod">
          <ac:chgData name="Ananya Mangla" userId="4cf307c5-702d-4f7c-8f85-3e48e66ed92d" providerId="ADAL" clId="{975DCFBB-960F-064F-B335-9A4C3A481CD9}" dt="2025-03-24T00:51:35.824" v="4272" actId="20577"/>
          <ac:spMkLst>
            <pc:docMk/>
            <pc:sldMk cId="3247735948" sldId="333"/>
            <ac:spMk id="1841" creationId="{265D04CD-D76A-B227-EE85-2279D6480F8D}"/>
          </ac:spMkLst>
        </pc:spChg>
        <pc:picChg chg="mod modCrop">
          <ac:chgData name="Ananya Mangla" userId="4cf307c5-702d-4f7c-8f85-3e48e66ed92d" providerId="ADAL" clId="{975DCFBB-960F-064F-B335-9A4C3A481CD9}" dt="2025-03-23T05:10:28.540" v="3653" actId="18131"/>
          <ac:picMkLst>
            <pc:docMk/>
            <pc:sldMk cId="3247735948" sldId="333"/>
            <ac:picMk id="1851" creationId="{03A1393F-16F0-BAEA-5A44-691EDD38AFF0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2:50.227" v="4299" actId="12789"/>
        <pc:sldMkLst>
          <pc:docMk/>
          <pc:sldMk cId="3494331308" sldId="334"/>
        </pc:sldMkLst>
        <pc:spChg chg="mod">
          <ac:chgData name="Ananya Mangla" userId="4cf307c5-702d-4f7c-8f85-3e48e66ed92d" providerId="ADAL" clId="{975DCFBB-960F-064F-B335-9A4C3A481CD9}" dt="2025-03-24T00:52:50.227" v="4299" actId="12789"/>
          <ac:spMkLst>
            <pc:docMk/>
            <pc:sldMk cId="3494331308" sldId="334"/>
            <ac:spMk id="1841" creationId="{881C404E-D0D9-5F2F-6C1F-6ACE2FD7EF26}"/>
          </ac:spMkLst>
        </pc:spChg>
        <pc:picChg chg="mod modCrop">
          <ac:chgData name="Ananya Mangla" userId="4cf307c5-702d-4f7c-8f85-3e48e66ed92d" providerId="ADAL" clId="{975DCFBB-960F-064F-B335-9A4C3A481CD9}" dt="2025-03-23T05:12:00.911" v="3661" actId="18131"/>
          <ac:picMkLst>
            <pc:docMk/>
            <pc:sldMk cId="3494331308" sldId="334"/>
            <ac:picMk id="1851" creationId="{E2D8EB67-5DB8-C787-1455-C4D34D0B7C34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1:01.041" v="4255" actId="1037"/>
        <pc:sldMkLst>
          <pc:docMk/>
          <pc:sldMk cId="1895000499" sldId="335"/>
        </pc:sldMkLst>
        <pc:spChg chg="mod">
          <ac:chgData name="Ananya Mangla" userId="4cf307c5-702d-4f7c-8f85-3e48e66ed92d" providerId="ADAL" clId="{975DCFBB-960F-064F-B335-9A4C3A481CD9}" dt="2025-03-24T00:51:01.041" v="4255" actId="1037"/>
          <ac:spMkLst>
            <pc:docMk/>
            <pc:sldMk cId="1895000499" sldId="335"/>
            <ac:spMk id="1841" creationId="{EFCC6FD3-E01A-3DBA-4FA2-33967A482D06}"/>
          </ac:spMkLst>
        </pc:spChg>
        <pc:picChg chg="mod modCrop">
          <ac:chgData name="Ananya Mangla" userId="4cf307c5-702d-4f7c-8f85-3e48e66ed92d" providerId="ADAL" clId="{975DCFBB-960F-064F-B335-9A4C3A481CD9}" dt="2025-03-23T05:10:44.697" v="3654" actId="18131"/>
          <ac:picMkLst>
            <pc:docMk/>
            <pc:sldMk cId="1895000499" sldId="335"/>
            <ac:picMk id="1851" creationId="{750FEAF8-943D-34D3-18D4-C0D0033B79B1}"/>
          </ac:picMkLst>
        </pc:picChg>
      </pc:sldChg>
      <pc:sldChg chg="modSp add mod">
        <pc:chgData name="Ananya Mangla" userId="4cf307c5-702d-4f7c-8f85-3e48e66ed92d" providerId="ADAL" clId="{975DCFBB-960F-064F-B335-9A4C3A481CD9}" dt="2025-03-24T00:53:35.211" v="4318" actId="12789"/>
        <pc:sldMkLst>
          <pc:docMk/>
          <pc:sldMk cId="4135857998" sldId="336"/>
        </pc:sldMkLst>
        <pc:spChg chg="mod">
          <ac:chgData name="Ananya Mangla" userId="4cf307c5-702d-4f7c-8f85-3e48e66ed92d" providerId="ADAL" clId="{975DCFBB-960F-064F-B335-9A4C3A481CD9}" dt="2025-03-24T00:53:35.211" v="4318" actId="12789"/>
          <ac:spMkLst>
            <pc:docMk/>
            <pc:sldMk cId="4135857998" sldId="336"/>
            <ac:spMk id="1841" creationId="{40259A99-4F81-D2F8-667C-C3B5E7D33698}"/>
          </ac:spMkLst>
        </pc:spChg>
        <pc:picChg chg="mod modCrop">
          <ac:chgData name="Ananya Mangla" userId="4cf307c5-702d-4f7c-8f85-3e48e66ed92d" providerId="ADAL" clId="{975DCFBB-960F-064F-B335-9A4C3A481CD9}" dt="2025-03-23T05:12:35.226" v="3663" actId="18131"/>
          <ac:picMkLst>
            <pc:docMk/>
            <pc:sldMk cId="4135857998" sldId="336"/>
            <ac:picMk id="1851" creationId="{FAEE3700-1CB2-C7C3-C4FD-8648330E61A5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2:21.260" v="4283" actId="12789"/>
        <pc:sldMkLst>
          <pc:docMk/>
          <pc:sldMk cId="3574466614" sldId="337"/>
        </pc:sldMkLst>
        <pc:spChg chg="mod">
          <ac:chgData name="Ananya Mangla" userId="4cf307c5-702d-4f7c-8f85-3e48e66ed92d" providerId="ADAL" clId="{975DCFBB-960F-064F-B335-9A4C3A481CD9}" dt="2025-03-24T00:52:21.260" v="4283" actId="12789"/>
          <ac:spMkLst>
            <pc:docMk/>
            <pc:sldMk cId="3574466614" sldId="337"/>
            <ac:spMk id="1841" creationId="{FAC38140-C363-6431-A6F0-10373FBB6169}"/>
          </ac:spMkLst>
        </pc:spChg>
        <pc:picChg chg="mod modCrop">
          <ac:chgData name="Ananya Mangla" userId="4cf307c5-702d-4f7c-8f85-3e48e66ed92d" providerId="ADAL" clId="{975DCFBB-960F-064F-B335-9A4C3A481CD9}" dt="2025-03-23T05:11:34.296" v="3658" actId="18131"/>
          <ac:picMkLst>
            <pc:docMk/>
            <pc:sldMk cId="3574466614" sldId="337"/>
            <ac:picMk id="1851" creationId="{78298E9D-9C23-7467-1115-C8815E19343F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2:11.307" v="4282" actId="12789"/>
        <pc:sldMkLst>
          <pc:docMk/>
          <pc:sldMk cId="3528024698" sldId="338"/>
        </pc:sldMkLst>
        <pc:spChg chg="mod">
          <ac:chgData name="Ananya Mangla" userId="4cf307c5-702d-4f7c-8f85-3e48e66ed92d" providerId="ADAL" clId="{975DCFBB-960F-064F-B335-9A4C3A481CD9}" dt="2025-03-24T00:52:11.307" v="4282" actId="12789"/>
          <ac:spMkLst>
            <pc:docMk/>
            <pc:sldMk cId="3528024698" sldId="338"/>
            <ac:spMk id="1841" creationId="{8E65DACB-5028-83CA-FEF3-0DDF2671D238}"/>
          </ac:spMkLst>
        </pc:spChg>
        <pc:picChg chg="mod modCrop">
          <ac:chgData name="Ananya Mangla" userId="4cf307c5-702d-4f7c-8f85-3e48e66ed92d" providerId="ADAL" clId="{975DCFBB-960F-064F-B335-9A4C3A481CD9}" dt="2025-03-23T05:11:23.745" v="3657" actId="18131"/>
          <ac:picMkLst>
            <pc:docMk/>
            <pc:sldMk cId="3528024698" sldId="338"/>
            <ac:picMk id="1851" creationId="{BB19D0A7-D898-DA9F-1DF6-5E6721BFA5AE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0:29.979" v="4234" actId="12789"/>
        <pc:sldMkLst>
          <pc:docMk/>
          <pc:sldMk cId="4185797831" sldId="339"/>
        </pc:sldMkLst>
        <pc:spChg chg="mod">
          <ac:chgData name="Ananya Mangla" userId="4cf307c5-702d-4f7c-8f85-3e48e66ed92d" providerId="ADAL" clId="{975DCFBB-960F-064F-B335-9A4C3A481CD9}" dt="2025-03-24T00:50:29.979" v="4234" actId="12789"/>
          <ac:spMkLst>
            <pc:docMk/>
            <pc:sldMk cId="4185797831" sldId="339"/>
            <ac:spMk id="1841" creationId="{93378B22-1647-69DA-9D7A-AA9E29C68D79}"/>
          </ac:spMkLst>
        </pc:spChg>
        <pc:picChg chg="mod modCrop">
          <ac:chgData name="Ananya Mangla" userId="4cf307c5-702d-4f7c-8f85-3e48e66ed92d" providerId="ADAL" clId="{975DCFBB-960F-064F-B335-9A4C3A481CD9}" dt="2025-03-23T05:10:14.401" v="3652" actId="18131"/>
          <ac:picMkLst>
            <pc:docMk/>
            <pc:sldMk cId="4185797831" sldId="339"/>
            <ac:picMk id="1851" creationId="{FEBF71F7-530C-62EA-4C55-3737CFDF7B9D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3:06.514" v="4302" actId="12789"/>
        <pc:sldMkLst>
          <pc:docMk/>
          <pc:sldMk cId="3094471403" sldId="340"/>
        </pc:sldMkLst>
        <pc:spChg chg="mod">
          <ac:chgData name="Ananya Mangla" userId="4cf307c5-702d-4f7c-8f85-3e48e66ed92d" providerId="ADAL" clId="{975DCFBB-960F-064F-B335-9A4C3A481CD9}" dt="2025-03-24T00:53:06.514" v="4302" actId="12789"/>
          <ac:spMkLst>
            <pc:docMk/>
            <pc:sldMk cId="3094471403" sldId="340"/>
            <ac:spMk id="1841" creationId="{7F8085A8-9F1E-7CED-3525-D10202128C3F}"/>
          </ac:spMkLst>
        </pc:spChg>
        <pc:picChg chg="mod modCrop">
          <ac:chgData name="Ananya Mangla" userId="4cf307c5-702d-4f7c-8f85-3e48e66ed92d" providerId="ADAL" clId="{975DCFBB-960F-064F-B335-9A4C3A481CD9}" dt="2025-03-23T05:12:19.161" v="3662" actId="18131"/>
          <ac:picMkLst>
            <pc:docMk/>
            <pc:sldMk cId="3094471403" sldId="340"/>
            <ac:picMk id="1851" creationId="{0422451D-2C00-451A-3E0A-1727756E06F6}"/>
          </ac:picMkLst>
        </pc:picChg>
      </pc:sldChg>
      <pc:sldChg chg="modSp add mod ord">
        <pc:chgData name="Ananya Mangla" userId="4cf307c5-702d-4f7c-8f85-3e48e66ed92d" providerId="ADAL" clId="{975DCFBB-960F-064F-B335-9A4C3A481CD9}" dt="2025-03-24T00:51:11.680" v="4257" actId="12789"/>
        <pc:sldMkLst>
          <pc:docMk/>
          <pc:sldMk cId="2296279006" sldId="341"/>
        </pc:sldMkLst>
        <pc:spChg chg="mod">
          <ac:chgData name="Ananya Mangla" userId="4cf307c5-702d-4f7c-8f85-3e48e66ed92d" providerId="ADAL" clId="{975DCFBB-960F-064F-B335-9A4C3A481CD9}" dt="2025-03-24T00:51:11.680" v="4257" actId="12789"/>
          <ac:spMkLst>
            <pc:docMk/>
            <pc:sldMk cId="2296279006" sldId="341"/>
            <ac:spMk id="1841" creationId="{1AEEEDBC-97CD-928C-6DFC-E805C2DA6B59}"/>
          </ac:spMkLst>
        </pc:spChg>
        <pc:picChg chg="mod modCrop">
          <ac:chgData name="Ananya Mangla" userId="4cf307c5-702d-4f7c-8f85-3e48e66ed92d" providerId="ADAL" clId="{975DCFBB-960F-064F-B335-9A4C3A481CD9}" dt="2025-03-23T05:10:58.896" v="3655" actId="18131"/>
          <ac:picMkLst>
            <pc:docMk/>
            <pc:sldMk cId="2296279006" sldId="341"/>
            <ac:picMk id="1851" creationId="{0FF7C1BA-1695-F34F-115D-73F9AD5EF0FE}"/>
          </ac:picMkLst>
        </pc:picChg>
      </pc:sldChg>
      <pc:sldChg chg="modSp add mod">
        <pc:chgData name="Ananya Mangla" userId="4cf307c5-702d-4f7c-8f85-3e48e66ed92d" providerId="ADAL" clId="{975DCFBB-960F-064F-B335-9A4C3A481CD9}" dt="2025-03-24T00:53:48.678" v="4321" actId="12789"/>
        <pc:sldMkLst>
          <pc:docMk/>
          <pc:sldMk cId="1501102290" sldId="342"/>
        </pc:sldMkLst>
        <pc:spChg chg="mod">
          <ac:chgData name="Ananya Mangla" userId="4cf307c5-702d-4f7c-8f85-3e48e66ed92d" providerId="ADAL" clId="{975DCFBB-960F-064F-B335-9A4C3A481CD9}" dt="2025-03-24T00:53:48.678" v="4321" actId="12789"/>
          <ac:spMkLst>
            <pc:docMk/>
            <pc:sldMk cId="1501102290" sldId="342"/>
            <ac:spMk id="1841" creationId="{CF13764B-F590-CA19-567E-591ADE258578}"/>
          </ac:spMkLst>
        </pc:spChg>
        <pc:picChg chg="mod modCrop">
          <ac:chgData name="Ananya Mangla" userId="4cf307c5-702d-4f7c-8f85-3e48e66ed92d" providerId="ADAL" clId="{975DCFBB-960F-064F-B335-9A4C3A481CD9}" dt="2025-03-23T05:12:46.038" v="3664" actId="18131"/>
          <ac:picMkLst>
            <pc:docMk/>
            <pc:sldMk cId="1501102290" sldId="342"/>
            <ac:picMk id="1851" creationId="{324E7381-8401-ED89-0981-27767522BA41}"/>
          </ac:picMkLst>
        </pc:picChg>
      </pc:sldChg>
      <pc:sldChg chg="modSp add mod ord">
        <pc:chgData name="Ananya Mangla" userId="4cf307c5-702d-4f7c-8f85-3e48e66ed92d" providerId="ADAL" clId="{975DCFBB-960F-064F-B335-9A4C3A481CD9}" dt="2025-03-23T23:08:48.009" v="3793" actId="20577"/>
        <pc:sldMkLst>
          <pc:docMk/>
          <pc:sldMk cId="656764964" sldId="343"/>
        </pc:sldMkLst>
        <pc:spChg chg="mod">
          <ac:chgData name="Ananya Mangla" userId="4cf307c5-702d-4f7c-8f85-3e48e66ed92d" providerId="ADAL" clId="{975DCFBB-960F-064F-B335-9A4C3A481CD9}" dt="2025-03-23T23:08:48.009" v="3793" actId="20577"/>
          <ac:spMkLst>
            <pc:docMk/>
            <pc:sldMk cId="656764964" sldId="343"/>
            <ac:spMk id="1491" creationId="{0D864209-5088-2266-1A8F-382D11C3D2EE}"/>
          </ac:spMkLst>
        </pc:spChg>
      </pc:sldChg>
      <pc:sldChg chg="modSp add del mod">
        <pc:chgData name="Ananya Mangla" userId="4cf307c5-702d-4f7c-8f85-3e48e66ed92d" providerId="ADAL" clId="{975DCFBB-960F-064F-B335-9A4C3A481CD9}" dt="2025-03-23T03:38:43.226" v="2608" actId="2696"/>
        <pc:sldMkLst>
          <pc:docMk/>
          <pc:sldMk cId="3822522297" sldId="344"/>
        </pc:sldMkLst>
        <pc:spChg chg="mod">
          <ac:chgData name="Ananya Mangla" userId="4cf307c5-702d-4f7c-8f85-3e48e66ed92d" providerId="ADAL" clId="{975DCFBB-960F-064F-B335-9A4C3A481CD9}" dt="2025-03-23T03:17:02.263" v="2548" actId="20577"/>
          <ac:spMkLst>
            <pc:docMk/>
            <pc:sldMk cId="3822522297" sldId="344"/>
            <ac:spMk id="1491" creationId="{BE9F8B25-B31A-A15A-5F0F-10914437D6E3}"/>
          </ac:spMkLst>
        </pc:spChg>
      </pc:sldChg>
      <pc:sldChg chg="modSp add mod">
        <pc:chgData name="Ananya Mangla" userId="4cf307c5-702d-4f7c-8f85-3e48e66ed92d" providerId="ADAL" clId="{975DCFBB-960F-064F-B335-9A4C3A481CD9}" dt="2025-03-23T03:17:12.120" v="2559" actId="20577"/>
        <pc:sldMkLst>
          <pc:docMk/>
          <pc:sldMk cId="2033125351" sldId="345"/>
        </pc:sldMkLst>
        <pc:spChg chg="mod">
          <ac:chgData name="Ananya Mangla" userId="4cf307c5-702d-4f7c-8f85-3e48e66ed92d" providerId="ADAL" clId="{975DCFBB-960F-064F-B335-9A4C3A481CD9}" dt="2025-03-23T03:17:12.120" v="2559" actId="20577"/>
          <ac:spMkLst>
            <pc:docMk/>
            <pc:sldMk cId="2033125351" sldId="345"/>
            <ac:spMk id="1491" creationId="{81D1C540-2C0D-B962-40AF-D3CBBF588DC3}"/>
          </ac:spMkLst>
        </pc:spChg>
      </pc:sldChg>
      <pc:sldChg chg="modSp add del mod">
        <pc:chgData name="Ananya Mangla" userId="4cf307c5-702d-4f7c-8f85-3e48e66ed92d" providerId="ADAL" clId="{975DCFBB-960F-064F-B335-9A4C3A481CD9}" dt="2025-03-23T04:28:45.936" v="3316" actId="2696"/>
        <pc:sldMkLst>
          <pc:docMk/>
          <pc:sldMk cId="1271262074" sldId="346"/>
        </pc:sldMkLst>
        <pc:spChg chg="mod">
          <ac:chgData name="Ananya Mangla" userId="4cf307c5-702d-4f7c-8f85-3e48e66ed92d" providerId="ADAL" clId="{975DCFBB-960F-064F-B335-9A4C3A481CD9}" dt="2025-03-23T03:43:58.222" v="2636" actId="20577"/>
          <ac:spMkLst>
            <pc:docMk/>
            <pc:sldMk cId="1271262074" sldId="346"/>
            <ac:spMk id="2285" creationId="{D0E5B925-26DB-3513-A872-5C4759BCD923}"/>
          </ac:spMkLst>
        </pc:spChg>
      </pc:sldChg>
      <pc:sldChg chg="addSp delSp modSp add mod ord">
        <pc:chgData name="Ananya Mangla" userId="4cf307c5-702d-4f7c-8f85-3e48e66ed92d" providerId="ADAL" clId="{975DCFBB-960F-064F-B335-9A4C3A481CD9}" dt="2025-03-23T12:25:03.821" v="3666" actId="20578"/>
        <pc:sldMkLst>
          <pc:docMk/>
          <pc:sldMk cId="430654997" sldId="347"/>
        </pc:sldMkLst>
        <pc:spChg chg="add del mod">
          <ac:chgData name="Ananya Mangla" userId="4cf307c5-702d-4f7c-8f85-3e48e66ed92d" providerId="ADAL" clId="{975DCFBB-960F-064F-B335-9A4C3A481CD9}" dt="2025-03-23T03:55:38.982" v="2887" actId="478"/>
          <ac:spMkLst>
            <pc:docMk/>
            <pc:sldMk cId="430654997" sldId="347"/>
            <ac:spMk id="4" creationId="{1C5175CB-228D-3536-D37C-DA8633607F41}"/>
          </ac:spMkLst>
        </pc:spChg>
        <pc:spChg chg="add mod">
          <ac:chgData name="Ananya Mangla" userId="4cf307c5-702d-4f7c-8f85-3e48e66ed92d" providerId="ADAL" clId="{975DCFBB-960F-064F-B335-9A4C3A481CD9}" dt="2025-03-23T04:17:05.815" v="3162" actId="1035"/>
          <ac:spMkLst>
            <pc:docMk/>
            <pc:sldMk cId="430654997" sldId="347"/>
            <ac:spMk id="5" creationId="{79D34C98-0775-A018-8879-6437F7F33B84}"/>
          </ac:spMkLst>
        </pc:spChg>
        <pc:spChg chg="add mod">
          <ac:chgData name="Ananya Mangla" userId="4cf307c5-702d-4f7c-8f85-3e48e66ed92d" providerId="ADAL" clId="{975DCFBB-960F-064F-B335-9A4C3A481CD9}" dt="2025-03-23T04:18:25.441" v="3205" actId="1035"/>
          <ac:spMkLst>
            <pc:docMk/>
            <pc:sldMk cId="430654997" sldId="347"/>
            <ac:spMk id="6" creationId="{0DB33F65-026E-2614-2682-03E7A7349A89}"/>
          </ac:spMkLst>
        </pc:spChg>
        <pc:spChg chg="add mod">
          <ac:chgData name="Ananya Mangla" userId="4cf307c5-702d-4f7c-8f85-3e48e66ed92d" providerId="ADAL" clId="{975DCFBB-960F-064F-B335-9A4C3A481CD9}" dt="2025-03-23T04:17:25.630" v="3164" actId="554"/>
          <ac:spMkLst>
            <pc:docMk/>
            <pc:sldMk cId="430654997" sldId="347"/>
            <ac:spMk id="7" creationId="{FDD4B1ED-9322-CC10-4BC1-F5D82FE12A7D}"/>
          </ac:spMkLst>
        </pc:spChg>
        <pc:spChg chg="add mod">
          <ac:chgData name="Ananya Mangla" userId="4cf307c5-702d-4f7c-8f85-3e48e66ed92d" providerId="ADAL" clId="{975DCFBB-960F-064F-B335-9A4C3A481CD9}" dt="2025-03-23T04:18:35.795" v="3210" actId="1036"/>
          <ac:spMkLst>
            <pc:docMk/>
            <pc:sldMk cId="430654997" sldId="347"/>
            <ac:spMk id="9" creationId="{31CE2042-146C-2334-CAD7-73C8240BC966}"/>
          </ac:spMkLst>
        </pc:spChg>
        <pc:spChg chg="add mod">
          <ac:chgData name="Ananya Mangla" userId="4cf307c5-702d-4f7c-8f85-3e48e66ed92d" providerId="ADAL" clId="{975DCFBB-960F-064F-B335-9A4C3A481CD9}" dt="2025-03-23T04:18:25.441" v="3205" actId="1035"/>
          <ac:spMkLst>
            <pc:docMk/>
            <pc:sldMk cId="430654997" sldId="347"/>
            <ac:spMk id="10" creationId="{806365E2-16AD-10A8-62E6-BA4DB5DF6419}"/>
          </ac:spMkLst>
        </pc:spChg>
        <pc:spChg chg="mod">
          <ac:chgData name="Ananya Mangla" userId="4cf307c5-702d-4f7c-8f85-3e48e66ed92d" providerId="ADAL" clId="{975DCFBB-960F-064F-B335-9A4C3A481CD9}" dt="2025-03-23T04:29:15.616" v="3328" actId="20577"/>
          <ac:spMkLst>
            <pc:docMk/>
            <pc:sldMk cId="430654997" sldId="347"/>
            <ac:spMk id="2285" creationId="{4EEC89AF-A463-BD8C-1EC6-4F5EF65A2695}"/>
          </ac:spMkLst>
        </pc:spChg>
        <pc:spChg chg="del">
          <ac:chgData name="Ananya Mangla" userId="4cf307c5-702d-4f7c-8f85-3e48e66ed92d" providerId="ADAL" clId="{975DCFBB-960F-064F-B335-9A4C3A481CD9}" dt="2025-03-23T03:45:26.786" v="2638" actId="478"/>
          <ac:spMkLst>
            <pc:docMk/>
            <pc:sldMk cId="430654997" sldId="347"/>
            <ac:spMk id="2286" creationId="{F57B4F9D-5969-63D9-2288-B08F365305BC}"/>
          </ac:spMkLst>
        </pc:spChg>
        <pc:spChg chg="del">
          <ac:chgData name="Ananya Mangla" userId="4cf307c5-702d-4f7c-8f85-3e48e66ed92d" providerId="ADAL" clId="{975DCFBB-960F-064F-B335-9A4C3A481CD9}" dt="2025-03-23T03:45:26.786" v="2638" actId="478"/>
          <ac:spMkLst>
            <pc:docMk/>
            <pc:sldMk cId="430654997" sldId="347"/>
            <ac:spMk id="2287" creationId="{93D45ED7-9C13-492F-B9B8-C33FB9018E86}"/>
          </ac:spMkLst>
        </pc:spChg>
        <pc:spChg chg="del">
          <ac:chgData name="Ananya Mangla" userId="4cf307c5-702d-4f7c-8f85-3e48e66ed92d" providerId="ADAL" clId="{975DCFBB-960F-064F-B335-9A4C3A481CD9}" dt="2025-03-23T03:45:26.786" v="2638" actId="478"/>
          <ac:spMkLst>
            <pc:docMk/>
            <pc:sldMk cId="430654997" sldId="347"/>
            <ac:spMk id="2288" creationId="{2F656142-6793-A12E-197A-E32BD1B5E7CF}"/>
          </ac:spMkLst>
        </pc:spChg>
        <pc:spChg chg="del">
          <ac:chgData name="Ananya Mangla" userId="4cf307c5-702d-4f7c-8f85-3e48e66ed92d" providerId="ADAL" clId="{975DCFBB-960F-064F-B335-9A4C3A481CD9}" dt="2025-03-23T03:45:26.786" v="2638" actId="478"/>
          <ac:spMkLst>
            <pc:docMk/>
            <pc:sldMk cId="430654997" sldId="347"/>
            <ac:spMk id="2289" creationId="{A20618CE-23F8-513F-71C8-ABBDFB460E9A}"/>
          </ac:spMkLst>
        </pc:spChg>
        <pc:spChg chg="mod">
          <ac:chgData name="Ananya Mangla" userId="4cf307c5-702d-4f7c-8f85-3e48e66ed92d" providerId="ADAL" clId="{975DCFBB-960F-064F-B335-9A4C3A481CD9}" dt="2025-03-23T04:28:31.067" v="3315"/>
          <ac:spMkLst>
            <pc:docMk/>
            <pc:sldMk cId="430654997" sldId="347"/>
            <ac:spMk id="2290" creationId="{DBDCF84E-6314-5AC0-2DA4-CB0FEDE7B874}"/>
          </ac:spMkLst>
        </pc:spChg>
        <pc:spChg chg="mod">
          <ac:chgData name="Ananya Mangla" userId="4cf307c5-702d-4f7c-8f85-3e48e66ed92d" providerId="ADAL" clId="{975DCFBB-960F-064F-B335-9A4C3A481CD9}" dt="2025-03-23T04:17:25.630" v="3164" actId="554"/>
          <ac:spMkLst>
            <pc:docMk/>
            <pc:sldMk cId="430654997" sldId="347"/>
            <ac:spMk id="2291" creationId="{9924BB9F-B855-C0EE-83A7-19B48B164123}"/>
          </ac:spMkLst>
        </pc:spChg>
        <pc:spChg chg="mod">
          <ac:chgData name="Ananya Mangla" userId="4cf307c5-702d-4f7c-8f85-3e48e66ed92d" providerId="ADAL" clId="{975DCFBB-960F-064F-B335-9A4C3A481CD9}" dt="2025-03-23T04:30:04.167" v="3340" actId="20577"/>
          <ac:spMkLst>
            <pc:docMk/>
            <pc:sldMk cId="430654997" sldId="347"/>
            <ac:spMk id="2292" creationId="{A3B8EB46-69D5-FDB3-956B-20AF9AED27CF}"/>
          </ac:spMkLst>
        </pc:spChg>
        <pc:spChg chg="mod">
          <ac:chgData name="Ananya Mangla" userId="4cf307c5-702d-4f7c-8f85-3e48e66ed92d" providerId="ADAL" clId="{975DCFBB-960F-064F-B335-9A4C3A481CD9}" dt="2025-03-23T04:17:57.343" v="3168" actId="554"/>
          <ac:spMkLst>
            <pc:docMk/>
            <pc:sldMk cId="430654997" sldId="347"/>
            <ac:spMk id="2293" creationId="{6870652D-21B1-DB8A-F6EA-1775EED89620}"/>
          </ac:spMkLst>
        </pc:spChg>
        <pc:graphicFrameChg chg="add mod modGraphic">
          <ac:chgData name="Ananya Mangla" userId="4cf307c5-702d-4f7c-8f85-3e48e66ed92d" providerId="ADAL" clId="{975DCFBB-960F-064F-B335-9A4C3A481CD9}" dt="2025-03-23T04:37:22.813" v="3395" actId="2061"/>
          <ac:graphicFrameMkLst>
            <pc:docMk/>
            <pc:sldMk cId="430654997" sldId="347"/>
            <ac:graphicFrameMk id="8" creationId="{2424517B-70A8-3788-7BCC-E1B9D10F2E07}"/>
          </ac:graphicFrameMkLst>
        </pc:graphicFrameChg>
        <pc:cxnChg chg="del mod">
          <ac:chgData name="Ananya Mangla" userId="4cf307c5-702d-4f7c-8f85-3e48e66ed92d" providerId="ADAL" clId="{975DCFBB-960F-064F-B335-9A4C3A481CD9}" dt="2025-03-23T03:45:26.786" v="2638" actId="478"/>
          <ac:cxnSpMkLst>
            <pc:docMk/>
            <pc:sldMk cId="430654997" sldId="347"/>
            <ac:cxnSpMk id="2294" creationId="{712D5827-AA14-10DF-1ADC-6205D018A816}"/>
          </ac:cxnSpMkLst>
        </pc:cxnChg>
        <pc:cxnChg chg="del mod">
          <ac:chgData name="Ananya Mangla" userId="4cf307c5-702d-4f7c-8f85-3e48e66ed92d" providerId="ADAL" clId="{975DCFBB-960F-064F-B335-9A4C3A481CD9}" dt="2025-03-23T03:45:29.286" v="2639" actId="478"/>
          <ac:cxnSpMkLst>
            <pc:docMk/>
            <pc:sldMk cId="430654997" sldId="347"/>
            <ac:cxnSpMk id="2295" creationId="{9C51D80C-AA79-D933-094B-C40F117E1DE6}"/>
          </ac:cxnSpMkLst>
        </pc:cxnChg>
        <pc:cxnChg chg="del mod">
          <ac:chgData name="Ananya Mangla" userId="4cf307c5-702d-4f7c-8f85-3e48e66ed92d" providerId="ADAL" clId="{975DCFBB-960F-064F-B335-9A4C3A481CD9}" dt="2025-03-23T03:49:29.813" v="2812" actId="478"/>
          <ac:cxnSpMkLst>
            <pc:docMk/>
            <pc:sldMk cId="430654997" sldId="347"/>
            <ac:cxnSpMk id="2296" creationId="{8BDF8607-8C85-43DF-5111-1042B205E780}"/>
          </ac:cxnSpMkLst>
        </pc:cxnChg>
      </pc:sldChg>
      <pc:sldChg chg="modSp add mod ord">
        <pc:chgData name="Ananya Mangla" userId="4cf307c5-702d-4f7c-8f85-3e48e66ed92d" providerId="ADAL" clId="{975DCFBB-960F-064F-B335-9A4C3A481CD9}" dt="2025-03-23T12:25:03.821" v="3666" actId="20578"/>
        <pc:sldMkLst>
          <pc:docMk/>
          <pc:sldMk cId="2579055939" sldId="348"/>
        </pc:sldMkLst>
        <pc:spChg chg="mod">
          <ac:chgData name="Ananya Mangla" userId="4cf307c5-702d-4f7c-8f85-3e48e66ed92d" providerId="ADAL" clId="{975DCFBB-960F-064F-B335-9A4C3A481CD9}" dt="2025-03-23T04:45:20.814" v="3479" actId="2711"/>
          <ac:spMkLst>
            <pc:docMk/>
            <pc:sldMk cId="2579055939" sldId="348"/>
            <ac:spMk id="6" creationId="{5FB47E0B-A6E3-266A-F90A-A636B0DD85D3}"/>
          </ac:spMkLst>
        </pc:spChg>
        <pc:spChg chg="mod">
          <ac:chgData name="Ananya Mangla" userId="4cf307c5-702d-4f7c-8f85-3e48e66ed92d" providerId="ADAL" clId="{975DCFBB-960F-064F-B335-9A4C3A481CD9}" dt="2025-03-23T04:46:07.101" v="3483" actId="2711"/>
          <ac:spMkLst>
            <pc:docMk/>
            <pc:sldMk cId="2579055939" sldId="348"/>
            <ac:spMk id="9" creationId="{ED056301-01BA-AA70-73BA-FD1B899FB8BB}"/>
          </ac:spMkLst>
        </pc:spChg>
        <pc:spChg chg="mod">
          <ac:chgData name="Ananya Mangla" userId="4cf307c5-702d-4f7c-8f85-3e48e66ed92d" providerId="ADAL" clId="{975DCFBB-960F-064F-B335-9A4C3A481CD9}" dt="2025-03-23T04:29:44.155" v="3339" actId="20577"/>
          <ac:spMkLst>
            <pc:docMk/>
            <pc:sldMk cId="2579055939" sldId="348"/>
            <ac:spMk id="2285" creationId="{C7ADCFB4-9924-26E5-D5EB-B016FF404997}"/>
          </ac:spMkLst>
        </pc:spChg>
        <pc:spChg chg="mod">
          <ac:chgData name="Ananya Mangla" userId="4cf307c5-702d-4f7c-8f85-3e48e66ed92d" providerId="ADAL" clId="{975DCFBB-960F-064F-B335-9A4C3A481CD9}" dt="2025-03-23T04:30:15.801" v="3344" actId="2711"/>
          <ac:spMkLst>
            <pc:docMk/>
            <pc:sldMk cId="2579055939" sldId="348"/>
            <ac:spMk id="2290" creationId="{5AA01C73-7C1C-AAAC-53E0-732D0A8DDC4E}"/>
          </ac:spMkLst>
        </pc:spChg>
        <pc:spChg chg="mod">
          <ac:chgData name="Ananya Mangla" userId="4cf307c5-702d-4f7c-8f85-3e48e66ed92d" providerId="ADAL" clId="{975DCFBB-960F-064F-B335-9A4C3A481CD9}" dt="2025-03-23T04:30:42.598" v="3348" actId="2711"/>
          <ac:spMkLst>
            <pc:docMk/>
            <pc:sldMk cId="2579055939" sldId="348"/>
            <ac:spMk id="2292" creationId="{B81A79BC-294D-36F5-D9B0-DCF262DE8E56}"/>
          </ac:spMkLst>
        </pc:spChg>
        <pc:graphicFrameChg chg="mod modGraphic">
          <ac:chgData name="Ananya Mangla" userId="4cf307c5-702d-4f7c-8f85-3e48e66ed92d" providerId="ADAL" clId="{975DCFBB-960F-064F-B335-9A4C3A481CD9}" dt="2025-03-23T04:38:17.209" v="3401" actId="2061"/>
          <ac:graphicFrameMkLst>
            <pc:docMk/>
            <pc:sldMk cId="2579055939" sldId="348"/>
            <ac:graphicFrameMk id="8" creationId="{C6047223-6913-B30D-0F40-962257CC7A2D}"/>
          </ac:graphicFrameMkLst>
        </pc:graphicFrameChg>
      </pc:sldChg>
      <pc:sldChg chg="add del">
        <pc:chgData name="Ananya Mangla" userId="4cf307c5-702d-4f7c-8f85-3e48e66ed92d" providerId="ADAL" clId="{975DCFBB-960F-064F-B335-9A4C3A481CD9}" dt="2025-03-23T03:45:53.019" v="2717"/>
        <pc:sldMkLst>
          <pc:docMk/>
          <pc:sldMk cId="3052495308" sldId="348"/>
        </pc:sldMkLst>
      </pc:sldChg>
      <pc:sldChg chg="modSp add mod ord">
        <pc:chgData name="Ananya Mangla" userId="4cf307c5-702d-4f7c-8f85-3e48e66ed92d" providerId="ADAL" clId="{975DCFBB-960F-064F-B335-9A4C3A481CD9}" dt="2025-03-23T12:25:03.821" v="3666" actId="20578"/>
        <pc:sldMkLst>
          <pc:docMk/>
          <pc:sldMk cId="4273041395" sldId="349"/>
        </pc:sldMkLst>
        <pc:spChg chg="mod">
          <ac:chgData name="Ananya Mangla" userId="4cf307c5-702d-4f7c-8f85-3e48e66ed92d" providerId="ADAL" clId="{975DCFBB-960F-064F-B335-9A4C3A481CD9}" dt="2025-03-23T04:47:59.457" v="3488" actId="2711"/>
          <ac:spMkLst>
            <pc:docMk/>
            <pc:sldMk cId="4273041395" sldId="349"/>
            <ac:spMk id="6" creationId="{F175496B-5B3B-604D-BD2E-E852CB10B1B7}"/>
          </ac:spMkLst>
        </pc:spChg>
        <pc:spChg chg="mod">
          <ac:chgData name="Ananya Mangla" userId="4cf307c5-702d-4f7c-8f85-3e48e66ed92d" providerId="ADAL" clId="{975DCFBB-960F-064F-B335-9A4C3A481CD9}" dt="2025-03-23T04:47:59.457" v="3488" actId="2711"/>
          <ac:spMkLst>
            <pc:docMk/>
            <pc:sldMk cId="4273041395" sldId="349"/>
            <ac:spMk id="9" creationId="{D563CEDC-458B-DB9E-19EF-0FA9AC9DD7CA}"/>
          </ac:spMkLst>
        </pc:spChg>
        <pc:spChg chg="mod">
          <ac:chgData name="Ananya Mangla" userId="4cf307c5-702d-4f7c-8f85-3e48e66ed92d" providerId="ADAL" clId="{975DCFBB-960F-064F-B335-9A4C3A481CD9}" dt="2025-03-23T04:30:56.709" v="3359" actId="20577"/>
          <ac:spMkLst>
            <pc:docMk/>
            <pc:sldMk cId="4273041395" sldId="349"/>
            <ac:spMk id="2285" creationId="{E12DBB6E-43FD-781A-8159-88F977D7F33A}"/>
          </ac:spMkLst>
        </pc:spChg>
        <pc:spChg chg="mod">
          <ac:chgData name="Ananya Mangla" userId="4cf307c5-702d-4f7c-8f85-3e48e66ed92d" providerId="ADAL" clId="{975DCFBB-960F-064F-B335-9A4C3A481CD9}" dt="2025-03-23T04:31:18.843" v="3363" actId="2711"/>
          <ac:spMkLst>
            <pc:docMk/>
            <pc:sldMk cId="4273041395" sldId="349"/>
            <ac:spMk id="2290" creationId="{828DE5C0-47FC-F1AE-8A9D-B894BDBDB138}"/>
          </ac:spMkLst>
        </pc:spChg>
        <pc:spChg chg="mod">
          <ac:chgData name="Ananya Mangla" userId="4cf307c5-702d-4f7c-8f85-3e48e66ed92d" providerId="ADAL" clId="{975DCFBB-960F-064F-B335-9A4C3A481CD9}" dt="2025-03-23T04:48:24.407" v="3499" actId="1036"/>
          <ac:spMkLst>
            <pc:docMk/>
            <pc:sldMk cId="4273041395" sldId="349"/>
            <ac:spMk id="2292" creationId="{FD636659-2B4B-91B8-D047-05F7772E220D}"/>
          </ac:spMkLst>
        </pc:spChg>
        <pc:spChg chg="mod">
          <ac:chgData name="Ananya Mangla" userId="4cf307c5-702d-4f7c-8f85-3e48e66ed92d" providerId="ADAL" clId="{975DCFBB-960F-064F-B335-9A4C3A481CD9}" dt="2025-03-23T04:48:24.407" v="3499" actId="1036"/>
          <ac:spMkLst>
            <pc:docMk/>
            <pc:sldMk cId="4273041395" sldId="349"/>
            <ac:spMk id="2293" creationId="{26523EB3-2175-0C74-33D7-AFE90DB169D3}"/>
          </ac:spMkLst>
        </pc:spChg>
        <pc:graphicFrameChg chg="mod modGraphic">
          <ac:chgData name="Ananya Mangla" userId="4cf307c5-702d-4f7c-8f85-3e48e66ed92d" providerId="ADAL" clId="{975DCFBB-960F-064F-B335-9A4C3A481CD9}" dt="2025-03-23T04:39:06.776" v="3407" actId="2061"/>
          <ac:graphicFrameMkLst>
            <pc:docMk/>
            <pc:sldMk cId="4273041395" sldId="349"/>
            <ac:graphicFrameMk id="8" creationId="{5AD1583C-6DF5-5E06-6CF9-22CDBB5E1E94}"/>
          </ac:graphicFrameMkLst>
        </pc:graphicFrameChg>
      </pc:sldChg>
      <pc:sldChg chg="modSp add mod ord">
        <pc:chgData name="Ananya Mangla" userId="4cf307c5-702d-4f7c-8f85-3e48e66ed92d" providerId="ADAL" clId="{975DCFBB-960F-064F-B335-9A4C3A481CD9}" dt="2025-03-23T12:25:03.821" v="3666" actId="20578"/>
        <pc:sldMkLst>
          <pc:docMk/>
          <pc:sldMk cId="1622805100" sldId="350"/>
        </pc:sldMkLst>
        <pc:spChg chg="mod">
          <ac:chgData name="Ananya Mangla" userId="4cf307c5-702d-4f7c-8f85-3e48e66ed92d" providerId="ADAL" clId="{975DCFBB-960F-064F-B335-9A4C3A481CD9}" dt="2025-03-23T04:49:32.742" v="3504" actId="2711"/>
          <ac:spMkLst>
            <pc:docMk/>
            <pc:sldMk cId="1622805100" sldId="350"/>
            <ac:spMk id="6" creationId="{CAB8FA48-FF9C-E313-F207-4E62F120E666}"/>
          </ac:spMkLst>
        </pc:spChg>
        <pc:spChg chg="mod">
          <ac:chgData name="Ananya Mangla" userId="4cf307c5-702d-4f7c-8f85-3e48e66ed92d" providerId="ADAL" clId="{975DCFBB-960F-064F-B335-9A4C3A481CD9}" dt="2025-03-23T04:49:32.742" v="3504" actId="2711"/>
          <ac:spMkLst>
            <pc:docMk/>
            <pc:sldMk cId="1622805100" sldId="350"/>
            <ac:spMk id="9" creationId="{C6E100E7-38E0-5BB7-E2F0-6EAE30C460E5}"/>
          </ac:spMkLst>
        </pc:spChg>
        <pc:spChg chg="mod">
          <ac:chgData name="Ananya Mangla" userId="4cf307c5-702d-4f7c-8f85-3e48e66ed92d" providerId="ADAL" clId="{975DCFBB-960F-064F-B335-9A4C3A481CD9}" dt="2025-03-23T04:39:30.066" v="3418" actId="20577"/>
          <ac:spMkLst>
            <pc:docMk/>
            <pc:sldMk cId="1622805100" sldId="350"/>
            <ac:spMk id="2285" creationId="{C11D3A43-0B31-B871-B7D4-3C5D99E2F12B}"/>
          </ac:spMkLst>
        </pc:spChg>
        <pc:spChg chg="mod">
          <ac:chgData name="Ananya Mangla" userId="4cf307c5-702d-4f7c-8f85-3e48e66ed92d" providerId="ADAL" clId="{975DCFBB-960F-064F-B335-9A4C3A481CD9}" dt="2025-03-23T04:51:48.009" v="3561" actId="1035"/>
          <ac:spMkLst>
            <pc:docMk/>
            <pc:sldMk cId="1622805100" sldId="350"/>
            <ac:spMk id="2290" creationId="{037A6B7F-0D61-3A48-D7D7-29C61FB138C0}"/>
          </ac:spMkLst>
        </pc:spChg>
        <pc:spChg chg="mod">
          <ac:chgData name="Ananya Mangla" userId="4cf307c5-702d-4f7c-8f85-3e48e66ed92d" providerId="ADAL" clId="{975DCFBB-960F-064F-B335-9A4C3A481CD9}" dt="2025-03-23T04:51:57.260" v="3567" actId="1035"/>
          <ac:spMkLst>
            <pc:docMk/>
            <pc:sldMk cId="1622805100" sldId="350"/>
            <ac:spMk id="2292" creationId="{0E449813-5F53-D08C-B0C2-D3A3435ABD29}"/>
          </ac:spMkLst>
        </pc:spChg>
        <pc:spChg chg="mod">
          <ac:chgData name="Ananya Mangla" userId="4cf307c5-702d-4f7c-8f85-3e48e66ed92d" providerId="ADAL" clId="{975DCFBB-960F-064F-B335-9A4C3A481CD9}" dt="2025-03-23T04:51:48.009" v="3561" actId="1035"/>
          <ac:spMkLst>
            <pc:docMk/>
            <pc:sldMk cId="1622805100" sldId="350"/>
            <ac:spMk id="2293" creationId="{840AC25B-CD6B-0377-1403-19B7F7D7DDC0}"/>
          </ac:spMkLst>
        </pc:spChg>
        <pc:graphicFrameChg chg="mod modGraphic">
          <ac:chgData name="Ananya Mangla" userId="4cf307c5-702d-4f7c-8f85-3e48e66ed92d" providerId="ADAL" clId="{975DCFBB-960F-064F-B335-9A4C3A481CD9}" dt="2025-03-23T04:41:04.045" v="3459" actId="20577"/>
          <ac:graphicFrameMkLst>
            <pc:docMk/>
            <pc:sldMk cId="1622805100" sldId="350"/>
            <ac:graphicFrameMk id="8" creationId="{406C3C3E-05BC-ABB2-A92A-53EDF742EA1F}"/>
          </ac:graphicFrameMkLst>
        </pc:graphicFrameChg>
      </pc:sldChg>
      <pc:sldChg chg="modSp add mod ord">
        <pc:chgData name="Ananya Mangla" userId="4cf307c5-702d-4f7c-8f85-3e48e66ed92d" providerId="ADAL" clId="{975DCFBB-960F-064F-B335-9A4C3A481CD9}" dt="2025-03-23T12:26:28.724" v="3682" actId="20577"/>
        <pc:sldMkLst>
          <pc:docMk/>
          <pc:sldMk cId="3219047930" sldId="351"/>
        </pc:sldMkLst>
        <pc:spChg chg="mod">
          <ac:chgData name="Ananya Mangla" userId="4cf307c5-702d-4f7c-8f85-3e48e66ed92d" providerId="ADAL" clId="{975DCFBB-960F-064F-B335-9A4C3A481CD9}" dt="2025-03-23T04:56:10.999" v="3613" actId="2711"/>
          <ac:spMkLst>
            <pc:docMk/>
            <pc:sldMk cId="3219047930" sldId="351"/>
            <ac:spMk id="6" creationId="{AF301C18-1A8A-1497-B1B5-8D99EDC7FABC}"/>
          </ac:spMkLst>
        </pc:spChg>
        <pc:spChg chg="mod">
          <ac:chgData name="Ananya Mangla" userId="4cf307c5-702d-4f7c-8f85-3e48e66ed92d" providerId="ADAL" clId="{975DCFBB-960F-064F-B335-9A4C3A481CD9}" dt="2025-03-23T04:56:10.999" v="3613" actId="2711"/>
          <ac:spMkLst>
            <pc:docMk/>
            <pc:sldMk cId="3219047930" sldId="351"/>
            <ac:spMk id="9" creationId="{0D21707F-74BE-66EE-BF8C-CCCE5CE4E568}"/>
          </ac:spMkLst>
        </pc:spChg>
        <pc:spChg chg="mod">
          <ac:chgData name="Ananya Mangla" userId="4cf307c5-702d-4f7c-8f85-3e48e66ed92d" providerId="ADAL" clId="{975DCFBB-960F-064F-B335-9A4C3A481CD9}" dt="2025-03-23T12:26:28.724" v="3682" actId="20577"/>
          <ac:spMkLst>
            <pc:docMk/>
            <pc:sldMk cId="3219047930" sldId="351"/>
            <ac:spMk id="2285" creationId="{956EE965-CE60-7357-94DD-0824F8DA9462}"/>
          </ac:spMkLst>
        </pc:spChg>
        <pc:spChg chg="mod">
          <ac:chgData name="Ananya Mangla" userId="4cf307c5-702d-4f7c-8f85-3e48e66ed92d" providerId="ADAL" clId="{975DCFBB-960F-064F-B335-9A4C3A481CD9}" dt="2025-03-23T04:54:23.017" v="3604" actId="20577"/>
          <ac:spMkLst>
            <pc:docMk/>
            <pc:sldMk cId="3219047930" sldId="351"/>
            <ac:spMk id="2290" creationId="{421CD9BE-9C91-209D-7827-420E5F11C86C}"/>
          </ac:spMkLst>
        </pc:spChg>
        <pc:spChg chg="mod">
          <ac:chgData name="Ananya Mangla" userId="4cf307c5-702d-4f7c-8f85-3e48e66ed92d" providerId="ADAL" clId="{975DCFBB-960F-064F-B335-9A4C3A481CD9}" dt="2025-03-23T04:55:05.180" v="3608" actId="2711"/>
          <ac:spMkLst>
            <pc:docMk/>
            <pc:sldMk cId="3219047930" sldId="351"/>
            <ac:spMk id="2292" creationId="{5B3553E4-F7B6-AB3F-47F2-6475B85424BF}"/>
          </ac:spMkLst>
        </pc:spChg>
        <pc:graphicFrameChg chg="mod modGraphic">
          <ac:chgData name="Ananya Mangla" userId="4cf307c5-702d-4f7c-8f85-3e48e66ed92d" providerId="ADAL" clId="{975DCFBB-960F-064F-B335-9A4C3A481CD9}" dt="2025-03-23T04:41:49.324" v="3467" actId="120"/>
          <ac:graphicFrameMkLst>
            <pc:docMk/>
            <pc:sldMk cId="3219047930" sldId="351"/>
            <ac:graphicFrameMk id="8" creationId="{0DC92E19-8887-E4ED-3C14-189CBEE50DE9}"/>
          </ac:graphicFrameMkLst>
        </pc:graphicFrameChg>
      </pc:sldChg>
      <pc:sldChg chg="modSp add mod ord">
        <pc:chgData name="Ananya Mangla" userId="4cf307c5-702d-4f7c-8f85-3e48e66ed92d" providerId="ADAL" clId="{975DCFBB-960F-064F-B335-9A4C3A481CD9}" dt="2025-03-24T13:30:04.094" v="4368"/>
        <pc:sldMkLst>
          <pc:docMk/>
          <pc:sldMk cId="1928695782" sldId="352"/>
        </pc:sldMkLst>
        <pc:spChg chg="mod">
          <ac:chgData name="Ananya Mangla" userId="4cf307c5-702d-4f7c-8f85-3e48e66ed92d" providerId="ADAL" clId="{975DCFBB-960F-064F-B335-9A4C3A481CD9}" dt="2025-03-23T04:59:37.401" v="3651" actId="2711"/>
          <ac:spMkLst>
            <pc:docMk/>
            <pc:sldMk cId="1928695782" sldId="352"/>
            <ac:spMk id="6" creationId="{21DF7C7B-2697-D57D-A3F0-0BA80B1BF47D}"/>
          </ac:spMkLst>
        </pc:spChg>
        <pc:spChg chg="mod">
          <ac:chgData name="Ananya Mangla" userId="4cf307c5-702d-4f7c-8f85-3e48e66ed92d" providerId="ADAL" clId="{975DCFBB-960F-064F-B335-9A4C3A481CD9}" dt="2025-03-23T04:59:37.401" v="3651" actId="2711"/>
          <ac:spMkLst>
            <pc:docMk/>
            <pc:sldMk cId="1928695782" sldId="352"/>
            <ac:spMk id="9" creationId="{80CDBE95-88E7-2B59-D0ED-B947B9CCD5FF}"/>
          </ac:spMkLst>
        </pc:spChg>
        <pc:spChg chg="mod">
          <ac:chgData name="Ananya Mangla" userId="4cf307c5-702d-4f7c-8f85-3e48e66ed92d" providerId="ADAL" clId="{975DCFBB-960F-064F-B335-9A4C3A481CD9}" dt="2025-03-23T12:26:44.679" v="3693" actId="20577"/>
          <ac:spMkLst>
            <pc:docMk/>
            <pc:sldMk cId="1928695782" sldId="352"/>
            <ac:spMk id="2285" creationId="{F0198114-0A67-7C79-D5C4-BEA134DD0716}"/>
          </ac:spMkLst>
        </pc:spChg>
        <pc:spChg chg="mod">
          <ac:chgData name="Ananya Mangla" userId="4cf307c5-702d-4f7c-8f85-3e48e66ed92d" providerId="ADAL" clId="{975DCFBB-960F-064F-B335-9A4C3A481CD9}" dt="2025-03-24T13:30:04.094" v="4368"/>
          <ac:spMkLst>
            <pc:docMk/>
            <pc:sldMk cId="1928695782" sldId="352"/>
            <ac:spMk id="2290" creationId="{1E80DFE6-1C79-B126-EF7A-2672C036E13E}"/>
          </ac:spMkLst>
        </pc:spChg>
        <pc:spChg chg="mod">
          <ac:chgData name="Ananya Mangla" userId="4cf307c5-702d-4f7c-8f85-3e48e66ed92d" providerId="ADAL" clId="{975DCFBB-960F-064F-B335-9A4C3A481CD9}" dt="2025-03-23T04:58:11.258" v="3646" actId="1036"/>
          <ac:spMkLst>
            <pc:docMk/>
            <pc:sldMk cId="1928695782" sldId="352"/>
            <ac:spMk id="2292" creationId="{580F8F1D-DD9A-D1C0-F9B5-DB76DEC3CE44}"/>
          </ac:spMkLst>
        </pc:spChg>
        <pc:spChg chg="mod">
          <ac:chgData name="Ananya Mangla" userId="4cf307c5-702d-4f7c-8f85-3e48e66ed92d" providerId="ADAL" clId="{975DCFBB-960F-064F-B335-9A4C3A481CD9}" dt="2025-03-23T04:58:11.258" v="3646" actId="1036"/>
          <ac:spMkLst>
            <pc:docMk/>
            <pc:sldMk cId="1928695782" sldId="352"/>
            <ac:spMk id="2293" creationId="{CE2F2DE9-DCC8-C74D-CFBA-B0626ED8E6B0}"/>
          </ac:spMkLst>
        </pc:spChg>
        <pc:graphicFrameChg chg="mod modGraphic">
          <ac:chgData name="Ananya Mangla" userId="4cf307c5-702d-4f7c-8f85-3e48e66ed92d" providerId="ADAL" clId="{975DCFBB-960F-064F-B335-9A4C3A481CD9}" dt="2025-03-23T04:42:44.909" v="3475" actId="2061"/>
          <ac:graphicFrameMkLst>
            <pc:docMk/>
            <pc:sldMk cId="1928695782" sldId="352"/>
            <ac:graphicFrameMk id="8" creationId="{8F2B0378-3E58-101D-BA30-71A8D2D224EF}"/>
          </ac:graphicFrameMkLst>
        </pc:graphicFrameChg>
      </pc:sldChg>
      <pc:sldChg chg="modSp add mod">
        <pc:chgData name="Ananya Mangla" userId="4cf307c5-702d-4f7c-8f85-3e48e66ed92d" providerId="ADAL" clId="{975DCFBB-960F-064F-B335-9A4C3A481CD9}" dt="2025-03-23T12:28:51.839" v="3723" actId="20577"/>
        <pc:sldMkLst>
          <pc:docMk/>
          <pc:sldMk cId="2808074947" sldId="353"/>
        </pc:sldMkLst>
        <pc:spChg chg="mod">
          <ac:chgData name="Ananya Mangla" userId="4cf307c5-702d-4f7c-8f85-3e48e66ed92d" providerId="ADAL" clId="{975DCFBB-960F-064F-B335-9A4C3A481CD9}" dt="2025-03-23T12:28:40.537" v="3705" actId="404"/>
          <ac:spMkLst>
            <pc:docMk/>
            <pc:sldMk cId="2808074947" sldId="353"/>
            <ac:spMk id="1856" creationId="{E872A9F5-454E-2322-0596-C1A700A6D849}"/>
          </ac:spMkLst>
        </pc:spChg>
        <pc:spChg chg="mod">
          <ac:chgData name="Ananya Mangla" userId="4cf307c5-702d-4f7c-8f85-3e48e66ed92d" providerId="ADAL" clId="{975DCFBB-960F-064F-B335-9A4C3A481CD9}" dt="2025-03-23T12:28:51.839" v="3723" actId="20577"/>
          <ac:spMkLst>
            <pc:docMk/>
            <pc:sldMk cId="2808074947" sldId="353"/>
            <ac:spMk id="1857" creationId="{18695800-57F7-5419-932A-A8771C2988DF}"/>
          </ac:spMkLst>
        </pc:spChg>
      </pc:sldChg>
      <pc:sldChg chg="modSp add mod">
        <pc:chgData name="Ananya Mangla" userId="4cf307c5-702d-4f7c-8f85-3e48e66ed92d" providerId="ADAL" clId="{975DCFBB-960F-064F-B335-9A4C3A481CD9}" dt="2025-03-23T14:41:03.498" v="3776" actId="1035"/>
        <pc:sldMkLst>
          <pc:docMk/>
          <pc:sldMk cId="968145273" sldId="354"/>
        </pc:sldMkLst>
        <pc:spChg chg="mod">
          <ac:chgData name="Ananya Mangla" userId="4cf307c5-702d-4f7c-8f85-3e48e66ed92d" providerId="ADAL" clId="{975DCFBB-960F-064F-B335-9A4C3A481CD9}" dt="2025-03-23T14:40:07.378" v="3746" actId="20577"/>
          <ac:spMkLst>
            <pc:docMk/>
            <pc:sldMk cId="968145273" sldId="354"/>
            <ac:spMk id="1621" creationId="{EB0607C7-E06B-7D45-5CA7-A280F5739BF1}"/>
          </ac:spMkLst>
        </pc:spChg>
        <pc:spChg chg="mod">
          <ac:chgData name="Ananya Mangla" userId="4cf307c5-702d-4f7c-8f85-3e48e66ed92d" providerId="ADAL" clId="{975DCFBB-960F-064F-B335-9A4C3A481CD9}" dt="2025-03-23T14:41:03.498" v="3776" actId="1035"/>
          <ac:spMkLst>
            <pc:docMk/>
            <pc:sldMk cId="968145273" sldId="354"/>
            <ac:spMk id="1622" creationId="{C957EABF-BCDB-AB18-CCF3-052B00028497}"/>
          </ac:spMkLst>
        </pc:spChg>
      </pc:sldChg>
      <pc:sldChg chg="addSp delSp modSp add mod ord">
        <pc:chgData name="Ananya Mangla" userId="4cf307c5-702d-4f7c-8f85-3e48e66ed92d" providerId="ADAL" clId="{975DCFBB-960F-064F-B335-9A4C3A481CD9}" dt="2025-03-24T00:45:22.311" v="4186" actId="20578"/>
        <pc:sldMkLst>
          <pc:docMk/>
          <pc:sldMk cId="4280313756" sldId="355"/>
        </pc:sldMkLst>
        <pc:spChg chg="add del mod">
          <ac:chgData name="Ananya Mangla" userId="4cf307c5-702d-4f7c-8f85-3e48e66ed92d" providerId="ADAL" clId="{975DCFBB-960F-064F-B335-9A4C3A481CD9}" dt="2025-03-24T00:23:14.412" v="4040"/>
          <ac:spMkLst>
            <pc:docMk/>
            <pc:sldMk cId="4280313756" sldId="355"/>
            <ac:spMk id="2" creationId="{16623F45-ABCD-10FA-5180-802B4A355A7C}"/>
          </ac:spMkLst>
        </pc:spChg>
        <pc:spChg chg="add del">
          <ac:chgData name="Ananya Mangla" userId="4cf307c5-702d-4f7c-8f85-3e48e66ed92d" providerId="ADAL" clId="{975DCFBB-960F-064F-B335-9A4C3A481CD9}" dt="2025-03-24T00:26:09.357" v="4079" actId="22"/>
          <ac:spMkLst>
            <pc:docMk/>
            <pc:sldMk cId="4280313756" sldId="355"/>
            <ac:spMk id="8" creationId="{B0D47837-D4EE-822B-4763-983AAEB1B19E}"/>
          </ac:spMkLst>
        </pc:spChg>
        <pc:spChg chg="mod">
          <ac:chgData name="Ananya Mangla" userId="4cf307c5-702d-4f7c-8f85-3e48e66ed92d" providerId="ADAL" clId="{975DCFBB-960F-064F-B335-9A4C3A481CD9}" dt="2025-03-24T00:45:07.811" v="4183" actId="20577"/>
          <ac:spMkLst>
            <pc:docMk/>
            <pc:sldMk cId="4280313756" sldId="355"/>
            <ac:spMk id="2079" creationId="{A368B699-838E-ABFD-0EB3-660B27AECD23}"/>
          </ac:spMkLst>
        </pc:spChg>
        <pc:spChg chg="mod">
          <ac:chgData name="Ananya Mangla" userId="4cf307c5-702d-4f7c-8f85-3e48e66ed92d" providerId="ADAL" clId="{975DCFBB-960F-064F-B335-9A4C3A481CD9}" dt="2025-03-24T00:26:39.479" v="4086" actId="12789"/>
          <ac:spMkLst>
            <pc:docMk/>
            <pc:sldMk cId="4280313756" sldId="355"/>
            <ac:spMk id="2080" creationId="{AA500B5E-48E8-7F6C-28D3-B32429EC4DD5}"/>
          </ac:spMkLst>
        </pc:spChg>
        <pc:spChg chg="mod">
          <ac:chgData name="Ananya Mangla" userId="4cf307c5-702d-4f7c-8f85-3e48e66ed92d" providerId="ADAL" clId="{975DCFBB-960F-064F-B335-9A4C3A481CD9}" dt="2025-03-24T00:26:39.479" v="4086" actId="12789"/>
          <ac:spMkLst>
            <pc:docMk/>
            <pc:sldMk cId="4280313756" sldId="355"/>
            <ac:spMk id="2081" creationId="{0852273C-EE4F-E69F-5D3B-C1B0117B463B}"/>
          </ac:spMkLst>
        </pc:spChg>
        <pc:spChg chg="del topLvl">
          <ac:chgData name="Ananya Mangla" userId="4cf307c5-702d-4f7c-8f85-3e48e66ed92d" providerId="ADAL" clId="{975DCFBB-960F-064F-B335-9A4C3A481CD9}" dt="2025-03-24T00:24:56.141" v="4050" actId="478"/>
          <ac:spMkLst>
            <pc:docMk/>
            <pc:sldMk cId="4280313756" sldId="355"/>
            <ac:spMk id="2082" creationId="{3643B72F-F959-42B7-F203-96D78C25CF7D}"/>
          </ac:spMkLst>
        </pc:spChg>
        <pc:spChg chg="del topLvl">
          <ac:chgData name="Ananya Mangla" userId="4cf307c5-702d-4f7c-8f85-3e48e66ed92d" providerId="ADAL" clId="{975DCFBB-960F-064F-B335-9A4C3A481CD9}" dt="2025-03-24T00:24:36.712" v="4044" actId="478"/>
          <ac:spMkLst>
            <pc:docMk/>
            <pc:sldMk cId="4280313756" sldId="355"/>
            <ac:spMk id="2083" creationId="{1355BDBA-0740-4204-4D77-9D82913A5199}"/>
          </ac:spMkLst>
        </pc:spChg>
        <pc:spChg chg="mod topLvl">
          <ac:chgData name="Ananya Mangla" userId="4cf307c5-702d-4f7c-8f85-3e48e66ed92d" providerId="ADAL" clId="{975DCFBB-960F-064F-B335-9A4C3A481CD9}" dt="2025-03-24T00:26:39.479" v="4086" actId="12789"/>
          <ac:spMkLst>
            <pc:docMk/>
            <pc:sldMk cId="4280313756" sldId="355"/>
            <ac:spMk id="2084" creationId="{81BD8E16-E94C-BB17-09A9-D8714C24420E}"/>
          </ac:spMkLst>
        </pc:spChg>
        <pc:spChg chg="del topLvl">
          <ac:chgData name="Ananya Mangla" userId="4cf307c5-702d-4f7c-8f85-3e48e66ed92d" providerId="ADAL" clId="{975DCFBB-960F-064F-B335-9A4C3A481CD9}" dt="2025-03-24T00:24:38.823" v="4045" actId="478"/>
          <ac:spMkLst>
            <pc:docMk/>
            <pc:sldMk cId="4280313756" sldId="355"/>
            <ac:spMk id="2085" creationId="{D982F9F0-825D-60E4-7F82-5EB4F0279317}"/>
          </ac:spMkLst>
        </pc:spChg>
        <pc:spChg chg="del">
          <ac:chgData name="Ananya Mangla" userId="4cf307c5-702d-4f7c-8f85-3e48e66ed92d" providerId="ADAL" clId="{975DCFBB-960F-064F-B335-9A4C3A481CD9}" dt="2025-03-24T00:22:45.643" v="4033" actId="478"/>
          <ac:spMkLst>
            <pc:docMk/>
            <pc:sldMk cId="4280313756" sldId="355"/>
            <ac:spMk id="2086" creationId="{74EA6F32-8AE2-5D26-50C9-DBA7BDCCDA97}"/>
          </ac:spMkLst>
        </pc:spChg>
        <pc:spChg chg="del">
          <ac:chgData name="Ananya Mangla" userId="4cf307c5-702d-4f7c-8f85-3e48e66ed92d" providerId="ADAL" clId="{975DCFBB-960F-064F-B335-9A4C3A481CD9}" dt="2025-03-24T00:22:50.354" v="4034" actId="478"/>
          <ac:spMkLst>
            <pc:docMk/>
            <pc:sldMk cId="4280313756" sldId="355"/>
            <ac:spMk id="2087" creationId="{4B16DD4F-D27C-A6A8-7FB5-A0EC735B9097}"/>
          </ac:spMkLst>
        </pc:spChg>
        <pc:spChg chg="del">
          <ac:chgData name="Ananya Mangla" userId="4cf307c5-702d-4f7c-8f85-3e48e66ed92d" providerId="ADAL" clId="{975DCFBB-960F-064F-B335-9A4C3A481CD9}" dt="2025-03-24T00:22:50.354" v="4034" actId="478"/>
          <ac:spMkLst>
            <pc:docMk/>
            <pc:sldMk cId="4280313756" sldId="355"/>
            <ac:spMk id="2088" creationId="{FDC7D403-3D85-DF08-0CD7-F292E3C9D014}"/>
          </ac:spMkLst>
        </pc:spChg>
        <pc:spChg chg="del">
          <ac:chgData name="Ananya Mangla" userId="4cf307c5-702d-4f7c-8f85-3e48e66ed92d" providerId="ADAL" clId="{975DCFBB-960F-064F-B335-9A4C3A481CD9}" dt="2025-03-24T00:22:50.354" v="4034" actId="478"/>
          <ac:spMkLst>
            <pc:docMk/>
            <pc:sldMk cId="4280313756" sldId="355"/>
            <ac:spMk id="2089" creationId="{0D0F5B9E-3E05-86BF-AC01-EF1AC7071CBB}"/>
          </ac:spMkLst>
        </pc:spChg>
        <pc:spChg chg="del">
          <ac:chgData name="Ananya Mangla" userId="4cf307c5-702d-4f7c-8f85-3e48e66ed92d" providerId="ADAL" clId="{975DCFBB-960F-064F-B335-9A4C3A481CD9}" dt="2025-03-24T00:22:50.354" v="4034" actId="478"/>
          <ac:spMkLst>
            <pc:docMk/>
            <pc:sldMk cId="4280313756" sldId="355"/>
            <ac:spMk id="2090" creationId="{0AD5B76B-1D0B-5E6B-A3A7-8478D73D0109}"/>
          </ac:spMkLst>
        </pc:spChg>
        <pc:grpChg chg="add del mod">
          <ac:chgData name="Ananya Mangla" userId="4cf307c5-702d-4f7c-8f85-3e48e66ed92d" providerId="ADAL" clId="{975DCFBB-960F-064F-B335-9A4C3A481CD9}" dt="2025-03-24T00:24:30.796" v="4043" actId="165"/>
          <ac:grpSpMkLst>
            <pc:docMk/>
            <pc:sldMk cId="4280313756" sldId="355"/>
            <ac:grpSpMk id="3" creationId="{6EE26310-A2CF-B7B0-BD21-68F7F2797A78}"/>
          </ac:grpSpMkLst>
        </pc:grpChg>
        <pc:cxnChg chg="add mod">
          <ac:chgData name="Ananya Mangla" userId="4cf307c5-702d-4f7c-8f85-3e48e66ed92d" providerId="ADAL" clId="{975DCFBB-960F-064F-B335-9A4C3A481CD9}" dt="2025-03-24T00:26:39.479" v="4086" actId="12789"/>
          <ac:cxnSpMkLst>
            <pc:docMk/>
            <pc:sldMk cId="4280313756" sldId="355"/>
            <ac:cxnSpMk id="5" creationId="{09A63BDB-DE08-906E-34F2-5E0D880DD4A6}"/>
          </ac:cxnSpMkLst>
        </pc:cxnChg>
        <pc:cxnChg chg="add mod">
          <ac:chgData name="Ananya Mangla" userId="4cf307c5-702d-4f7c-8f85-3e48e66ed92d" providerId="ADAL" clId="{975DCFBB-960F-064F-B335-9A4C3A481CD9}" dt="2025-03-24T00:26:39.479" v="4086" actId="12789"/>
          <ac:cxnSpMkLst>
            <pc:docMk/>
            <pc:sldMk cId="4280313756" sldId="355"/>
            <ac:cxnSpMk id="9" creationId="{0EBDD9A8-C03C-945D-0C78-D0B169D82492}"/>
          </ac:cxnSpMkLst>
        </pc:cxnChg>
        <pc:cxnChg chg="del mod">
          <ac:chgData name="Ananya Mangla" userId="4cf307c5-702d-4f7c-8f85-3e48e66ed92d" providerId="ADAL" clId="{975DCFBB-960F-064F-B335-9A4C3A481CD9}" dt="2025-03-24T00:24:43.143" v="4048" actId="478"/>
          <ac:cxnSpMkLst>
            <pc:docMk/>
            <pc:sldMk cId="4280313756" sldId="355"/>
            <ac:cxnSpMk id="2091" creationId="{5AE26357-BF4B-327B-69C3-5D9E1E8CFBB7}"/>
          </ac:cxnSpMkLst>
        </pc:cxnChg>
        <pc:cxnChg chg="del mod">
          <ac:chgData name="Ananya Mangla" userId="4cf307c5-702d-4f7c-8f85-3e48e66ed92d" providerId="ADAL" clId="{975DCFBB-960F-064F-B335-9A4C3A481CD9}" dt="2025-03-24T00:22:45.643" v="4033" actId="478"/>
          <ac:cxnSpMkLst>
            <pc:docMk/>
            <pc:sldMk cId="4280313756" sldId="355"/>
            <ac:cxnSpMk id="2092" creationId="{57D4B2FA-DE1F-9BFD-1E96-C8C286B2099A}"/>
          </ac:cxnSpMkLst>
        </pc:cxnChg>
        <pc:cxnChg chg="del mod">
          <ac:chgData name="Ananya Mangla" userId="4cf307c5-702d-4f7c-8f85-3e48e66ed92d" providerId="ADAL" clId="{975DCFBB-960F-064F-B335-9A4C3A481CD9}" dt="2025-03-24T00:24:41.710" v="4047" actId="478"/>
          <ac:cxnSpMkLst>
            <pc:docMk/>
            <pc:sldMk cId="4280313756" sldId="355"/>
            <ac:cxnSpMk id="2093" creationId="{3FFEB031-24F4-2BDD-88BF-03C21CC18FB1}"/>
          </ac:cxnSpMkLst>
        </pc:cxnChg>
        <pc:cxnChg chg="del mod">
          <ac:chgData name="Ananya Mangla" userId="4cf307c5-702d-4f7c-8f85-3e48e66ed92d" providerId="ADAL" clId="{975DCFBB-960F-064F-B335-9A4C3A481CD9}" dt="2025-03-24T00:24:40.267" v="4046" actId="478"/>
          <ac:cxnSpMkLst>
            <pc:docMk/>
            <pc:sldMk cId="4280313756" sldId="355"/>
            <ac:cxnSpMk id="2094" creationId="{5007BFBB-A4EC-FC86-4CF3-DDD8E159FB25}"/>
          </ac:cxnSpMkLst>
        </pc:cxnChg>
        <pc:cxnChg chg="del mod">
          <ac:chgData name="Ananya Mangla" userId="4cf307c5-702d-4f7c-8f85-3e48e66ed92d" providerId="ADAL" clId="{975DCFBB-960F-064F-B335-9A4C3A481CD9}" dt="2025-03-24T00:22:50.354" v="4034" actId="478"/>
          <ac:cxnSpMkLst>
            <pc:docMk/>
            <pc:sldMk cId="4280313756" sldId="355"/>
            <ac:cxnSpMk id="2095" creationId="{C30213DA-26EC-C00F-FE15-7D19095E6AF2}"/>
          </ac:cxnSpMkLst>
        </pc:cxnChg>
        <pc:cxnChg chg="del mod">
          <ac:chgData name="Ananya Mangla" userId="4cf307c5-702d-4f7c-8f85-3e48e66ed92d" providerId="ADAL" clId="{975DCFBB-960F-064F-B335-9A4C3A481CD9}" dt="2025-03-24T00:22:50.354" v="4034" actId="478"/>
          <ac:cxnSpMkLst>
            <pc:docMk/>
            <pc:sldMk cId="4280313756" sldId="355"/>
            <ac:cxnSpMk id="2096" creationId="{B9F23D20-4E2E-CAF5-D794-33B31152908C}"/>
          </ac:cxnSpMkLst>
        </pc:cxnChg>
      </pc:sldChg>
      <pc:sldChg chg="modSp add mod">
        <pc:chgData name="Ananya Mangla" userId="4cf307c5-702d-4f7c-8f85-3e48e66ed92d" providerId="ADAL" clId="{975DCFBB-960F-064F-B335-9A4C3A481CD9}" dt="2025-03-24T00:45:32.858" v="4200" actId="20577"/>
        <pc:sldMkLst>
          <pc:docMk/>
          <pc:sldMk cId="1803711285" sldId="356"/>
        </pc:sldMkLst>
        <pc:spChg chg="mod">
          <ac:chgData name="Ananya Mangla" userId="4cf307c5-702d-4f7c-8f85-3e48e66ed92d" providerId="ADAL" clId="{975DCFBB-960F-064F-B335-9A4C3A481CD9}" dt="2025-03-24T00:45:32.858" v="4200" actId="20577"/>
          <ac:spMkLst>
            <pc:docMk/>
            <pc:sldMk cId="1803711285" sldId="356"/>
            <ac:spMk id="1491" creationId="{5E1FD86C-2B28-0DD1-781E-83B5E9F1FD2A}"/>
          </ac:spMkLst>
        </pc:spChg>
      </pc:sldChg>
      <pc:sldChg chg="delSp modSp add mod">
        <pc:chgData name="Ananya Mangla" userId="4cf307c5-702d-4f7c-8f85-3e48e66ed92d" providerId="ADAL" clId="{975DCFBB-960F-064F-B335-9A4C3A481CD9}" dt="2025-03-24T14:57:23.127" v="4417" actId="20577"/>
        <pc:sldMkLst>
          <pc:docMk/>
          <pc:sldMk cId="4261995134" sldId="357"/>
        </pc:sldMkLst>
        <pc:spChg chg="mod">
          <ac:chgData name="Ananya Mangla" userId="4cf307c5-702d-4f7c-8f85-3e48e66ed92d" providerId="ADAL" clId="{975DCFBB-960F-064F-B335-9A4C3A481CD9}" dt="2025-03-24T14:57:23.127" v="4417" actId="20577"/>
          <ac:spMkLst>
            <pc:docMk/>
            <pc:sldMk cId="4261995134" sldId="357"/>
            <ac:spMk id="2301" creationId="{47A509A4-DCBB-9994-9C5A-EE4E355D0606}"/>
          </ac:spMkLst>
        </pc:spChg>
        <pc:picChg chg="del">
          <ac:chgData name="Ananya Mangla" userId="4cf307c5-702d-4f7c-8f85-3e48e66ed92d" providerId="ADAL" clId="{975DCFBB-960F-064F-B335-9A4C3A481CD9}" dt="2025-03-24T12:13:30.866" v="4357" actId="478"/>
          <ac:picMkLst>
            <pc:docMk/>
            <pc:sldMk cId="4261995134" sldId="357"/>
            <ac:picMk id="4" creationId="{C1C0AA26-4413-9188-F46F-CC1F97380EE8}"/>
          </ac:picMkLst>
        </pc:picChg>
        <pc:picChg chg="mod">
          <ac:chgData name="Ananya Mangla" userId="4cf307c5-702d-4f7c-8f85-3e48e66ed92d" providerId="ADAL" clId="{975DCFBB-960F-064F-B335-9A4C3A481CD9}" dt="2025-03-24T12:13:46.354" v="4360" actId="12788"/>
          <ac:picMkLst>
            <pc:docMk/>
            <pc:sldMk cId="4261995134" sldId="357"/>
            <ac:picMk id="2318" creationId="{E96A93A6-6031-37FB-98B3-7AF524AD1D59}"/>
          </ac:picMkLst>
        </pc:picChg>
      </pc:sldChg>
      <pc:sldChg chg="addSp delSp modSp add mod">
        <pc:chgData name="Ananya Mangla" userId="4cf307c5-702d-4f7c-8f85-3e48e66ed92d" providerId="ADAL" clId="{975DCFBB-960F-064F-B335-9A4C3A481CD9}" dt="2025-03-24T15:56:31.733" v="4443" actId="14100"/>
        <pc:sldMkLst>
          <pc:docMk/>
          <pc:sldMk cId="2436055485" sldId="358"/>
        </pc:sldMkLst>
        <pc:spChg chg="add mod">
          <ac:chgData name="Ananya Mangla" userId="4cf307c5-702d-4f7c-8f85-3e48e66ed92d" providerId="ADAL" clId="{975DCFBB-960F-064F-B335-9A4C3A481CD9}" dt="2025-03-24T15:56:18.929" v="4440" actId="14100"/>
          <ac:spMkLst>
            <pc:docMk/>
            <pc:sldMk cId="2436055485" sldId="358"/>
            <ac:spMk id="4" creationId="{CCDAA6CC-CF89-A8B2-4FB9-AD1DDADCC428}"/>
          </ac:spMkLst>
        </pc:spChg>
        <pc:spChg chg="add mod">
          <ac:chgData name="Ananya Mangla" userId="4cf307c5-702d-4f7c-8f85-3e48e66ed92d" providerId="ADAL" clId="{975DCFBB-960F-064F-B335-9A4C3A481CD9}" dt="2025-03-24T15:56:31.733" v="4443" actId="14100"/>
          <ac:spMkLst>
            <pc:docMk/>
            <pc:sldMk cId="2436055485" sldId="358"/>
            <ac:spMk id="5" creationId="{925DB195-04CC-1F66-BF92-E344151F0BDF}"/>
          </ac:spMkLst>
        </pc:spChg>
        <pc:spChg chg="mod">
          <ac:chgData name="Ananya Mangla" userId="4cf307c5-702d-4f7c-8f85-3e48e66ed92d" providerId="ADAL" clId="{975DCFBB-960F-064F-B335-9A4C3A481CD9}" dt="2025-03-24T15:50:30.652" v="4428" actId="20577"/>
          <ac:spMkLst>
            <pc:docMk/>
            <pc:sldMk cId="2436055485" sldId="358"/>
            <ac:spMk id="2079" creationId="{4E8184AB-70FC-F4CC-F076-E72BDFA8B6CE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0" creationId="{917B6D6A-6B4A-60C7-1184-87C67E905A88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1" creationId="{877373E5-0768-EE3E-20B8-CC105FA30F1D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2" creationId="{113AEAA3-3764-6D07-5123-913DE7508597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3" creationId="{01857328-417B-150E-A17B-560D9EAFB108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4" creationId="{EA6DCB5D-F768-9B5A-E418-2188261D4C6F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6" creationId="{D27CF95C-2799-08F2-1381-4F23FFD79172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7" creationId="{EC6BFF50-AABE-94D6-B3CD-5CFFAAB8C08F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8" creationId="{C69D9A70-E7B9-1586-9825-57A29DC89122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89" creationId="{66D043CE-95D4-1F05-EC1C-F58069152DE5}"/>
          </ac:spMkLst>
        </pc:spChg>
        <pc:spChg chg="del">
          <ac:chgData name="Ananya Mangla" userId="4cf307c5-702d-4f7c-8f85-3e48e66ed92d" providerId="ADAL" clId="{975DCFBB-960F-064F-B335-9A4C3A481CD9}" dt="2025-03-24T15:50:36.850" v="4429" actId="478"/>
          <ac:spMkLst>
            <pc:docMk/>
            <pc:sldMk cId="2436055485" sldId="358"/>
            <ac:spMk id="2090" creationId="{78BDEA34-E7ED-89B7-981C-34846B5CD7A0}"/>
          </ac:spMkLst>
        </pc:spChg>
        <pc:picChg chg="add mod">
          <ac:chgData name="Ananya Mangla" userId="4cf307c5-702d-4f7c-8f85-3e48e66ed92d" providerId="ADAL" clId="{975DCFBB-960F-064F-B335-9A4C3A481CD9}" dt="2025-03-24T15:55:48.139" v="4434" actId="12788"/>
          <ac:picMkLst>
            <pc:docMk/>
            <pc:sldMk cId="2436055485" sldId="358"/>
            <ac:picMk id="3" creationId="{603ED9F5-D9C1-9466-7327-6F39F26DAB73}"/>
          </ac:picMkLst>
        </pc:picChg>
      </pc:sldChg>
      <pc:sldMasterChg chg="delSldLayout">
        <pc:chgData name="Ananya Mangla" userId="4cf307c5-702d-4f7c-8f85-3e48e66ed92d" providerId="ADAL" clId="{975DCFBB-960F-064F-B335-9A4C3A481CD9}" dt="2025-03-24T00:28:32.705" v="4088" actId="2696"/>
        <pc:sldMasterMkLst>
          <pc:docMk/>
          <pc:sldMasterMk cId="0" sldId="2147483680"/>
        </pc:sldMasterMkLst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Ananya Mangla" userId="4cf307c5-702d-4f7c-8f85-3e48e66ed92d" providerId="ADAL" clId="{975DCFBB-960F-064F-B335-9A4C3A481CD9}" dt="2025-03-24T00:28:32.705" v="4088" actId="2696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Ananya Mangla" userId="4cf307c5-702d-4f7c-8f85-3e48e66ed92d" providerId="ADAL" clId="{975DCFBB-960F-064F-B335-9A4C3A481CD9}" dt="2025-03-24T00:28:32.705" v="4088" actId="2696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Ananya Mangla" userId="4cf307c5-702d-4f7c-8f85-3e48e66ed92d" providerId="ADAL" clId="{975DCFBB-960F-064F-B335-9A4C3A481CD9}" dt="2025-03-24T00:28:32.705" v="4088" actId="2696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Ananya Mangla" userId="4cf307c5-702d-4f7c-8f85-3e48e66ed92d" providerId="ADAL" clId="{975DCFBB-960F-064F-B335-9A4C3A481CD9}" dt="2025-03-24T00:28:23.042" v="4087" actId="2696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Ananya Mangla" userId="4cf307c5-702d-4f7c-8f85-3e48e66ed92d" providerId="ADAL" clId="{975DCFBB-960F-064F-B335-9A4C3A481CD9}" dt="2025-03-24T00:28:32.705" v="4088" actId="2696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del delSldLayout">
        <pc:chgData name="Ananya Mangla" userId="4cf307c5-702d-4f7c-8f85-3e48e66ed92d" providerId="ADAL" clId="{975DCFBB-960F-064F-B335-9A4C3A481CD9}" dt="2025-03-24T00:28:32.705" v="4088" actId="2696"/>
        <pc:sldMasterMkLst>
          <pc:docMk/>
          <pc:sldMasterMk cId="0" sldId="2147483681"/>
        </pc:sldMasterMkLst>
        <pc:sldLayoutChg chg="del">
          <pc:chgData name="Ananya Mangla" userId="4cf307c5-702d-4f7c-8f85-3e48e66ed92d" providerId="ADAL" clId="{975DCFBB-960F-064F-B335-9A4C3A481CD9}" dt="2025-03-24T00:28:32.705" v="4088" actId="2696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Ananya Mangla" userId="4cf307c5-702d-4f7c-8f85-3e48e66ed92d" providerId="ADAL" clId="{975DCFBB-960F-064F-B335-9A4C3A481CD9}" dt="2025-03-24T00:28:32.705" v="4088" actId="2696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Harshil Radadiya" userId="b70bbaaa-a803-4b71-a821-434e98d07ebe" providerId="ADAL" clId="{0E78D879-2A9E-4A67-94BD-E74E32086D6B}"/>
    <pc:docChg chg="undo custSel modSld">
      <pc:chgData name="Harshil Radadiya" userId="b70bbaaa-a803-4b71-a821-434e98d07ebe" providerId="ADAL" clId="{0E78D879-2A9E-4A67-94BD-E74E32086D6B}" dt="2025-03-24T00:45:20.547" v="2" actId="1076"/>
      <pc:docMkLst>
        <pc:docMk/>
      </pc:docMkLst>
      <pc:sldChg chg="modSp mod">
        <pc:chgData name="Harshil Radadiya" userId="b70bbaaa-a803-4b71-a821-434e98d07ebe" providerId="ADAL" clId="{0E78D879-2A9E-4A67-94BD-E74E32086D6B}" dt="2025-03-24T00:45:20.547" v="2" actId="1076"/>
        <pc:sldMkLst>
          <pc:docMk/>
          <pc:sldMk cId="3123164984" sldId="307"/>
        </pc:sldMkLst>
        <pc:picChg chg="mod">
          <ac:chgData name="Harshil Radadiya" userId="b70bbaaa-a803-4b71-a821-434e98d07ebe" providerId="ADAL" clId="{0E78D879-2A9E-4A67-94BD-E74E32086D6B}" dt="2025-03-24T00:45:20.547" v="2" actId="1076"/>
          <ac:picMkLst>
            <pc:docMk/>
            <pc:sldMk cId="3123164984" sldId="307"/>
            <ac:picMk id="6" creationId="{24D73B8B-D41E-9988-4EAB-5B5D7B83C595}"/>
          </ac:picMkLst>
        </pc:picChg>
        <pc:picChg chg="mod">
          <ac:chgData name="Harshil Radadiya" userId="b70bbaaa-a803-4b71-a821-434e98d07ebe" providerId="ADAL" clId="{0E78D879-2A9E-4A67-94BD-E74E32086D6B}" dt="2025-03-24T00:45:16.190" v="0" actId="1036"/>
          <ac:picMkLst>
            <pc:docMk/>
            <pc:sldMk cId="3123164984" sldId="307"/>
            <ac:picMk id="10" creationId="{E41AF83E-FCB2-873F-88DD-2165D82A5A67}"/>
          </ac:picMkLst>
        </pc:picChg>
      </pc:sldChg>
    </pc:docChg>
  </pc:docChgLst>
  <pc:docChgLst>
    <pc:chgData name="Darshan Sanjaybhai Suthar" userId="61c1103e-b6c8-42a3-9497-ffc59b01f04c" providerId="ADAL" clId="{D1D20DCF-A6DA-46B5-B334-C01A8B3979E2}"/>
    <pc:docChg chg="undo custSel modSld sldOrd">
      <pc:chgData name="Darshan Sanjaybhai Suthar" userId="61c1103e-b6c8-42a3-9497-ffc59b01f04c" providerId="ADAL" clId="{D1D20DCF-A6DA-46B5-B334-C01A8B3979E2}" dt="2025-03-24T03:45:30.880" v="89" actId="14100"/>
      <pc:docMkLst>
        <pc:docMk/>
      </pc:docMkLst>
      <pc:sldChg chg="modSp mod">
        <pc:chgData name="Darshan Sanjaybhai Suthar" userId="61c1103e-b6c8-42a3-9497-ffc59b01f04c" providerId="ADAL" clId="{D1D20DCF-A6DA-46B5-B334-C01A8B3979E2}" dt="2025-03-23T03:26:09.263" v="0" actId="20577"/>
        <pc:sldMkLst>
          <pc:docMk/>
          <pc:sldMk cId="0" sldId="260"/>
        </pc:sldMkLst>
        <pc:spChg chg="mod">
          <ac:chgData name="Darshan Sanjaybhai Suthar" userId="61c1103e-b6c8-42a3-9497-ffc59b01f04c" providerId="ADAL" clId="{D1D20DCF-A6DA-46B5-B334-C01A8B3979E2}" dt="2025-03-23T03:26:09.263" v="0" actId="20577"/>
          <ac:spMkLst>
            <pc:docMk/>
            <pc:sldMk cId="0" sldId="260"/>
            <ac:spMk id="1532" creationId="{00000000-0000-0000-0000-000000000000}"/>
          </ac:spMkLst>
        </pc:spChg>
      </pc:sldChg>
      <pc:sldChg chg="ord modNotes">
        <pc:chgData name="Darshan Sanjaybhai Suthar" userId="61c1103e-b6c8-42a3-9497-ffc59b01f04c" providerId="ADAL" clId="{D1D20DCF-A6DA-46B5-B334-C01A8B3979E2}" dt="2025-03-23T22:34:11.647" v="57"/>
        <pc:sldMkLst>
          <pc:docMk/>
          <pc:sldMk cId="0" sldId="261"/>
        </pc:sldMkLst>
      </pc:sldChg>
      <pc:sldChg chg="modSp">
        <pc:chgData name="Darshan Sanjaybhai Suthar" userId="61c1103e-b6c8-42a3-9497-ffc59b01f04c" providerId="ADAL" clId="{D1D20DCF-A6DA-46B5-B334-C01A8B3979E2}" dt="2025-03-23T04:00:09.868" v="23" actId="14826"/>
        <pc:sldMkLst>
          <pc:docMk/>
          <pc:sldMk cId="0" sldId="267"/>
        </pc:sldMkLst>
        <pc:picChg chg="mod">
          <ac:chgData name="Darshan Sanjaybhai Suthar" userId="61c1103e-b6c8-42a3-9497-ffc59b01f04c" providerId="ADAL" clId="{D1D20DCF-A6DA-46B5-B334-C01A8B3979E2}" dt="2025-03-23T04:00:09.868" v="23" actId="14826"/>
          <ac:picMkLst>
            <pc:docMk/>
            <pc:sldMk cId="0" sldId="267"/>
            <ac:picMk id="1851" creationId="{00000000-0000-0000-0000-000000000000}"/>
          </ac:picMkLst>
        </pc:picChg>
      </pc:sldChg>
      <pc:sldChg chg="addSp delSp modSp mod">
        <pc:chgData name="Darshan Sanjaybhai Suthar" userId="61c1103e-b6c8-42a3-9497-ffc59b01f04c" providerId="ADAL" clId="{D1D20DCF-A6DA-46B5-B334-C01A8B3979E2}" dt="2025-03-24T03:45:30.880" v="89" actId="14100"/>
        <pc:sldMkLst>
          <pc:docMk/>
          <pc:sldMk cId="0" sldId="282"/>
        </pc:sldMkLst>
        <pc:spChg chg="mod">
          <ac:chgData name="Darshan Sanjaybhai Suthar" userId="61c1103e-b6c8-42a3-9497-ffc59b01f04c" providerId="ADAL" clId="{D1D20DCF-A6DA-46B5-B334-C01A8B3979E2}" dt="2025-03-24T03:44:05.107" v="70" actId="1076"/>
          <ac:spMkLst>
            <pc:docMk/>
            <pc:sldMk cId="0" sldId="282"/>
            <ac:spMk id="2301" creationId="{00000000-0000-0000-0000-000000000000}"/>
          </ac:spMkLst>
        </pc:spChg>
        <pc:spChg chg="del">
          <ac:chgData name="Darshan Sanjaybhai Suthar" userId="61c1103e-b6c8-42a3-9497-ffc59b01f04c" providerId="ADAL" clId="{D1D20DCF-A6DA-46B5-B334-C01A8B3979E2}" dt="2025-03-24T03:44:16.056" v="71" actId="478"/>
          <ac:spMkLst>
            <pc:docMk/>
            <pc:sldMk cId="0" sldId="282"/>
            <ac:spMk id="2303" creationId="{00000000-0000-0000-0000-000000000000}"/>
          </ac:spMkLst>
        </pc:spChg>
        <pc:spChg chg="del">
          <ac:chgData name="Darshan Sanjaybhai Suthar" userId="61c1103e-b6c8-42a3-9497-ffc59b01f04c" providerId="ADAL" clId="{D1D20DCF-A6DA-46B5-B334-C01A8B3979E2}" dt="2025-03-24T03:44:21.120" v="73" actId="478"/>
          <ac:spMkLst>
            <pc:docMk/>
            <pc:sldMk cId="0" sldId="282"/>
            <ac:spMk id="2304" creationId="{00000000-0000-0000-0000-000000000000}"/>
          </ac:spMkLst>
        </pc:spChg>
        <pc:spChg chg="del mod">
          <ac:chgData name="Darshan Sanjaybhai Suthar" userId="61c1103e-b6c8-42a3-9497-ffc59b01f04c" providerId="ADAL" clId="{D1D20DCF-A6DA-46B5-B334-C01A8B3979E2}" dt="2025-03-24T03:44:25.083" v="75" actId="478"/>
          <ac:spMkLst>
            <pc:docMk/>
            <pc:sldMk cId="0" sldId="282"/>
            <ac:spMk id="2308" creationId="{00000000-0000-0000-0000-000000000000}"/>
          </ac:spMkLst>
        </pc:spChg>
        <pc:spChg chg="del">
          <ac:chgData name="Darshan Sanjaybhai Suthar" userId="61c1103e-b6c8-42a3-9497-ffc59b01f04c" providerId="ADAL" clId="{D1D20DCF-A6DA-46B5-B334-C01A8B3979E2}" dt="2025-03-24T03:44:29.184" v="77" actId="478"/>
          <ac:spMkLst>
            <pc:docMk/>
            <pc:sldMk cId="0" sldId="282"/>
            <ac:spMk id="2309" creationId="{00000000-0000-0000-0000-000000000000}"/>
          </ac:spMkLst>
        </pc:spChg>
        <pc:spChg chg="del">
          <ac:chgData name="Darshan Sanjaybhai Suthar" userId="61c1103e-b6c8-42a3-9497-ffc59b01f04c" providerId="ADAL" clId="{D1D20DCF-A6DA-46B5-B334-C01A8B3979E2}" dt="2025-03-24T03:44:31.876" v="78" actId="478"/>
          <ac:spMkLst>
            <pc:docMk/>
            <pc:sldMk cId="0" sldId="282"/>
            <ac:spMk id="2313" creationId="{00000000-0000-0000-0000-000000000000}"/>
          </ac:spMkLst>
        </pc:spChg>
        <pc:spChg chg="del">
          <ac:chgData name="Darshan Sanjaybhai Suthar" userId="61c1103e-b6c8-42a3-9497-ffc59b01f04c" providerId="ADAL" clId="{D1D20DCF-A6DA-46B5-B334-C01A8B3979E2}" dt="2025-03-24T03:44:36.038" v="80" actId="478"/>
          <ac:spMkLst>
            <pc:docMk/>
            <pc:sldMk cId="0" sldId="282"/>
            <ac:spMk id="2314" creationId="{00000000-0000-0000-0000-000000000000}"/>
          </ac:spMkLst>
        </pc:spChg>
        <pc:grpChg chg="del">
          <ac:chgData name="Darshan Sanjaybhai Suthar" userId="61c1103e-b6c8-42a3-9497-ffc59b01f04c" providerId="ADAL" clId="{D1D20DCF-A6DA-46B5-B334-C01A8B3979E2}" dt="2025-03-24T03:44:19.217" v="72" actId="478"/>
          <ac:grpSpMkLst>
            <pc:docMk/>
            <pc:sldMk cId="0" sldId="282"/>
            <ac:grpSpMk id="2305" creationId="{00000000-0000-0000-0000-000000000000}"/>
          </ac:grpSpMkLst>
        </pc:grpChg>
        <pc:grpChg chg="del">
          <ac:chgData name="Darshan Sanjaybhai Suthar" userId="61c1103e-b6c8-42a3-9497-ffc59b01f04c" providerId="ADAL" clId="{D1D20DCF-A6DA-46B5-B334-C01A8B3979E2}" dt="2025-03-24T03:44:26.651" v="76" actId="478"/>
          <ac:grpSpMkLst>
            <pc:docMk/>
            <pc:sldMk cId="0" sldId="282"/>
            <ac:grpSpMk id="2310" creationId="{00000000-0000-0000-0000-000000000000}"/>
          </ac:grpSpMkLst>
        </pc:grpChg>
        <pc:grpChg chg="del">
          <ac:chgData name="Darshan Sanjaybhai Suthar" userId="61c1103e-b6c8-42a3-9497-ffc59b01f04c" providerId="ADAL" clId="{D1D20DCF-A6DA-46B5-B334-C01A8B3979E2}" dt="2025-03-24T03:44:33.592" v="79" actId="478"/>
          <ac:grpSpMkLst>
            <pc:docMk/>
            <pc:sldMk cId="0" sldId="282"/>
            <ac:grpSpMk id="2315" creationId="{00000000-0000-0000-0000-000000000000}"/>
          </ac:grpSpMkLst>
        </pc:grpChg>
        <pc:picChg chg="add mod">
          <ac:chgData name="Darshan Sanjaybhai Suthar" userId="61c1103e-b6c8-42a3-9497-ffc59b01f04c" providerId="ADAL" clId="{D1D20DCF-A6DA-46B5-B334-C01A8B3979E2}" dt="2025-03-24T03:43:24.614" v="64" actId="931"/>
          <ac:picMkLst>
            <pc:docMk/>
            <pc:sldMk cId="0" sldId="282"/>
            <ac:picMk id="3" creationId="{220EAEDF-406D-312F-F8B5-7A8ED1C1FA5F}"/>
          </ac:picMkLst>
        </pc:picChg>
        <pc:picChg chg="add mod">
          <ac:chgData name="Darshan Sanjaybhai Suthar" userId="61c1103e-b6c8-42a3-9497-ffc59b01f04c" providerId="ADAL" clId="{D1D20DCF-A6DA-46B5-B334-C01A8B3979E2}" dt="2025-03-24T03:45:30.880" v="89" actId="14100"/>
          <ac:picMkLst>
            <pc:docMk/>
            <pc:sldMk cId="0" sldId="282"/>
            <ac:picMk id="4" creationId="{228947B7-9FC1-D38E-5397-940125CD6E37}"/>
          </ac:picMkLst>
        </pc:picChg>
        <pc:picChg chg="add del mod">
          <ac:chgData name="Darshan Sanjaybhai Suthar" userId="61c1103e-b6c8-42a3-9497-ffc59b01f04c" providerId="ADAL" clId="{D1D20DCF-A6DA-46B5-B334-C01A8B3979E2}" dt="2025-03-24T03:44:47.024" v="82" actId="1076"/>
          <ac:picMkLst>
            <pc:docMk/>
            <pc:sldMk cId="0" sldId="282"/>
            <ac:picMk id="2318" creationId="{00000000-0000-0000-0000-000000000000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3:59:11.335" v="19" actId="14826"/>
        <pc:sldMkLst>
          <pc:docMk/>
          <pc:sldMk cId="3247735948" sldId="333"/>
        </pc:sldMkLst>
        <pc:picChg chg="mod">
          <ac:chgData name="Darshan Sanjaybhai Suthar" userId="61c1103e-b6c8-42a3-9497-ffc59b01f04c" providerId="ADAL" clId="{D1D20DCF-A6DA-46B5-B334-C01A8B3979E2}" dt="2025-03-23T03:59:11.335" v="19" actId="14826"/>
          <ac:picMkLst>
            <pc:docMk/>
            <pc:sldMk cId="3247735948" sldId="333"/>
            <ac:picMk id="1851" creationId="{03A1393F-16F0-BAEA-5A44-691EDD38AFF0}"/>
          </ac:picMkLst>
        </pc:picChg>
      </pc:sldChg>
      <pc:sldChg chg="modSp">
        <pc:chgData name="Darshan Sanjaybhai Suthar" userId="61c1103e-b6c8-42a3-9497-ffc59b01f04c" providerId="ADAL" clId="{D1D20DCF-A6DA-46B5-B334-C01A8B3979E2}" dt="2025-03-23T04:00:47.182" v="45" actId="14826"/>
        <pc:sldMkLst>
          <pc:docMk/>
          <pc:sldMk cId="3494331308" sldId="334"/>
        </pc:sldMkLst>
        <pc:picChg chg="mod">
          <ac:chgData name="Darshan Sanjaybhai Suthar" userId="61c1103e-b6c8-42a3-9497-ffc59b01f04c" providerId="ADAL" clId="{D1D20DCF-A6DA-46B5-B334-C01A8B3979E2}" dt="2025-03-23T04:00:47.182" v="45" actId="14826"/>
          <ac:picMkLst>
            <pc:docMk/>
            <pc:sldMk cId="3494331308" sldId="334"/>
            <ac:picMk id="1851" creationId="{E2D8EB67-5DB8-C787-1455-C4D34D0B7C34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3:59:44.565" v="21" actId="14826"/>
        <pc:sldMkLst>
          <pc:docMk/>
          <pc:sldMk cId="1895000499" sldId="335"/>
        </pc:sldMkLst>
        <pc:picChg chg="mod">
          <ac:chgData name="Darshan Sanjaybhai Suthar" userId="61c1103e-b6c8-42a3-9497-ffc59b01f04c" providerId="ADAL" clId="{D1D20DCF-A6DA-46B5-B334-C01A8B3979E2}" dt="2025-03-23T03:59:44.565" v="21" actId="14826"/>
          <ac:picMkLst>
            <pc:docMk/>
            <pc:sldMk cId="1895000499" sldId="335"/>
            <ac:picMk id="1851" creationId="{750FEAF8-943D-34D3-18D4-C0D0033B79B1}"/>
          </ac:picMkLst>
        </pc:picChg>
      </pc:sldChg>
      <pc:sldChg chg="modSp">
        <pc:chgData name="Darshan Sanjaybhai Suthar" userId="61c1103e-b6c8-42a3-9497-ffc59b01f04c" providerId="ADAL" clId="{D1D20DCF-A6DA-46B5-B334-C01A8B3979E2}" dt="2025-03-23T04:01:08.417" v="47" actId="14826"/>
        <pc:sldMkLst>
          <pc:docMk/>
          <pc:sldMk cId="4135857998" sldId="336"/>
        </pc:sldMkLst>
        <pc:picChg chg="mod">
          <ac:chgData name="Darshan Sanjaybhai Suthar" userId="61c1103e-b6c8-42a3-9497-ffc59b01f04c" providerId="ADAL" clId="{D1D20DCF-A6DA-46B5-B334-C01A8B3979E2}" dt="2025-03-23T04:01:08.417" v="47" actId="14826"/>
          <ac:picMkLst>
            <pc:docMk/>
            <pc:sldMk cId="4135857998" sldId="336"/>
            <ac:picMk id="1851" creationId="{FAEE3700-1CB2-C7C3-C4FD-8648330E61A5}"/>
          </ac:picMkLst>
        </pc:picChg>
      </pc:sldChg>
      <pc:sldChg chg="modSp mod ord">
        <pc:chgData name="Darshan Sanjaybhai Suthar" userId="61c1103e-b6c8-42a3-9497-ffc59b01f04c" providerId="ADAL" clId="{D1D20DCF-A6DA-46B5-B334-C01A8B3979E2}" dt="2025-03-23T04:25:12.763" v="49" actId="14826"/>
        <pc:sldMkLst>
          <pc:docMk/>
          <pc:sldMk cId="3574466614" sldId="337"/>
        </pc:sldMkLst>
        <pc:spChg chg="mod">
          <ac:chgData name="Darshan Sanjaybhai Suthar" userId="61c1103e-b6c8-42a3-9497-ffc59b01f04c" providerId="ADAL" clId="{D1D20DCF-A6DA-46B5-B334-C01A8B3979E2}" dt="2025-03-23T04:00:38.500" v="44" actId="14100"/>
          <ac:spMkLst>
            <pc:docMk/>
            <pc:sldMk cId="3574466614" sldId="337"/>
            <ac:spMk id="1841" creationId="{FAC38140-C363-6431-A6F0-10373FBB6169}"/>
          </ac:spMkLst>
        </pc:spChg>
        <pc:picChg chg="mod">
          <ac:chgData name="Darshan Sanjaybhai Suthar" userId="61c1103e-b6c8-42a3-9497-ffc59b01f04c" providerId="ADAL" clId="{D1D20DCF-A6DA-46B5-B334-C01A8B3979E2}" dt="2025-03-23T04:25:12.763" v="49" actId="14826"/>
          <ac:picMkLst>
            <pc:docMk/>
            <pc:sldMk cId="3574466614" sldId="337"/>
            <ac:picMk id="1851" creationId="{78298E9D-9C23-7467-1115-C8815E19343F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4:00:14.941" v="24" actId="14826"/>
        <pc:sldMkLst>
          <pc:docMk/>
          <pc:sldMk cId="3528024698" sldId="338"/>
        </pc:sldMkLst>
        <pc:picChg chg="mod">
          <ac:chgData name="Darshan Sanjaybhai Suthar" userId="61c1103e-b6c8-42a3-9497-ffc59b01f04c" providerId="ADAL" clId="{D1D20DCF-A6DA-46B5-B334-C01A8B3979E2}" dt="2025-03-23T04:00:14.941" v="24" actId="14826"/>
          <ac:picMkLst>
            <pc:docMk/>
            <pc:sldMk cId="3528024698" sldId="338"/>
            <ac:picMk id="1851" creationId="{BB19D0A7-D898-DA9F-1DF6-5E6721BFA5AE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3:59:28.434" v="20" actId="14826"/>
        <pc:sldMkLst>
          <pc:docMk/>
          <pc:sldMk cId="4185797831" sldId="339"/>
        </pc:sldMkLst>
        <pc:picChg chg="mod">
          <ac:chgData name="Darshan Sanjaybhai Suthar" userId="61c1103e-b6c8-42a3-9497-ffc59b01f04c" providerId="ADAL" clId="{D1D20DCF-A6DA-46B5-B334-C01A8B3979E2}" dt="2025-03-23T03:59:28.434" v="20" actId="14826"/>
          <ac:picMkLst>
            <pc:docMk/>
            <pc:sldMk cId="4185797831" sldId="339"/>
            <ac:picMk id="1851" creationId="{FEBF71F7-530C-62EA-4C55-3737CFDF7B9D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4:01:00.649" v="46" actId="14826"/>
        <pc:sldMkLst>
          <pc:docMk/>
          <pc:sldMk cId="3094471403" sldId="340"/>
        </pc:sldMkLst>
        <pc:picChg chg="mod">
          <ac:chgData name="Darshan Sanjaybhai Suthar" userId="61c1103e-b6c8-42a3-9497-ffc59b01f04c" providerId="ADAL" clId="{D1D20DCF-A6DA-46B5-B334-C01A8B3979E2}" dt="2025-03-23T04:01:00.649" v="46" actId="14826"/>
          <ac:picMkLst>
            <pc:docMk/>
            <pc:sldMk cId="3094471403" sldId="340"/>
            <ac:picMk id="1851" creationId="{0422451D-2C00-451A-3E0A-1727756E06F6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3:59:59.443" v="22" actId="14826"/>
        <pc:sldMkLst>
          <pc:docMk/>
          <pc:sldMk cId="2296279006" sldId="341"/>
        </pc:sldMkLst>
        <pc:picChg chg="mod">
          <ac:chgData name="Darshan Sanjaybhai Suthar" userId="61c1103e-b6c8-42a3-9497-ffc59b01f04c" providerId="ADAL" clId="{D1D20DCF-A6DA-46B5-B334-C01A8B3979E2}" dt="2025-03-23T03:59:59.443" v="22" actId="14826"/>
          <ac:picMkLst>
            <pc:docMk/>
            <pc:sldMk cId="2296279006" sldId="341"/>
            <ac:picMk id="1851" creationId="{0FF7C1BA-1695-F34F-115D-73F9AD5EF0FE}"/>
          </ac:picMkLst>
        </pc:picChg>
      </pc:sldChg>
      <pc:sldChg chg="modSp ord">
        <pc:chgData name="Darshan Sanjaybhai Suthar" userId="61c1103e-b6c8-42a3-9497-ffc59b01f04c" providerId="ADAL" clId="{D1D20DCF-A6DA-46B5-B334-C01A8B3979E2}" dt="2025-03-23T04:01:19.345" v="48" actId="14826"/>
        <pc:sldMkLst>
          <pc:docMk/>
          <pc:sldMk cId="1501102290" sldId="342"/>
        </pc:sldMkLst>
        <pc:picChg chg="mod">
          <ac:chgData name="Darshan Sanjaybhai Suthar" userId="61c1103e-b6c8-42a3-9497-ffc59b01f04c" providerId="ADAL" clId="{D1D20DCF-A6DA-46B5-B334-C01A8B3979E2}" dt="2025-03-23T04:01:19.345" v="48" actId="14826"/>
          <ac:picMkLst>
            <pc:docMk/>
            <pc:sldMk cId="1501102290" sldId="342"/>
            <ac:picMk id="1851" creationId="{324E7381-8401-ED89-0981-27767522BA41}"/>
          </ac:picMkLst>
        </pc:picChg>
      </pc:sldChg>
      <pc:sldChg chg="modSp mod">
        <pc:chgData name="Darshan Sanjaybhai Suthar" userId="61c1103e-b6c8-42a3-9497-ffc59b01f04c" providerId="ADAL" clId="{D1D20DCF-A6DA-46B5-B334-C01A8B3979E2}" dt="2025-03-23T22:33:43.444" v="55" actId="20577"/>
        <pc:sldMkLst>
          <pc:docMk/>
          <pc:sldMk cId="3219047930" sldId="351"/>
        </pc:sldMkLst>
        <pc:spChg chg="mod">
          <ac:chgData name="Darshan Sanjaybhai Suthar" userId="61c1103e-b6c8-42a3-9497-ffc59b01f04c" providerId="ADAL" clId="{D1D20DCF-A6DA-46B5-B334-C01A8B3979E2}" dt="2025-03-23T22:33:43.444" v="55" actId="20577"/>
          <ac:spMkLst>
            <pc:docMk/>
            <pc:sldMk cId="3219047930" sldId="351"/>
            <ac:spMk id="2290" creationId="{421CD9BE-9C91-209D-7827-420E5F11C86C}"/>
          </ac:spMkLst>
        </pc:spChg>
      </pc:sldChg>
      <pc:sldChg chg="ord">
        <pc:chgData name="Darshan Sanjaybhai Suthar" userId="61c1103e-b6c8-42a3-9497-ffc59b01f04c" providerId="ADAL" clId="{D1D20DCF-A6DA-46B5-B334-C01A8B3979E2}" dt="2025-03-23T22:31:53.229" v="51"/>
        <pc:sldMkLst>
          <pc:docMk/>
          <pc:sldMk cId="2808074947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>
          <a:extLst>
            <a:ext uri="{FF2B5EF4-FFF2-40B4-BE49-F238E27FC236}">
              <a16:creationId xmlns:a16="http://schemas.microsoft.com/office/drawing/2014/main" id="{1ADD283D-48A0-713A-82A0-40D354B3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>
            <a:extLst>
              <a:ext uri="{FF2B5EF4-FFF2-40B4-BE49-F238E27FC236}">
                <a16:creationId xmlns:a16="http://schemas.microsoft.com/office/drawing/2014/main" id="{C995492A-43F5-AE66-7814-B3752EBD8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>
            <a:extLst>
              <a:ext uri="{FF2B5EF4-FFF2-40B4-BE49-F238E27FC236}">
                <a16:creationId xmlns:a16="http://schemas.microsoft.com/office/drawing/2014/main" id="{F89950C2-4A45-A37C-821C-CE1468E84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109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>
          <a:extLst>
            <a:ext uri="{FF2B5EF4-FFF2-40B4-BE49-F238E27FC236}">
              <a16:creationId xmlns:a16="http://schemas.microsoft.com/office/drawing/2014/main" id="{66DD332C-8ADE-A834-420E-57EC3A62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>
            <a:extLst>
              <a:ext uri="{FF2B5EF4-FFF2-40B4-BE49-F238E27FC236}">
                <a16:creationId xmlns:a16="http://schemas.microsoft.com/office/drawing/2014/main" id="{4E772D14-B3AC-A171-2CAE-C6EE0F70C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65BF4BA8-FF69-1E82-AF7A-6585D5851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9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EE7009F-AC2C-38FE-0B13-D7D14952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EDD3AEA-DEFF-3E11-AAE7-6ADD8EF56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9A2C760-FE70-F058-D5BC-D1D902CFA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3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AFBB3E11-DDA7-CDF4-7521-139A88576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E90D870F-77E5-40C7-A71B-9C0FB3CF4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3FC3CDD3-BBBF-7EE4-343B-3FE5EDEA1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65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D73D8FD9-22C7-F629-1DB0-E7DAAB4E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388DD264-0247-5E78-51B6-C59342E9BF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ABE2A34-7EDF-3916-24B4-C47CFA724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361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1897E082-FB2E-2240-0FEF-113B3AF0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B9F4AFB0-AE01-7D20-8554-EC55B8BE1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516E0D8D-E354-D534-B976-6355CDCE1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8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3F0A8A6-5125-160D-98C3-F9382DAE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0E389AFA-5797-8B78-7571-03FE1DC19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CCE9B1B-A7E8-2E46-D96C-C2E2D5C27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98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D464962-EB87-AA5B-ECD8-B6033CD39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37DF7338-1E91-F041-02D2-BF4FA3C09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3D25F9FB-2409-70FB-4480-8D116DF32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97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471C59F6-6ED9-EA2E-181E-AFE6235C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A09B7212-6E47-0FA1-C7C4-B9339D758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D97DC4F3-F358-BCAB-D889-E273798E1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681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3502D053-4D1E-B900-41D3-64605B48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1CA0FB83-952D-138B-80F2-3219B052D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EF00E823-2794-63FA-0446-FCBE28BAE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48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765D36FF-84E2-A159-7A6B-8E1D5051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B6F1DABB-5A1C-F069-9A7E-544B2ED42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0BC8056-2939-EA00-948D-29828AFD7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047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E331E5D2-56C4-2DE2-6338-96D0BD9E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6DEF20AB-0748-3197-D378-6C5E7EE035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AEF91C87-97EA-893D-6B26-BBC0CE8215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7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83E95019-DE11-6666-91E0-4131B444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994AAF00-FBE0-E95E-C9B2-6430834202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7F5B527B-FEB8-FB91-B324-F21CBA1EA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5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30113596-0E97-5E63-6E89-B5CC8055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BDC640A9-044E-E0A2-80D1-DC1463775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74A38F7A-8927-067F-0998-BA21A80A8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57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F31D855F-582F-DE3F-604D-FA7809525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6E5943A2-5EE1-7269-B8EA-0477D94E4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ADC5D27-D14C-B826-03CB-C07F1312FF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71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047EFC7-6163-C0E0-11CA-A788A7C3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1997B92-E7D0-37B5-3045-8C2193A262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EE3F82D-60BF-ED4B-E180-9B59A7C7D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704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DE259209-C877-A10E-C466-4EB5F9AA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1DC09D4-91B0-93B5-3695-5A4507891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0B6C8DFC-E309-04D8-EB86-70A2944187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35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>
          <a:extLst>
            <a:ext uri="{FF2B5EF4-FFF2-40B4-BE49-F238E27FC236}">
              <a16:creationId xmlns:a16="http://schemas.microsoft.com/office/drawing/2014/main" id="{17B84A6B-C3E8-5174-82AE-FA1A219D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>
            <a:extLst>
              <a:ext uri="{FF2B5EF4-FFF2-40B4-BE49-F238E27FC236}">
                <a16:creationId xmlns:a16="http://schemas.microsoft.com/office/drawing/2014/main" id="{C94ADEC9-CBC8-28ED-282D-FF920C3010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>
            <a:extLst>
              <a:ext uri="{FF2B5EF4-FFF2-40B4-BE49-F238E27FC236}">
                <a16:creationId xmlns:a16="http://schemas.microsoft.com/office/drawing/2014/main" id="{39502D84-398A-4550-440D-8F91E207F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986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>
          <a:extLst>
            <a:ext uri="{FF2B5EF4-FFF2-40B4-BE49-F238E27FC236}">
              <a16:creationId xmlns:a16="http://schemas.microsoft.com/office/drawing/2014/main" id="{4A65C673-24EA-475A-B417-0C12C06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>
            <a:extLst>
              <a:ext uri="{FF2B5EF4-FFF2-40B4-BE49-F238E27FC236}">
                <a16:creationId xmlns:a16="http://schemas.microsoft.com/office/drawing/2014/main" id="{40FDFD9A-62C0-7242-EC5A-1095FFCB79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>
            <a:extLst>
              <a:ext uri="{FF2B5EF4-FFF2-40B4-BE49-F238E27FC236}">
                <a16:creationId xmlns:a16="http://schemas.microsoft.com/office/drawing/2014/main" id="{F5836FED-2344-9D2E-B28B-0CF6F1DDC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9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>
          <a:extLst>
            <a:ext uri="{FF2B5EF4-FFF2-40B4-BE49-F238E27FC236}">
              <a16:creationId xmlns:a16="http://schemas.microsoft.com/office/drawing/2014/main" id="{DB99F18D-F1AA-D993-F468-F76AF9306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>
            <a:extLst>
              <a:ext uri="{FF2B5EF4-FFF2-40B4-BE49-F238E27FC236}">
                <a16:creationId xmlns:a16="http://schemas.microsoft.com/office/drawing/2014/main" id="{DFE34339-5308-FEC9-0333-D520C7A5A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021967DC-9BA4-4F02-3CCA-3C2493DFCD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43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9F5F98A9-BE92-AB03-6E7B-CA5F831F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>
            <a:extLst>
              <a:ext uri="{FF2B5EF4-FFF2-40B4-BE49-F238E27FC236}">
                <a16:creationId xmlns:a16="http://schemas.microsoft.com/office/drawing/2014/main" id="{AA84BCB8-6CEE-F247-1077-FFFC00D391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75981676-D58C-5AC9-98EF-ABF826301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84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7080DA9C-839B-0868-7997-48C6AB00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44C86EC8-82AC-4C31-F799-7E4A4D6BC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E059C480-6879-782F-E137-1918523FB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366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06938429-B769-BF2C-7E6A-C1CA8B81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D2CE7CB7-374A-9BCC-BECA-2BC2627D36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773FC1AA-F5F8-4ABD-4B9F-6A44B8CF7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7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E41517A0-3431-51C7-C52C-D8480A31C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>
            <a:extLst>
              <a:ext uri="{FF2B5EF4-FFF2-40B4-BE49-F238E27FC236}">
                <a16:creationId xmlns:a16="http://schemas.microsoft.com/office/drawing/2014/main" id="{D0C9C01D-33F2-9553-1CDC-B8683AFE4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2766DC3E-8F0F-974A-D6E1-3195AB296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939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C0DE29C3-18B3-45DC-1752-D7D609033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79FCA5D3-354F-B967-5CE7-0E2C33976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01E9A497-4550-3014-E074-3F9EE13B7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02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E7DA4F9E-2608-A39F-15A3-BA7D4BF88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C7E9C144-CA67-D07C-3880-A5CD6EA50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10DED11C-27B6-6C3E-1B5E-69EE2B026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74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5068BA2C-C7A3-4084-6513-59194AA8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>
            <a:extLst>
              <a:ext uri="{FF2B5EF4-FFF2-40B4-BE49-F238E27FC236}">
                <a16:creationId xmlns:a16="http://schemas.microsoft.com/office/drawing/2014/main" id="{6AA9A813-73CA-CB71-5F0F-94E7257515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0849F661-E7A1-3ABE-A92C-5554C56D3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506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5563EE65-9977-96C6-0123-0412E40C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39A41D2B-9FA4-E06A-AD97-75ACFB79D2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5AD93C10-1570-3ECB-17B6-CC1FA8420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264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5A1DC8DB-6EBA-BFA7-9AF5-3031FE1F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>
            <a:extLst>
              <a:ext uri="{FF2B5EF4-FFF2-40B4-BE49-F238E27FC236}">
                <a16:creationId xmlns:a16="http://schemas.microsoft.com/office/drawing/2014/main" id="{F5E992B0-83E5-DFDD-115E-C4DC7A8A2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581AAF2B-E7EF-9CC6-A959-1D5FC944F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96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02757004-B05A-901D-E3A3-FDCD7246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60B960F8-9075-5884-3CFF-819A2CC632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2820D44E-3AC3-4D0B-19D3-6B533F24F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4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26C87D1F-A744-A4EF-C8EF-81260E2B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>
            <a:extLst>
              <a:ext uri="{FF2B5EF4-FFF2-40B4-BE49-F238E27FC236}">
                <a16:creationId xmlns:a16="http://schemas.microsoft.com/office/drawing/2014/main" id="{6AD152C1-E98E-0091-9D1C-9F5732ED7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580A3670-E14E-03FB-AD44-D3327C02F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00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9F3E0400-EC89-A2DB-C051-838F21B9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534F4FC9-69C9-CE93-3630-1853C69E26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A86E8A50-F202-468E-DD3E-FE807E38B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69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F80E78CD-F9C8-765B-56E3-D98497ED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88EB84C0-8E7D-612D-EA97-6B438DB473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C708FC34-8E43-F003-0A42-87AC3E4B8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89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EBD11816-8DDB-9B84-92EA-4C6BFBD8C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>
            <a:extLst>
              <a:ext uri="{FF2B5EF4-FFF2-40B4-BE49-F238E27FC236}">
                <a16:creationId xmlns:a16="http://schemas.microsoft.com/office/drawing/2014/main" id="{76B3317A-1296-4392-BE58-7D3D1503E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D578E1B2-FABB-E8C7-ADE1-4EB4447EED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922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F1E480B8-0739-5F2F-3C59-977BE246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B4A4E3A3-881A-7AAF-6E36-13A483197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00B55315-4990-D9D7-0147-01AC13C647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318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>
          <a:extLst>
            <a:ext uri="{FF2B5EF4-FFF2-40B4-BE49-F238E27FC236}">
              <a16:creationId xmlns:a16="http://schemas.microsoft.com/office/drawing/2014/main" id="{C317DAA4-6EA7-6C78-7BC0-84B94178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>
            <a:extLst>
              <a:ext uri="{FF2B5EF4-FFF2-40B4-BE49-F238E27FC236}">
                <a16:creationId xmlns:a16="http://schemas.microsoft.com/office/drawing/2014/main" id="{6FB1C88A-DD0E-4DBE-E014-58FF2271E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>
            <a:extLst>
              <a:ext uri="{FF2B5EF4-FFF2-40B4-BE49-F238E27FC236}">
                <a16:creationId xmlns:a16="http://schemas.microsoft.com/office/drawing/2014/main" id="{5D93A9E7-27FF-3CC0-EEEC-8058DC5D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2435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8EDB255C-C20A-2DEE-D307-F716CAEC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B051144-8256-9629-A440-BE1D17083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ECA96C5D-7041-E49C-43A7-08D0B1A8F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041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>
          <a:extLst>
            <a:ext uri="{FF2B5EF4-FFF2-40B4-BE49-F238E27FC236}">
              <a16:creationId xmlns:a16="http://schemas.microsoft.com/office/drawing/2014/main" id="{405AB6C1-8A45-7304-B9BC-05F31966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>
            <a:extLst>
              <a:ext uri="{FF2B5EF4-FFF2-40B4-BE49-F238E27FC236}">
                <a16:creationId xmlns:a16="http://schemas.microsoft.com/office/drawing/2014/main" id="{BCAD999B-6E68-7BC8-AACB-02DA9861F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>
            <a:extLst>
              <a:ext uri="{FF2B5EF4-FFF2-40B4-BE49-F238E27FC236}">
                <a16:creationId xmlns:a16="http://schemas.microsoft.com/office/drawing/2014/main" id="{8F5C2A84-268B-D095-EF9A-D37AE9CCA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1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>
          <a:extLst>
            <a:ext uri="{FF2B5EF4-FFF2-40B4-BE49-F238E27FC236}">
              <a16:creationId xmlns:a16="http://schemas.microsoft.com/office/drawing/2014/main" id="{D12F689F-27F3-BF5F-E971-64127B174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>
            <a:extLst>
              <a:ext uri="{FF2B5EF4-FFF2-40B4-BE49-F238E27FC236}">
                <a16:creationId xmlns:a16="http://schemas.microsoft.com/office/drawing/2014/main" id="{38350F42-AE48-BB94-743E-CC413E005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>
            <a:extLst>
              <a:ext uri="{FF2B5EF4-FFF2-40B4-BE49-F238E27FC236}">
                <a16:creationId xmlns:a16="http://schemas.microsoft.com/office/drawing/2014/main" id="{126C1308-D45B-594E-ACEA-602080621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371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BD600B8-E65E-2252-8883-026543914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42E23AFB-0C51-D8EF-2302-EDEB85797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E5F8331-D4AE-EAD8-A70E-C2DB93A74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8FCD6FA7-D57A-5DFD-1821-75E6E59E4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A3EB2CC-FB08-F216-DC8B-E4BD5746C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489BAC3B-F6C6-A18D-CD24-60C213813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00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>
          <a:extLst>
            <a:ext uri="{FF2B5EF4-FFF2-40B4-BE49-F238E27FC236}">
              <a16:creationId xmlns:a16="http://schemas.microsoft.com/office/drawing/2014/main" id="{EF18F4BA-23C7-E5F7-99DC-C8CC1F623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>
            <a:extLst>
              <a:ext uri="{FF2B5EF4-FFF2-40B4-BE49-F238E27FC236}">
                <a16:creationId xmlns:a16="http://schemas.microsoft.com/office/drawing/2014/main" id="{E28FFF65-4D63-E301-0696-C3056895EC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>
            <a:extLst>
              <a:ext uri="{FF2B5EF4-FFF2-40B4-BE49-F238E27FC236}">
                <a16:creationId xmlns:a16="http://schemas.microsoft.com/office/drawing/2014/main" id="{51496AF3-CFBA-896C-F58B-678ED44F0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4" r:id="rId11"/>
    <p:sldLayoutId id="2147483665" r:id="rId12"/>
    <p:sldLayoutId id="2147483673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yushkhaire/top-1000-cryptos-historic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6PeJrd7QuaEwtNjMzLFIwk8GMla41rffW2XDaGrDt4/co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6PeJrd7QuaEwtNjMzLFIwk8GMla41rffW2XDaGrDt4/cop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Modelling and Analysis of Cryptocurrencies</a:t>
            </a:r>
            <a:endParaRPr lang="en-IN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070D-24B8-7496-5DDD-CB758C628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DED5-8EAF-D053-E5D8-D583A9B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254" y="1067265"/>
            <a:ext cx="2778710" cy="572700"/>
          </a:xfrm>
        </p:spPr>
        <p:txBody>
          <a:bodyPr/>
          <a:lstStyle/>
          <a:p>
            <a:r>
              <a:rPr lang="en-US" sz="3600"/>
              <a:t>Peercoin</a:t>
            </a:r>
            <a:br>
              <a:rPr lang="en-US" sz="3600"/>
            </a:br>
            <a:r>
              <a:rPr lang="en-US" sz="3600"/>
              <a:t>”PPC-USD”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91E6D-584B-8F0F-FD69-07F0433F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8024" y="2571750"/>
            <a:ext cx="3707171" cy="222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EA32E-3E74-E44B-CD4E-35EA2190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807" y="2571750"/>
            <a:ext cx="3707171" cy="2224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0F7FA-8367-2CBE-A923-AB59B948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8807" y="241464"/>
            <a:ext cx="3707171" cy="22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B42A-B356-3DB9-F41A-95896C45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AB87-70BD-8862-FA19-05DD1E3B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254" y="1067265"/>
            <a:ext cx="2778710" cy="572700"/>
          </a:xfrm>
        </p:spPr>
        <p:txBody>
          <a:bodyPr/>
          <a:lstStyle/>
          <a:p>
            <a:r>
              <a:rPr lang="en-US" sz="3600"/>
              <a:t>Litecoin</a:t>
            </a:r>
            <a:br>
              <a:rPr lang="en-US" sz="3600"/>
            </a:br>
            <a:r>
              <a:rPr lang="en-US" sz="3600"/>
              <a:t>”LTC-USD”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395A6-5D22-0064-F41D-277FFA92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8024" y="2571750"/>
            <a:ext cx="3707171" cy="222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CF398-21F5-9F00-4051-5D3FC06A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807" y="2571750"/>
            <a:ext cx="3707171" cy="2224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653E04-52CD-8EF6-76E9-7D3D9982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8807" y="241464"/>
            <a:ext cx="3707171" cy="22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F04A-A356-FADA-794A-3B0572850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E679-33A9-05F5-5139-8B96DBD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168" y="1021905"/>
            <a:ext cx="3218883" cy="663421"/>
          </a:xfrm>
        </p:spPr>
        <p:txBody>
          <a:bodyPr/>
          <a:lstStyle/>
          <a:p>
            <a:r>
              <a:rPr lang="en-US" sz="3600" err="1"/>
              <a:t>Feathercoin</a:t>
            </a:r>
            <a:br>
              <a:rPr lang="en-US" sz="3600"/>
            </a:br>
            <a:r>
              <a:rPr lang="en-US" sz="3600"/>
              <a:t>”FTC-USD”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5B2DD-EEBB-4977-A1BB-37424818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8024" y="2571750"/>
            <a:ext cx="3707171" cy="222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9E369-1764-55C0-AC0D-8831AD91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807" y="2571750"/>
            <a:ext cx="3707171" cy="2224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AC75C-49DA-FBAC-E3A3-4B8898C792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8807" y="241464"/>
            <a:ext cx="3707171" cy="22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86DD-4214-614A-CCDE-90ABB1B70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8F6E-2CF5-9232-EDB9-448C0911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168" y="1021905"/>
            <a:ext cx="3218883" cy="663421"/>
          </a:xfrm>
        </p:spPr>
        <p:txBody>
          <a:bodyPr/>
          <a:lstStyle/>
          <a:p>
            <a:r>
              <a:rPr lang="en-US" sz="3600" err="1"/>
              <a:t>Phoenixcoin</a:t>
            </a:r>
            <a:br>
              <a:rPr lang="en-US" sz="3600"/>
            </a:br>
            <a:r>
              <a:rPr lang="en-US" sz="3600"/>
              <a:t>”PXC-USD”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9B3DD-2F80-781F-B32B-FA173848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8024" y="2571750"/>
            <a:ext cx="3707170" cy="222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8CC156-7C7F-6752-244D-063BF44B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807" y="2571750"/>
            <a:ext cx="3707170" cy="2224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C7478-849B-696C-03A1-2DC7FA79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8807" y="241464"/>
            <a:ext cx="3707170" cy="22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50BD146-9C91-9A1B-4D8B-6972A36A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A88EDA28-36CA-52D4-54D9-5038383B7CD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1271B533-E0AF-7EF3-5726-0F13F7BD45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940A833-3996-0ECC-B52D-FB37690C5E05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1F05936D-C5D9-95ED-9D7D-6887DCF9E96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AAF82B50-10EF-EF0E-A3F8-77F2E08EDA6E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FF34E611-9F4D-E774-7887-24583DB0C5B6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3AC2DC8E-BDC5-7B5D-2F13-C1389F75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396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&amp; Testing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CE95AF79-01C0-2FCB-FE90-DF61728F8FC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A391AD2-A0E0-5B37-BA1B-5AAE6CE24834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F20EF38E-C419-C3E6-8773-A7E5D9B5BC2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B8E6A7E-B6BF-CBAB-7E66-1B9ECDC5899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A6267FE-FABA-A405-EBDA-4E19D8955533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589E635-BC77-51E0-1B37-FBA6E8F34C81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3C1DE4E5-553A-1A2B-54BF-0EFF0B43AE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03F914D-8E08-CBB8-04BD-ADC58D8485D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A593478-A696-E024-64FD-55AFD0B54D3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3B8DC113-9BBC-4507-BA82-9078CB5257F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A4ECF4F-5AA2-3CC6-5658-5431EDF3E41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EB30FD37-5839-955B-9BB5-F825E3904C9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1EC32C7-9D6C-1BD0-CFED-CCACD1E9ED4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E2E79EE-6B8B-9FF5-A43A-F642B56E431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5E2F5FEC-C3FA-014F-C4A9-B7494415806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422577DE-081F-2A6F-67BF-247112B8D35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2CB4963-F72B-5DC6-2935-41A801A6048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9A8603E-F07C-689E-49FB-6A6DC103A80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5C3C4508-FE3E-4B37-C5CF-47DFA52C972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CCDCD860-6CBD-4E5D-CC5D-59C3D6E3EE0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1245C385-94E8-006A-E42C-75EAABEB5B1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41327AF-2BEA-EC9A-2E23-D8A280A15DA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7E11DDC2-834B-F575-4984-A8D4EE49DCE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5E6B21E-7A91-BBC6-28B8-F41C864EDFD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3089C4A-D87B-5507-E616-C192BB0B1FB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5141A727-7B6E-FA5F-785B-68CB7DD7FCE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D9BE7FAC-9DEB-87BD-BB44-30FEDEC5BAD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2179101B-7467-8F39-BCCE-E082C46371A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65C9521C-27D7-0894-20E8-2C15F1674E7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63E44263-1199-FFE7-7A23-B76AABA1ADE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6FD0A732-9D2A-F13E-1E71-55DBBCCF18E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7B7CE13-7973-3715-16BF-C7A5490B492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F662037-EDBD-7955-A644-258C3A55361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441F35C-D732-5350-5626-12E88B742C3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843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>
          <a:extLst>
            <a:ext uri="{FF2B5EF4-FFF2-40B4-BE49-F238E27FC236}">
              <a16:creationId xmlns:a16="http://schemas.microsoft.com/office/drawing/2014/main" id="{B2C11460-FDAD-0E4C-6A25-99ADD051A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>
            <a:extLst>
              <a:ext uri="{FF2B5EF4-FFF2-40B4-BE49-F238E27FC236}">
                <a16:creationId xmlns:a16="http://schemas.microsoft.com/office/drawing/2014/main" id="{EDFD91EB-2380-5412-249A-AC795CC347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Correlation</a:t>
            </a:r>
            <a:endParaRPr/>
          </a:p>
        </p:txBody>
      </p:sp>
      <p:pic>
        <p:nvPicPr>
          <p:cNvPr id="6" name="Picture 5" descr="A group of blue dots&#10;&#10;AI-generated content may be incorrect.">
            <a:extLst>
              <a:ext uri="{FF2B5EF4-FFF2-40B4-BE49-F238E27FC236}">
                <a16:creationId xmlns:a16="http://schemas.microsoft.com/office/drawing/2014/main" id="{7FCCB543-8760-4ED4-22CD-1A0FF5A1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58770"/>
            <a:ext cx="7772400" cy="3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5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>
          <a:extLst>
            <a:ext uri="{FF2B5EF4-FFF2-40B4-BE49-F238E27FC236}">
              <a16:creationId xmlns:a16="http://schemas.microsoft.com/office/drawing/2014/main" id="{1F5D0F34-FB90-9601-6A11-864BE3CC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>
            <a:extLst>
              <a:ext uri="{FF2B5EF4-FFF2-40B4-BE49-F238E27FC236}">
                <a16:creationId xmlns:a16="http://schemas.microsoft.com/office/drawing/2014/main" id="{4FD461CA-A030-6DD2-6E12-B2C3C30CA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Variations</a:t>
            </a:r>
            <a:endParaRPr/>
          </a:p>
        </p:txBody>
      </p:sp>
      <p:sp>
        <p:nvSpPr>
          <p:cNvPr id="2200" name="Google Shape;2200;p57">
            <a:extLst>
              <a:ext uri="{FF2B5EF4-FFF2-40B4-BE49-F238E27FC236}">
                <a16:creationId xmlns:a16="http://schemas.microsoft.com/office/drawing/2014/main" id="{0147BB8F-5EFC-ED9F-8669-BA8DCC27A081}"/>
              </a:ext>
            </a:extLst>
          </p:cNvPr>
          <p:cNvSpPr txBox="1"/>
          <p:nvPr/>
        </p:nvSpPr>
        <p:spPr>
          <a:xfrm>
            <a:off x="6150975" y="333059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06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1" name="Google Shape;2201;p57">
            <a:extLst>
              <a:ext uri="{FF2B5EF4-FFF2-40B4-BE49-F238E27FC236}">
                <a16:creationId xmlns:a16="http://schemas.microsoft.com/office/drawing/2014/main" id="{09377278-2663-01CC-3EBD-94FD12DF5D0B}"/>
              </a:ext>
            </a:extLst>
          </p:cNvPr>
          <p:cNvSpPr txBox="1"/>
          <p:nvPr/>
        </p:nvSpPr>
        <p:spPr>
          <a:xfrm>
            <a:off x="3428547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= [[“low”]]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[[“open”]]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2" name="Google Shape;2202;p57">
            <a:extLst>
              <a:ext uri="{FF2B5EF4-FFF2-40B4-BE49-F238E27FC236}">
                <a16:creationId xmlns:a16="http://schemas.microsoft.com/office/drawing/2014/main" id="{0C27928E-C495-DF27-84AA-51BE9773DB12}"/>
              </a:ext>
            </a:extLst>
          </p:cNvPr>
          <p:cNvSpPr txBox="1"/>
          <p:nvPr/>
        </p:nvSpPr>
        <p:spPr>
          <a:xfrm>
            <a:off x="6150975" y="370902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= [[“close”]]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[[“open”]]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3" name="Google Shape;2203;p57">
            <a:extLst>
              <a:ext uri="{FF2B5EF4-FFF2-40B4-BE49-F238E27FC236}">
                <a16:creationId xmlns:a16="http://schemas.microsoft.com/office/drawing/2014/main" id="{4D567613-E719-B3B0-055C-DC47B99760BD}"/>
              </a:ext>
            </a:extLst>
          </p:cNvPr>
          <p:cNvSpPr txBox="1"/>
          <p:nvPr/>
        </p:nvSpPr>
        <p:spPr>
          <a:xfrm>
            <a:off x="3428547" y="3330613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04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>
            <a:extLst>
              <a:ext uri="{FF2B5EF4-FFF2-40B4-BE49-F238E27FC236}">
                <a16:creationId xmlns:a16="http://schemas.microsoft.com/office/drawing/2014/main" id="{779511CE-3A60-F944-D56E-DDCEE443A497}"/>
              </a:ext>
            </a:extLst>
          </p:cNvPr>
          <p:cNvCxnSpPr>
            <a:cxnSpLocks/>
          </p:cNvCxnSpPr>
          <p:nvPr/>
        </p:nvCxnSpPr>
        <p:spPr>
          <a:xfrm>
            <a:off x="1144100" y="2820300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>
            <a:extLst>
              <a:ext uri="{FF2B5EF4-FFF2-40B4-BE49-F238E27FC236}">
                <a16:creationId xmlns:a16="http://schemas.microsoft.com/office/drawing/2014/main" id="{9F1C5799-2D0F-E0CD-5376-D92383A5CF1D}"/>
              </a:ext>
            </a:extLst>
          </p:cNvPr>
          <p:cNvSpPr txBox="1"/>
          <p:nvPr/>
        </p:nvSpPr>
        <p:spPr>
          <a:xfrm>
            <a:off x="6150975" y="130607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05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8" name="Google Shape;2208;p57">
            <a:extLst>
              <a:ext uri="{FF2B5EF4-FFF2-40B4-BE49-F238E27FC236}">
                <a16:creationId xmlns:a16="http://schemas.microsoft.com/office/drawing/2014/main" id="{D37D5E5B-4990-746B-51D8-AEA204FC395E}"/>
              </a:ext>
            </a:extLst>
          </p:cNvPr>
          <p:cNvSpPr txBox="1"/>
          <p:nvPr/>
        </p:nvSpPr>
        <p:spPr>
          <a:xfrm>
            <a:off x="3428547" y="168439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= [[“volume”]]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[[“open”]]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9" name="Google Shape;2209;p57">
            <a:extLst>
              <a:ext uri="{FF2B5EF4-FFF2-40B4-BE49-F238E27FC236}">
                <a16:creationId xmlns:a16="http://schemas.microsoft.com/office/drawing/2014/main" id="{5D78E645-79E8-467C-A631-F59435EFD0E6}"/>
              </a:ext>
            </a:extLst>
          </p:cNvPr>
          <p:cNvSpPr txBox="1"/>
          <p:nvPr/>
        </p:nvSpPr>
        <p:spPr>
          <a:xfrm>
            <a:off x="6150975" y="168437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= [[“high”]]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[[“open”]]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0" name="Google Shape;2210;p57">
            <a:extLst>
              <a:ext uri="{FF2B5EF4-FFF2-40B4-BE49-F238E27FC236}">
                <a16:creationId xmlns:a16="http://schemas.microsoft.com/office/drawing/2014/main" id="{75541BD6-1030-1737-5FCA-26F0F3A15FE7}"/>
              </a:ext>
            </a:extLst>
          </p:cNvPr>
          <p:cNvSpPr txBox="1"/>
          <p:nvPr/>
        </p:nvSpPr>
        <p:spPr>
          <a:xfrm>
            <a:off x="3428547" y="13060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03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11" name="Google Shape;2211;p57">
            <a:extLst>
              <a:ext uri="{FF2B5EF4-FFF2-40B4-BE49-F238E27FC236}">
                <a16:creationId xmlns:a16="http://schemas.microsoft.com/office/drawing/2014/main" id="{CC76F0CA-E2D6-A099-AA7A-495046AB8980}"/>
              </a:ext>
            </a:extLst>
          </p:cNvPr>
          <p:cNvCxnSpPr>
            <a:stCxn id="2210" idx="1"/>
            <a:endCxn id="2203" idx="1"/>
          </p:cNvCxnSpPr>
          <p:nvPr/>
        </p:nvCxnSpPr>
        <p:spPr>
          <a:xfrm rot="10800000" flipV="1">
            <a:off x="3428547" y="1533337"/>
            <a:ext cx="12700" cy="202452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>
            <a:extLst>
              <a:ext uri="{FF2B5EF4-FFF2-40B4-BE49-F238E27FC236}">
                <a16:creationId xmlns:a16="http://schemas.microsoft.com/office/drawing/2014/main" id="{D1CE91FD-A109-13B4-8EC3-F97FE7057372}"/>
              </a:ext>
            </a:extLst>
          </p:cNvPr>
          <p:cNvCxnSpPr>
            <a:stCxn id="2207" idx="1"/>
            <a:endCxn id="2200" idx="1"/>
          </p:cNvCxnSpPr>
          <p:nvPr/>
        </p:nvCxnSpPr>
        <p:spPr>
          <a:xfrm>
            <a:off x="6150975" y="1533324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" name="Google Shape;2211;p57">
            <a:extLst>
              <a:ext uri="{FF2B5EF4-FFF2-40B4-BE49-F238E27FC236}">
                <a16:creationId xmlns:a16="http://schemas.microsoft.com/office/drawing/2014/main" id="{4AAE8BB2-3CCC-E9C8-7A00-95E1D90CC18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65179" y="1527437"/>
            <a:ext cx="12700" cy="203041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2208;p57">
            <a:extLst>
              <a:ext uri="{FF2B5EF4-FFF2-40B4-BE49-F238E27FC236}">
                <a16:creationId xmlns:a16="http://schemas.microsoft.com/office/drawing/2014/main" id="{3276DFAB-9616-56E3-2A1F-4FB097D73979}"/>
              </a:ext>
            </a:extLst>
          </p:cNvPr>
          <p:cNvSpPr txBox="1"/>
          <p:nvPr/>
        </p:nvSpPr>
        <p:spPr>
          <a:xfrm>
            <a:off x="1081300" y="168439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= [["high", "low", "close", "volume"]]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[[“open”]]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2201;p57">
            <a:extLst>
              <a:ext uri="{FF2B5EF4-FFF2-40B4-BE49-F238E27FC236}">
                <a16:creationId xmlns:a16="http://schemas.microsoft.com/office/drawing/2014/main" id="{20E61F3E-87FF-30D0-25CE-039E1942480D}"/>
              </a:ext>
            </a:extLst>
          </p:cNvPr>
          <p:cNvSpPr txBox="1"/>
          <p:nvPr/>
        </p:nvSpPr>
        <p:spPr>
          <a:xfrm>
            <a:off x="1081300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= [["high", "low", "close"]]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[[“open”]]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2210;p57">
            <a:extLst>
              <a:ext uri="{FF2B5EF4-FFF2-40B4-BE49-F238E27FC236}">
                <a16:creationId xmlns:a16="http://schemas.microsoft.com/office/drawing/2014/main" id="{9E8A1104-EC74-58F6-BCE1-5AB8358D12BC}"/>
              </a:ext>
            </a:extLst>
          </p:cNvPr>
          <p:cNvSpPr txBox="1"/>
          <p:nvPr/>
        </p:nvSpPr>
        <p:spPr>
          <a:xfrm>
            <a:off x="865179" y="13001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01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" name="Google Shape;2210;p57">
            <a:extLst>
              <a:ext uri="{FF2B5EF4-FFF2-40B4-BE49-F238E27FC236}">
                <a16:creationId xmlns:a16="http://schemas.microsoft.com/office/drawing/2014/main" id="{4ED58483-E38B-F565-2494-308EF2D68F95}"/>
              </a:ext>
            </a:extLst>
          </p:cNvPr>
          <p:cNvSpPr txBox="1"/>
          <p:nvPr/>
        </p:nvSpPr>
        <p:spPr>
          <a:xfrm>
            <a:off x="865179" y="333059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02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46760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>
          <a:extLst>
            <a:ext uri="{FF2B5EF4-FFF2-40B4-BE49-F238E27FC236}">
              <a16:creationId xmlns:a16="http://schemas.microsoft.com/office/drawing/2014/main" id="{AB9241B4-D6E5-AFF3-802B-C048BC3F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>
            <a:extLst>
              <a:ext uri="{FF2B5EF4-FFF2-40B4-BE49-F238E27FC236}">
                <a16:creationId xmlns:a16="http://schemas.microsoft.com/office/drawing/2014/main" id="{21CDC680-F082-6A6E-53E7-77F749838F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0954" y="2285479"/>
            <a:ext cx="21420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374B3B3A-7ED8-F1BC-401E-AFFB1C37CCF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086924" y="836766"/>
            <a:ext cx="149450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a. Linear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Regression</a:t>
            </a:r>
            <a:endParaRPr sz="1600"/>
          </a:p>
        </p:txBody>
      </p:sp>
      <p:grpSp>
        <p:nvGrpSpPr>
          <p:cNvPr id="3" name="Google Shape;9832;p74">
            <a:extLst>
              <a:ext uri="{FF2B5EF4-FFF2-40B4-BE49-F238E27FC236}">
                <a16:creationId xmlns:a16="http://schemas.microsoft.com/office/drawing/2014/main" id="{6108CCFE-9D93-1B7A-656F-B5F7670EC6EC}"/>
              </a:ext>
            </a:extLst>
          </p:cNvPr>
          <p:cNvGrpSpPr/>
          <p:nvPr/>
        </p:nvGrpSpPr>
        <p:grpSpPr>
          <a:xfrm>
            <a:off x="2965569" y="1964095"/>
            <a:ext cx="3212845" cy="1215469"/>
            <a:chOff x="2492145" y="2881565"/>
            <a:chExt cx="607300" cy="229751"/>
          </a:xfrm>
        </p:grpSpPr>
        <p:sp>
          <p:nvSpPr>
            <p:cNvPr id="54" name="Google Shape;9833;p74">
              <a:extLst>
                <a:ext uri="{FF2B5EF4-FFF2-40B4-BE49-F238E27FC236}">
                  <a16:creationId xmlns:a16="http://schemas.microsoft.com/office/drawing/2014/main" id="{C9C54834-C03A-7D4F-FDAA-03A19B52C05F}"/>
                </a:ext>
              </a:extLst>
            </p:cNvPr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34;p74">
              <a:extLst>
                <a:ext uri="{FF2B5EF4-FFF2-40B4-BE49-F238E27FC236}">
                  <a16:creationId xmlns:a16="http://schemas.microsoft.com/office/drawing/2014/main" id="{65FB229E-A5A3-F5B5-63E5-6BA256F056E1}"/>
                </a:ext>
              </a:extLst>
            </p:cNvPr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35;p74">
              <a:extLst>
                <a:ext uri="{FF2B5EF4-FFF2-40B4-BE49-F238E27FC236}">
                  <a16:creationId xmlns:a16="http://schemas.microsoft.com/office/drawing/2014/main" id="{1A951E92-07B4-EC08-D838-D0DCB222721D}"/>
                </a:ext>
              </a:extLst>
            </p:cNvPr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9838;p74">
            <a:extLst>
              <a:ext uri="{FF2B5EF4-FFF2-40B4-BE49-F238E27FC236}">
                <a16:creationId xmlns:a16="http://schemas.microsoft.com/office/drawing/2014/main" id="{53FB530F-4F2D-1FBD-D26E-F2683C1D95E6}"/>
              </a:ext>
            </a:extLst>
          </p:cNvPr>
          <p:cNvGrpSpPr/>
          <p:nvPr/>
        </p:nvGrpSpPr>
        <p:grpSpPr>
          <a:xfrm>
            <a:off x="2974599" y="1502608"/>
            <a:ext cx="1371186" cy="519684"/>
            <a:chOff x="2493852" y="2794333"/>
            <a:chExt cx="259185" cy="98232"/>
          </a:xfrm>
        </p:grpSpPr>
        <p:sp>
          <p:nvSpPr>
            <p:cNvPr id="51" name="Google Shape;9839;p74">
              <a:extLst>
                <a:ext uri="{FF2B5EF4-FFF2-40B4-BE49-F238E27FC236}">
                  <a16:creationId xmlns:a16="http://schemas.microsoft.com/office/drawing/2014/main" id="{38AD004E-72B6-5F6A-579C-001F434B3646}"/>
                </a:ext>
              </a:extLst>
            </p:cNvPr>
            <p:cNvSpPr/>
            <p:nvPr/>
          </p:nvSpPr>
          <p:spPr>
            <a:xfrm>
              <a:off x="2500419" y="2800896"/>
              <a:ext cx="246135" cy="85123"/>
            </a:xfrm>
            <a:custGeom>
              <a:avLst/>
              <a:gdLst/>
              <a:ahLst/>
              <a:cxnLst/>
              <a:rect l="l" t="t" r="r" b="b"/>
              <a:pathLst>
                <a:path w="54066" h="18698" extrusionOk="0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40;p74">
              <a:extLst>
                <a:ext uri="{FF2B5EF4-FFF2-40B4-BE49-F238E27FC236}">
                  <a16:creationId xmlns:a16="http://schemas.microsoft.com/office/drawing/2014/main" id="{405264A6-8423-4FDE-C9D5-278274D3BF63}"/>
                </a:ext>
              </a:extLst>
            </p:cNvPr>
            <p:cNvSpPr/>
            <p:nvPr/>
          </p:nvSpPr>
          <p:spPr>
            <a:xfrm>
              <a:off x="2493852" y="2794333"/>
              <a:ext cx="15360" cy="15356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41;p74">
              <a:extLst>
                <a:ext uri="{FF2B5EF4-FFF2-40B4-BE49-F238E27FC236}">
                  <a16:creationId xmlns:a16="http://schemas.microsoft.com/office/drawing/2014/main" id="{28F510E4-6E71-4E5A-78B3-5119ACCBC4BC}"/>
                </a:ext>
              </a:extLst>
            </p:cNvPr>
            <p:cNvSpPr/>
            <p:nvPr/>
          </p:nvSpPr>
          <p:spPr>
            <a:xfrm>
              <a:off x="2737686" y="2877210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843;p74">
            <a:extLst>
              <a:ext uri="{FF2B5EF4-FFF2-40B4-BE49-F238E27FC236}">
                <a16:creationId xmlns:a16="http://schemas.microsoft.com/office/drawing/2014/main" id="{05EE7DD3-44AE-97F5-518C-5C7870033E39}"/>
              </a:ext>
            </a:extLst>
          </p:cNvPr>
          <p:cNvSpPr/>
          <p:nvPr/>
        </p:nvSpPr>
        <p:spPr>
          <a:xfrm>
            <a:off x="2033165" y="449411"/>
            <a:ext cx="1575697" cy="963134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9846;p74">
            <a:extLst>
              <a:ext uri="{FF2B5EF4-FFF2-40B4-BE49-F238E27FC236}">
                <a16:creationId xmlns:a16="http://schemas.microsoft.com/office/drawing/2014/main" id="{10C8DE11-57F9-14B7-FAD0-E7CD75AD52A0}"/>
              </a:ext>
            </a:extLst>
          </p:cNvPr>
          <p:cNvGrpSpPr/>
          <p:nvPr/>
        </p:nvGrpSpPr>
        <p:grpSpPr>
          <a:xfrm>
            <a:off x="4531192" y="1502608"/>
            <a:ext cx="81239" cy="519684"/>
            <a:chOff x="2788083" y="2794333"/>
            <a:chExt cx="15356" cy="98232"/>
          </a:xfrm>
        </p:grpSpPr>
        <p:sp>
          <p:nvSpPr>
            <p:cNvPr id="44" name="Google Shape;9847;p74">
              <a:extLst>
                <a:ext uri="{FF2B5EF4-FFF2-40B4-BE49-F238E27FC236}">
                  <a16:creationId xmlns:a16="http://schemas.microsoft.com/office/drawing/2014/main" id="{34BBA0D8-4399-6FD5-EA25-D411969C988B}"/>
                </a:ext>
              </a:extLst>
            </p:cNvPr>
            <p:cNvSpPr/>
            <p:nvPr/>
          </p:nvSpPr>
          <p:spPr>
            <a:xfrm>
              <a:off x="2794655" y="2800905"/>
              <a:ext cx="2213" cy="85114"/>
            </a:xfrm>
            <a:custGeom>
              <a:avLst/>
              <a:gdLst/>
              <a:ahLst/>
              <a:cxnLst/>
              <a:rect l="l" t="t" r="r" b="b"/>
              <a:pathLst>
                <a:path w="486" h="18696" extrusionOk="0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48;p74">
              <a:extLst>
                <a:ext uri="{FF2B5EF4-FFF2-40B4-BE49-F238E27FC236}">
                  <a16:creationId xmlns:a16="http://schemas.microsoft.com/office/drawing/2014/main" id="{07DA0624-BB65-8BF5-43C9-51251463E7D7}"/>
                </a:ext>
              </a:extLst>
            </p:cNvPr>
            <p:cNvSpPr/>
            <p:nvPr/>
          </p:nvSpPr>
          <p:spPr>
            <a:xfrm>
              <a:off x="2788083" y="2794333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49;p74">
              <a:extLst>
                <a:ext uri="{FF2B5EF4-FFF2-40B4-BE49-F238E27FC236}">
                  <a16:creationId xmlns:a16="http://schemas.microsoft.com/office/drawing/2014/main" id="{A5468B43-FDAE-21AF-2464-92D9569AE174}"/>
                </a:ext>
              </a:extLst>
            </p:cNvPr>
            <p:cNvSpPr/>
            <p:nvPr/>
          </p:nvSpPr>
          <p:spPr>
            <a:xfrm>
              <a:off x="2788083" y="2877210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9854;p74">
            <a:extLst>
              <a:ext uri="{FF2B5EF4-FFF2-40B4-BE49-F238E27FC236}">
                <a16:creationId xmlns:a16="http://schemas.microsoft.com/office/drawing/2014/main" id="{CB88B6B1-7F10-B536-6B45-B696B1E8E110}"/>
              </a:ext>
            </a:extLst>
          </p:cNvPr>
          <p:cNvGrpSpPr/>
          <p:nvPr/>
        </p:nvGrpSpPr>
        <p:grpSpPr>
          <a:xfrm>
            <a:off x="4797784" y="1502608"/>
            <a:ext cx="1371186" cy="519684"/>
            <a:chOff x="2838475" y="2794333"/>
            <a:chExt cx="259185" cy="98232"/>
          </a:xfrm>
        </p:grpSpPr>
        <p:sp>
          <p:nvSpPr>
            <p:cNvPr id="37" name="Google Shape;9855;p74">
              <a:extLst>
                <a:ext uri="{FF2B5EF4-FFF2-40B4-BE49-F238E27FC236}">
                  <a16:creationId xmlns:a16="http://schemas.microsoft.com/office/drawing/2014/main" id="{E5D6BC01-2BFC-50E9-D6D4-1068374D2D63}"/>
                </a:ext>
              </a:extLst>
            </p:cNvPr>
            <p:cNvSpPr/>
            <p:nvPr/>
          </p:nvSpPr>
          <p:spPr>
            <a:xfrm>
              <a:off x="2845042" y="2800896"/>
              <a:ext cx="246122" cy="85123"/>
            </a:xfrm>
            <a:custGeom>
              <a:avLst/>
              <a:gdLst/>
              <a:ahLst/>
              <a:cxnLst/>
              <a:rect l="l" t="t" r="r" b="b"/>
              <a:pathLst>
                <a:path w="54063" h="18698" extrusionOk="0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856;p74">
              <a:extLst>
                <a:ext uri="{FF2B5EF4-FFF2-40B4-BE49-F238E27FC236}">
                  <a16:creationId xmlns:a16="http://schemas.microsoft.com/office/drawing/2014/main" id="{4458F2D3-38E3-55E8-507C-B25D6E1805A3}"/>
                </a:ext>
              </a:extLst>
            </p:cNvPr>
            <p:cNvSpPr/>
            <p:nvPr/>
          </p:nvSpPr>
          <p:spPr>
            <a:xfrm>
              <a:off x="3082301" y="2794333"/>
              <a:ext cx="15360" cy="15356"/>
            </a:xfrm>
            <a:custGeom>
              <a:avLst/>
              <a:gdLst/>
              <a:ahLst/>
              <a:cxnLst/>
              <a:rect l="l" t="t" r="r" b="b"/>
              <a:pathLst>
                <a:path w="3374" h="3373" extrusionOk="0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57;p74">
              <a:extLst>
                <a:ext uri="{FF2B5EF4-FFF2-40B4-BE49-F238E27FC236}">
                  <a16:creationId xmlns:a16="http://schemas.microsoft.com/office/drawing/2014/main" id="{1A614F14-651F-AADE-69E5-8F0E901BCD89}"/>
                </a:ext>
              </a:extLst>
            </p:cNvPr>
            <p:cNvSpPr/>
            <p:nvPr/>
          </p:nvSpPr>
          <p:spPr>
            <a:xfrm>
              <a:off x="2838475" y="2877210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863;p74">
            <a:extLst>
              <a:ext uri="{FF2B5EF4-FFF2-40B4-BE49-F238E27FC236}">
                <a16:creationId xmlns:a16="http://schemas.microsoft.com/office/drawing/2014/main" id="{B9C67B19-3E8C-A26C-1087-60BBADA72ABF}"/>
              </a:ext>
            </a:extLst>
          </p:cNvPr>
          <p:cNvGrpSpPr/>
          <p:nvPr/>
        </p:nvGrpSpPr>
        <p:grpSpPr>
          <a:xfrm>
            <a:off x="4531194" y="3120972"/>
            <a:ext cx="81239" cy="519710"/>
            <a:chOff x="2788083" y="3100241"/>
            <a:chExt cx="15356" cy="98237"/>
          </a:xfrm>
        </p:grpSpPr>
        <p:sp>
          <p:nvSpPr>
            <p:cNvPr id="27" name="Google Shape;9864;p74">
              <a:extLst>
                <a:ext uri="{FF2B5EF4-FFF2-40B4-BE49-F238E27FC236}">
                  <a16:creationId xmlns:a16="http://schemas.microsoft.com/office/drawing/2014/main" id="{EA92E4FE-EF05-7019-0907-FDB3D037E6C5}"/>
                </a:ext>
              </a:extLst>
            </p:cNvPr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65;p74">
              <a:extLst>
                <a:ext uri="{FF2B5EF4-FFF2-40B4-BE49-F238E27FC236}">
                  <a16:creationId xmlns:a16="http://schemas.microsoft.com/office/drawing/2014/main" id="{8CCA92C2-FFE2-1EF6-25BB-D53FD8B98DEE}"/>
                </a:ext>
              </a:extLst>
            </p:cNvPr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66;p74">
              <a:extLst>
                <a:ext uri="{FF2B5EF4-FFF2-40B4-BE49-F238E27FC236}">
                  <a16:creationId xmlns:a16="http://schemas.microsoft.com/office/drawing/2014/main" id="{A98AF304-BFA7-E7CA-A5A3-B476ED6700EC}"/>
                </a:ext>
              </a:extLst>
            </p:cNvPr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9871;p74">
            <a:extLst>
              <a:ext uri="{FF2B5EF4-FFF2-40B4-BE49-F238E27FC236}">
                <a16:creationId xmlns:a16="http://schemas.microsoft.com/office/drawing/2014/main" id="{68F541AA-2EEC-20DE-222E-B4C96BEC73D4}"/>
              </a:ext>
            </a:extLst>
          </p:cNvPr>
          <p:cNvGrpSpPr/>
          <p:nvPr/>
        </p:nvGrpSpPr>
        <p:grpSpPr>
          <a:xfrm>
            <a:off x="2974601" y="3120972"/>
            <a:ext cx="1371186" cy="519710"/>
            <a:chOff x="2493852" y="3100241"/>
            <a:chExt cx="259185" cy="98237"/>
          </a:xfrm>
        </p:grpSpPr>
        <p:sp>
          <p:nvSpPr>
            <p:cNvPr id="20" name="Google Shape;9872;p74">
              <a:extLst>
                <a:ext uri="{FF2B5EF4-FFF2-40B4-BE49-F238E27FC236}">
                  <a16:creationId xmlns:a16="http://schemas.microsoft.com/office/drawing/2014/main" id="{EA5248FE-D2A2-A100-78BE-1806292CF979}"/>
                </a:ext>
              </a:extLst>
            </p:cNvPr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73;p74">
              <a:extLst>
                <a:ext uri="{FF2B5EF4-FFF2-40B4-BE49-F238E27FC236}">
                  <a16:creationId xmlns:a16="http://schemas.microsoft.com/office/drawing/2014/main" id="{A235D0E9-6DF8-8EB7-E92E-209153968EBF}"/>
                </a:ext>
              </a:extLst>
            </p:cNvPr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74;p74">
              <a:extLst>
                <a:ext uri="{FF2B5EF4-FFF2-40B4-BE49-F238E27FC236}">
                  <a16:creationId xmlns:a16="http://schemas.microsoft.com/office/drawing/2014/main" id="{46962FD1-AC8C-FA63-B132-ACA2386538DB}"/>
                </a:ext>
              </a:extLst>
            </p:cNvPr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9879;p74">
            <a:extLst>
              <a:ext uri="{FF2B5EF4-FFF2-40B4-BE49-F238E27FC236}">
                <a16:creationId xmlns:a16="http://schemas.microsoft.com/office/drawing/2014/main" id="{A740F91B-B3A4-63FB-5330-CB4A5EDBF1FB}"/>
              </a:ext>
            </a:extLst>
          </p:cNvPr>
          <p:cNvGrpSpPr/>
          <p:nvPr/>
        </p:nvGrpSpPr>
        <p:grpSpPr>
          <a:xfrm>
            <a:off x="4797786" y="3120972"/>
            <a:ext cx="1371186" cy="519710"/>
            <a:chOff x="2838475" y="3100241"/>
            <a:chExt cx="259185" cy="98237"/>
          </a:xfrm>
        </p:grpSpPr>
        <p:sp>
          <p:nvSpPr>
            <p:cNvPr id="13" name="Google Shape;9880;p74">
              <a:extLst>
                <a:ext uri="{FF2B5EF4-FFF2-40B4-BE49-F238E27FC236}">
                  <a16:creationId xmlns:a16="http://schemas.microsoft.com/office/drawing/2014/main" id="{196BB454-1F9E-DE7B-3759-B092FE97F4CE}"/>
                </a:ext>
              </a:extLst>
            </p:cNvPr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81;p74">
              <a:extLst>
                <a:ext uri="{FF2B5EF4-FFF2-40B4-BE49-F238E27FC236}">
                  <a16:creationId xmlns:a16="http://schemas.microsoft.com/office/drawing/2014/main" id="{49BB16D0-32FA-CD87-11C5-D0D416246DEC}"/>
                </a:ext>
              </a:extLst>
            </p:cNvPr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82;p74">
              <a:extLst>
                <a:ext uri="{FF2B5EF4-FFF2-40B4-BE49-F238E27FC236}">
                  <a16:creationId xmlns:a16="http://schemas.microsoft.com/office/drawing/2014/main" id="{CAC72E27-9BD4-320C-1F63-112114FD59E7}"/>
                </a:ext>
              </a:extLst>
            </p:cNvPr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9843;p74">
            <a:extLst>
              <a:ext uri="{FF2B5EF4-FFF2-40B4-BE49-F238E27FC236}">
                <a16:creationId xmlns:a16="http://schemas.microsoft.com/office/drawing/2014/main" id="{362F826B-5270-AF56-7EDD-BF0ACF8534B3}"/>
              </a:ext>
            </a:extLst>
          </p:cNvPr>
          <p:cNvSpPr/>
          <p:nvPr/>
        </p:nvSpPr>
        <p:spPr>
          <a:xfrm>
            <a:off x="3800894" y="449411"/>
            <a:ext cx="1575697" cy="963134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9843;p74">
            <a:extLst>
              <a:ext uri="{FF2B5EF4-FFF2-40B4-BE49-F238E27FC236}">
                <a16:creationId xmlns:a16="http://schemas.microsoft.com/office/drawing/2014/main" id="{5C5EB37C-3DF3-F759-7612-904228DE6558}"/>
              </a:ext>
            </a:extLst>
          </p:cNvPr>
          <p:cNvSpPr/>
          <p:nvPr/>
        </p:nvSpPr>
        <p:spPr>
          <a:xfrm>
            <a:off x="5568622" y="449411"/>
            <a:ext cx="1575697" cy="963134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9843;p74">
            <a:extLst>
              <a:ext uri="{FF2B5EF4-FFF2-40B4-BE49-F238E27FC236}">
                <a16:creationId xmlns:a16="http://schemas.microsoft.com/office/drawing/2014/main" id="{7AC8B8AF-B4B0-176D-4F1A-1A2028871F51}"/>
              </a:ext>
            </a:extLst>
          </p:cNvPr>
          <p:cNvSpPr/>
          <p:nvPr/>
        </p:nvSpPr>
        <p:spPr>
          <a:xfrm>
            <a:off x="2033165" y="3696530"/>
            <a:ext cx="1575697" cy="963134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9843;p74">
            <a:extLst>
              <a:ext uri="{FF2B5EF4-FFF2-40B4-BE49-F238E27FC236}">
                <a16:creationId xmlns:a16="http://schemas.microsoft.com/office/drawing/2014/main" id="{267D7F44-EA97-4B20-67FF-80BFFB907E50}"/>
              </a:ext>
            </a:extLst>
          </p:cNvPr>
          <p:cNvSpPr/>
          <p:nvPr/>
        </p:nvSpPr>
        <p:spPr>
          <a:xfrm>
            <a:off x="3800894" y="3696530"/>
            <a:ext cx="1575697" cy="963134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9843;p74">
            <a:extLst>
              <a:ext uri="{FF2B5EF4-FFF2-40B4-BE49-F238E27FC236}">
                <a16:creationId xmlns:a16="http://schemas.microsoft.com/office/drawing/2014/main" id="{D1E63243-84AE-5620-5A6E-58548544D59F}"/>
              </a:ext>
            </a:extLst>
          </p:cNvPr>
          <p:cNvSpPr/>
          <p:nvPr/>
        </p:nvSpPr>
        <p:spPr>
          <a:xfrm>
            <a:off x="5568622" y="3696530"/>
            <a:ext cx="1575697" cy="963134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38;p41">
            <a:extLst>
              <a:ext uri="{FF2B5EF4-FFF2-40B4-BE49-F238E27FC236}">
                <a16:creationId xmlns:a16="http://schemas.microsoft.com/office/drawing/2014/main" id="{C4723C59-92FF-F854-3778-03FCA3F92B52}"/>
              </a:ext>
            </a:extLst>
          </p:cNvPr>
          <p:cNvSpPr txBox="1">
            <a:spLocks/>
          </p:cNvSpPr>
          <p:nvPr/>
        </p:nvSpPr>
        <p:spPr>
          <a:xfrm>
            <a:off x="3837746" y="836052"/>
            <a:ext cx="149450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en-IN" sz="1600"/>
              <a:t>b. Ridge </a:t>
            </a:r>
          </a:p>
          <a:p>
            <a:pPr marL="0" indent="0" algn="ctr"/>
            <a:r>
              <a:rPr lang="en-IN" sz="1600"/>
              <a:t>Regression</a:t>
            </a:r>
          </a:p>
        </p:txBody>
      </p:sp>
      <p:sp>
        <p:nvSpPr>
          <p:cNvPr id="1606" name="Google Shape;1638;p41">
            <a:extLst>
              <a:ext uri="{FF2B5EF4-FFF2-40B4-BE49-F238E27FC236}">
                <a16:creationId xmlns:a16="http://schemas.microsoft.com/office/drawing/2014/main" id="{A7F3B777-6B95-A70C-FE26-A8518D86164F}"/>
              </a:ext>
            </a:extLst>
          </p:cNvPr>
          <p:cNvSpPr txBox="1">
            <a:spLocks/>
          </p:cNvSpPr>
          <p:nvPr/>
        </p:nvSpPr>
        <p:spPr>
          <a:xfrm>
            <a:off x="5623681" y="834753"/>
            <a:ext cx="149450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en-IN" sz="1600"/>
              <a:t>c. Lasso </a:t>
            </a:r>
          </a:p>
          <a:p>
            <a:pPr marL="0" indent="0" algn="ctr"/>
            <a:r>
              <a:rPr lang="en-IN" sz="1600"/>
              <a:t>Regression</a:t>
            </a:r>
          </a:p>
        </p:txBody>
      </p:sp>
      <p:sp>
        <p:nvSpPr>
          <p:cNvPr id="1607" name="Google Shape;1638;p41">
            <a:extLst>
              <a:ext uri="{FF2B5EF4-FFF2-40B4-BE49-F238E27FC236}">
                <a16:creationId xmlns:a16="http://schemas.microsoft.com/office/drawing/2014/main" id="{A50A1454-C27D-8434-14B5-65CDFA707A6C}"/>
              </a:ext>
            </a:extLst>
          </p:cNvPr>
          <p:cNvSpPr txBox="1">
            <a:spLocks/>
          </p:cNvSpPr>
          <p:nvPr/>
        </p:nvSpPr>
        <p:spPr>
          <a:xfrm>
            <a:off x="2086925" y="4028184"/>
            <a:ext cx="157569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sz="1600"/>
              <a:t>d. Ensemble</a:t>
            </a:r>
          </a:p>
        </p:txBody>
      </p:sp>
      <p:sp>
        <p:nvSpPr>
          <p:cNvPr id="1608" name="Google Shape;1638;p41">
            <a:extLst>
              <a:ext uri="{FF2B5EF4-FFF2-40B4-BE49-F238E27FC236}">
                <a16:creationId xmlns:a16="http://schemas.microsoft.com/office/drawing/2014/main" id="{44BB882F-A5F0-B80D-580E-5CC94C0E9168}"/>
              </a:ext>
            </a:extLst>
          </p:cNvPr>
          <p:cNvSpPr txBox="1">
            <a:spLocks/>
          </p:cNvSpPr>
          <p:nvPr/>
        </p:nvSpPr>
        <p:spPr>
          <a:xfrm>
            <a:off x="3929322" y="4092192"/>
            <a:ext cx="146693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sz="1600"/>
              <a:t>e. Random Forest</a:t>
            </a:r>
          </a:p>
        </p:txBody>
      </p:sp>
      <p:sp>
        <p:nvSpPr>
          <p:cNvPr id="1609" name="Google Shape;1638;p41">
            <a:extLst>
              <a:ext uri="{FF2B5EF4-FFF2-40B4-BE49-F238E27FC236}">
                <a16:creationId xmlns:a16="http://schemas.microsoft.com/office/drawing/2014/main" id="{89E5B8D1-F4D4-DDC8-8003-98EC139382FB}"/>
              </a:ext>
            </a:extLst>
          </p:cNvPr>
          <p:cNvSpPr txBox="1">
            <a:spLocks/>
          </p:cNvSpPr>
          <p:nvPr/>
        </p:nvSpPr>
        <p:spPr>
          <a:xfrm>
            <a:off x="5835323" y="4092192"/>
            <a:ext cx="1170311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sz="1600"/>
              <a:t>f. XG Boost</a:t>
            </a:r>
          </a:p>
        </p:txBody>
      </p:sp>
    </p:spTree>
    <p:extLst>
      <p:ext uri="{BB962C8B-B14F-4D97-AF65-F5344CB8AC3E}">
        <p14:creationId xmlns:p14="http://schemas.microsoft.com/office/powerpoint/2010/main" val="242164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4AA17E9E-086F-AEBE-8116-3D5A1A05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9C71BD59-EF03-237C-382D-6FEA3ACDF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E2F461-9748-A548-99D1-8001A9B3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11002"/>
              </p:ext>
            </p:extLst>
          </p:nvPr>
        </p:nvGraphicFramePr>
        <p:xfrm>
          <a:off x="227252" y="1371600"/>
          <a:ext cx="8777265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  <a:gridCol w="1059497">
                  <a:extLst>
                    <a:ext uri="{9D8B030D-6E8A-4147-A177-3AD203B41FA5}">
                      <a16:colId xmlns:a16="http://schemas.microsoft.com/office/drawing/2014/main" val="1965351615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4253164260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 = [["high", "low", "close", "volume"]] </a:t>
                      </a:r>
                      <a:b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</a:b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y = [[“open”]] 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33962.1556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184.2882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36.6581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cs typeface="Poppins" pitchFamily="2" charset="77"/>
                        </a:rPr>
                        <a:t>0.9998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0.0001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33962.1416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184.2882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36.6581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50052.0810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223.7232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53.2631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50842.8620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225.4836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44.2118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0.0001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519943.8173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721.0713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114.4216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0.9961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0.9958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0.0019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8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B6E2271D-DA9E-378C-DACD-70909F29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0AFC2731-A2F1-F05F-DD7E-A772443255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85E191-0E04-4123-6CDD-884C13894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41353"/>
              </p:ext>
            </p:extLst>
          </p:nvPr>
        </p:nvGraphicFramePr>
        <p:xfrm>
          <a:off x="1083320" y="1371600"/>
          <a:ext cx="6977360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15157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891223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875347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3573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 = [["high", "low", "close", "volume"]] </a:t>
                      </a:r>
                      <a:b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</a:b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y = [[“open”]] 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423622.0576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650.8625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183.2703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423621.4602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650.8621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183.2703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454529.0169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674.1877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219.2488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647.7303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584034.1548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764.2213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264.9630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43082021.8516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6563.6897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2348.3754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0.9688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33002" y="1225887"/>
            <a:ext cx="746108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228600" algn="just">
              <a:lnSpc>
                <a:spcPct val="200000"/>
              </a:lnSpc>
            </a:pPr>
            <a:r>
              <a:rPr lang="en-CA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</a:rPr>
              <a:t>The dataset of cryptocurrencies starting from 1</a:t>
            </a:r>
            <a:r>
              <a:rPr lang="en-CA" baseline="30000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</a:rPr>
              <a:t>st</a:t>
            </a:r>
            <a:r>
              <a:rPr lang="en-CA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</a:rPr>
              <a:t> January 2015 to 31</a:t>
            </a:r>
            <a:r>
              <a:rPr lang="en-CA" baseline="30000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</a:rPr>
              <a:t>st</a:t>
            </a:r>
            <a:r>
              <a:rPr lang="en-CA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</a:rPr>
              <a:t> December 2024, is used to analyse market trends, volatility of the crypto market and make price predictions of different coins for specific duration (next day or next week). Collected from </a:t>
            </a:r>
            <a:r>
              <a:rPr lang="en-CA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  <a:hlinkClick r:id="rId3"/>
              </a:rPr>
              <a:t>Kaggle</a:t>
            </a:r>
            <a:r>
              <a:rPr lang="en-CA">
                <a:solidFill>
                  <a:srgbClr val="000000"/>
                </a:solidFill>
                <a:effectLst/>
                <a:latin typeface="Poppins" pitchFamily="2" charset="77"/>
                <a:ea typeface="Times New Roman" panose="02020603050405020304" pitchFamily="18" charset="0"/>
                <a:cs typeface="Poppins" pitchFamily="2" charset="77"/>
              </a:rPr>
              <a:t>, it includes daily price points of different coins, allowing comparison and helping in making more informed decisions about trading in extremely agile crypto currency market.</a:t>
            </a:r>
            <a:endParaRPr lang="en-IN">
              <a:effectLst/>
              <a:latin typeface="Poppins" pitchFamily="2" charset="77"/>
              <a:ea typeface="Times New Roman" panose="02020603050405020304" pitchFamily="18" charset="0"/>
              <a:cs typeface="Poppins" pitchFamily="2" charset="77"/>
            </a:endParaRP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DBE1B492-DA47-2E39-6D32-160278A1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EF0FAB9D-C17D-FFDD-AE4A-4CEB6E531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2B8B48-A692-099E-5303-E18B9203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3247"/>
              </p:ext>
            </p:extLst>
          </p:nvPr>
        </p:nvGraphicFramePr>
        <p:xfrm>
          <a:off x="227252" y="1371600"/>
          <a:ext cx="8821715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02457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  <a:gridCol w="1059497">
                  <a:extLst>
                    <a:ext uri="{9D8B030D-6E8A-4147-A177-3AD203B41FA5}">
                      <a16:colId xmlns:a16="http://schemas.microsoft.com/office/drawing/2014/main" val="1965351615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4253164260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X = [["high", "low", "close"]] </a:t>
                      </a:r>
                      <a:b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</a:b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y = [[“open”]]</a:t>
                      </a:r>
                      <a:r>
                        <a:rPr lang="en-IN" sz="1100">
                          <a:effectLst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33936.6868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184.2191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36.2190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0.9998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33936.6728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184.2191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36.2190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48114.2162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219.3495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45.2369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46208.0115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214.9605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42.2924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428862.9515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654.8763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98.1871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0.9968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0.9955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98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24D18CAB-ADB4-2614-4614-F05374F9B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B93C85A3-C412-4FC0-50A4-C749BC48D3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904CC9-9390-C8B8-8CD2-544BF6E7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12398"/>
              </p:ext>
            </p:extLst>
          </p:nvPr>
        </p:nvGraphicFramePr>
        <p:xfrm>
          <a:off x="1107927" y="1371600"/>
          <a:ext cx="6928146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205547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808673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X = [["high", "low", "close"]] </a:t>
                      </a:r>
                      <a:b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</a:b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y = [[“open”]]</a:t>
                      </a:r>
                      <a:r>
                        <a:rPr lang="en-IN" sz="1100">
                          <a:effectLst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423857.4565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651.0434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182.8597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423856.8598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651.0429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182.8597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479434.5017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692.4121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224.5735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  <a:endParaRPr lang="en-IN" sz="1100" kern="100">
                        <a:effectLst/>
                        <a:highlight>
                          <a:srgbClr val="C0C0C0"/>
                        </a:highlight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652.9295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573941.7709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757.5894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259.8266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23992545.7233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4898.2186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1881.2063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0.9827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4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687D5DBD-35D7-2625-6BE8-CEB5583C4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FF0C04FA-7DC2-649F-F0AF-DD1359136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52C8B6-C3BD-993B-7304-F2500DD8B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61575"/>
              </p:ext>
            </p:extLst>
          </p:nvPr>
        </p:nvGraphicFramePr>
        <p:xfrm>
          <a:off x="227252" y="1371600"/>
          <a:ext cx="8777265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  <a:gridCol w="1059497">
                  <a:extLst>
                    <a:ext uri="{9D8B030D-6E8A-4147-A177-3AD203B41FA5}">
                      <a16:colId xmlns:a16="http://schemas.microsoft.com/office/drawing/2014/main" val="1965351615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4253164260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X = [[“volume”]] </a:t>
                      </a:r>
                      <a:b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</a:b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y = [[“open”]]</a:t>
                      </a:r>
                      <a:r>
                        <a:rPr lang="en-IN" sz="1100">
                          <a:effectLst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45184509.7131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6721.9424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2308.9926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0.6645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0.6182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0.0988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45184509.7131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6721.9424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2308.9926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0.6645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45184509.7131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6721.9424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2308.9926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0.6645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59916401.9415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7740.5686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2130.6780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0.5551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0.5677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0.0486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40232896.0360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6342.9406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1859.1027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0.7013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0.6896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0.0181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0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523C95DB-6D85-A23A-0A90-58683BE58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7A30E19D-499A-4A82-FA80-BD815AEE79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4BF81E-09B0-A308-2C9E-15FE9AA53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28783"/>
              </p:ext>
            </p:extLst>
          </p:nvPr>
        </p:nvGraphicFramePr>
        <p:xfrm>
          <a:off x="966640" y="1371600"/>
          <a:ext cx="7210721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967423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900747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X = [[“volume”]] </a:t>
                      </a:r>
                      <a:b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</a:b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y = [[“open”]]</a:t>
                      </a:r>
                      <a:r>
                        <a:rPr lang="en-IN" sz="1100">
                          <a:effectLst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551359509.5503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23481.0458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9531.5106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0.6013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551359509.5503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23481.0458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9531.5106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0.6013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551359509.5562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23481.0458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9531.5106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0.6013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23481.0458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614983059.6512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24798.8520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9594.0459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0.5553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547686472.8772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23402.7023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9410.6352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0.6040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95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8AAEF3D9-9782-3E3F-22E5-FFB7E98EE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AFDDE5BE-495D-D9DA-0E21-00E00757A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DD517E-1540-24C1-19FD-EAAB6050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1095"/>
              </p:ext>
            </p:extLst>
          </p:nvPr>
        </p:nvGraphicFramePr>
        <p:xfrm>
          <a:off x="227252" y="1371600"/>
          <a:ext cx="8829652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  <a:gridCol w="1059497">
                  <a:extLst>
                    <a:ext uri="{9D8B030D-6E8A-4147-A177-3AD203B41FA5}">
                      <a16:colId xmlns:a16="http://schemas.microsoft.com/office/drawing/2014/main" val="1965351615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4253164260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X = [[“low”]] 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y = [[“open”]]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93318.2881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305.4804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61.2309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93318.2880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305.4804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61.2309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93316.2615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305.4771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61.2446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112138.2486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334.8705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65.1984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0.9989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561846.2069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749.5640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121.7182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0.9958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78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B8663A12-177F-9572-84F1-5FC0847B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0CB2A4AC-91C2-6B31-AB4B-9D286AE8A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B6AEA8-4341-0D18-A440-B6014D98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5892"/>
              </p:ext>
            </p:extLst>
          </p:nvPr>
        </p:nvGraphicFramePr>
        <p:xfrm>
          <a:off x="1080940" y="1371600"/>
          <a:ext cx="6982121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22777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X = [[“low”]] 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y = [[“open”]]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539661.6184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734.6166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263.8444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539661.6120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734.6166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263.8444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539566.1295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734.5517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263.8211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734.5950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813995.7707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902.2171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296.9941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32604407.8634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5710.0270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2229.9252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0.9764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0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01772EED-283A-9CE3-AE1B-48B2E7E5D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817427C4-A863-0DC8-EA41-7130D309F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515EA5-4025-2CCC-5E17-699BC4970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67434"/>
              </p:ext>
            </p:extLst>
          </p:nvPr>
        </p:nvGraphicFramePr>
        <p:xfrm>
          <a:off x="227252" y="1371600"/>
          <a:ext cx="8777265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  <a:gridCol w="1059497">
                  <a:extLst>
                    <a:ext uri="{9D8B030D-6E8A-4147-A177-3AD203B41FA5}">
                      <a16:colId xmlns:a16="http://schemas.microsoft.com/office/drawing/2014/main" val="1965351615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4253164260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X = [[“high”]] </a:t>
                      </a:r>
                      <a:b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</a:b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y = [[“open”]]</a:t>
                      </a:r>
                      <a:r>
                        <a:rPr lang="en-IN" sz="1100">
                          <a:effectLst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71504.3393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267.4030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54.2302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71504.3393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267.4030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54.2302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71504.3393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267.4030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54.2302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117251.1185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342.4195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63.5238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575497.4981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758.6155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120.9580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0.9957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0.9939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0.0019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9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4D2B7B3B-A90A-5708-9E48-E6DE9286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D5A4EEC2-BD91-EE56-5353-6FE956B78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A508A2-665A-3889-5F1F-4E0301F8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66169"/>
              </p:ext>
            </p:extLst>
          </p:nvPr>
        </p:nvGraphicFramePr>
        <p:xfrm>
          <a:off x="1150790" y="1371600"/>
          <a:ext cx="6842420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167447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X = [[“high”]] </a:t>
                      </a:r>
                      <a:b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</a:b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Arial"/>
                          <a:cs typeface="Poppins" pitchFamily="2" charset="77"/>
                          <a:sym typeface="Arial"/>
                        </a:rPr>
                        <a:t>y = [[“open”]]</a:t>
                      </a:r>
                      <a:r>
                        <a:rPr lang="en-IN" sz="1100">
                          <a:effectLst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576147.5577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759.0438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257.9822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576147.5577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759.0438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257.9822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576147.5577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759.0438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257.9822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0.9996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759.0438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703776.3404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838.9138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282.0295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32143923.2290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5669.5611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2213.1960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0.9768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62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BF5FB655-82B4-F678-AE31-4D93DFBA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BD0D0870-724B-1208-C811-E34EA96E42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312E61-FECB-23FF-3413-A79DADE0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10343"/>
              </p:ext>
            </p:extLst>
          </p:nvPr>
        </p:nvGraphicFramePr>
        <p:xfrm>
          <a:off x="227252" y="1371600"/>
          <a:ext cx="8777265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980123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7991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40397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  <a:gridCol w="1059497">
                  <a:extLst>
                    <a:ext uri="{9D8B030D-6E8A-4147-A177-3AD203B41FA5}">
                      <a16:colId xmlns:a16="http://schemas.microsoft.com/office/drawing/2014/main" val="1965351615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4253164260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X = [[“close”]] 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y = [[“open”]]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137988.1128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371.4675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73.8594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0.9989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137988.1128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371.4675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73.8594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137988.1128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371.4675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73.8594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197364.3828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444.2571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93.1929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0.9985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0.9984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0.0003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615563.2701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784.5784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137.1472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0.9954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0.9932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50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E7F26988-7703-C89A-A1B0-991FF529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EF408393-50AB-AFF6-9359-FAC942BA83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5C55F9-65AB-B9BB-16E7-2FE1653DD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75901"/>
              </p:ext>
            </p:extLst>
          </p:nvPr>
        </p:nvGraphicFramePr>
        <p:xfrm>
          <a:off x="1085703" y="1371600"/>
          <a:ext cx="6972595" cy="2839148"/>
        </p:xfrm>
        <a:graphic>
          <a:graphicData uri="http://schemas.openxmlformats.org/drawingml/2006/table">
            <a:tbl>
              <a:tblPr firstRow="1" firstCol="1" bandRow="1">
                <a:tableStyleId>{18B154C6-4610-4BCB-8DAB-3B417C8D8311}</a:tableStyleId>
              </a:tblPr>
              <a:tblGrid>
                <a:gridCol w="1797347">
                  <a:extLst>
                    <a:ext uri="{9D8B030D-6E8A-4147-A177-3AD203B41FA5}">
                      <a16:colId xmlns:a16="http://schemas.microsoft.com/office/drawing/2014/main" val="1330957369"/>
                    </a:ext>
                  </a:extLst>
                </a:gridCol>
                <a:gridCol w="1618297">
                  <a:extLst>
                    <a:ext uri="{9D8B030D-6E8A-4147-A177-3AD203B41FA5}">
                      <a16:colId xmlns:a16="http://schemas.microsoft.com/office/drawing/2014/main" val="45581376"/>
                    </a:ext>
                  </a:extLst>
                </a:gridCol>
                <a:gridCol w="1224597">
                  <a:extLst>
                    <a:ext uri="{9D8B030D-6E8A-4147-A177-3AD203B41FA5}">
                      <a16:colId xmlns:a16="http://schemas.microsoft.com/office/drawing/2014/main" val="1760483168"/>
                    </a:ext>
                  </a:extLst>
                </a:gridCol>
                <a:gridCol w="875347">
                  <a:extLst>
                    <a:ext uri="{9D8B030D-6E8A-4147-A177-3AD203B41FA5}">
                      <a16:colId xmlns:a16="http://schemas.microsoft.com/office/drawing/2014/main" val="99391806"/>
                    </a:ext>
                  </a:extLst>
                </a:gridCol>
                <a:gridCol w="818197">
                  <a:extLst>
                    <a:ext uri="{9D8B030D-6E8A-4147-A177-3AD203B41FA5}">
                      <a16:colId xmlns:a16="http://schemas.microsoft.com/office/drawing/2014/main" val="145736635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916586263"/>
                    </a:ext>
                  </a:extLst>
                </a:gridCol>
              </a:tblGrid>
              <a:tr h="759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Variations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Models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1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1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93464"/>
                  </a:ext>
                </a:extLst>
              </a:tr>
              <a:tr h="378346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X = [[“close”]] 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y = [[“open”]]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Linear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847683.2000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920.6971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287.2504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74772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Ridge (Alpha = 1000)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847683.2000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920.6971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287.2504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320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Lasso (Alpha = 0.01)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847683.1999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920.6971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287.2504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63587"/>
                  </a:ext>
                </a:extLst>
              </a:tr>
              <a:tr h="187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Ensemble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920.6971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-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266957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Random Forest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1276508.4724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1129.8267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362.7830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0.9991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68081"/>
                  </a:ext>
                </a:extLst>
              </a:tr>
              <a:tr h="37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XGBoost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32863027.8088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5732.6284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2239.7715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0.9762</a:t>
                      </a:r>
                      <a:endParaRPr lang="en-IN" sz="11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>
          <a:extLst>
            <a:ext uri="{FF2B5EF4-FFF2-40B4-BE49-F238E27FC236}">
              <a16:creationId xmlns:a16="http://schemas.microsoft.com/office/drawing/2014/main" id="{33954154-B932-C49A-4903-018979E0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>
            <a:extLst>
              <a:ext uri="{FF2B5EF4-FFF2-40B4-BE49-F238E27FC236}">
                <a16:creationId xmlns:a16="http://schemas.microsoft.com/office/drawing/2014/main" id="{96F994F0-E9DD-B0B3-6C93-3934579C9C2B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>
              <a:extLst>
                <a:ext uri="{FF2B5EF4-FFF2-40B4-BE49-F238E27FC236}">
                  <a16:creationId xmlns:a16="http://schemas.microsoft.com/office/drawing/2014/main" id="{64861EE5-8BB1-0B4A-D9F0-FDB27A6FC9FD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>
                <a:extLst>
                  <a:ext uri="{FF2B5EF4-FFF2-40B4-BE49-F238E27FC236}">
                    <a16:creationId xmlns:a16="http://schemas.microsoft.com/office/drawing/2014/main" id="{86F1F706-B2D8-14F8-1568-ED61FD1E3CE6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>
                  <a:extLst>
                    <a:ext uri="{FF2B5EF4-FFF2-40B4-BE49-F238E27FC236}">
                      <a16:creationId xmlns:a16="http://schemas.microsoft.com/office/drawing/2014/main" id="{F4FB0000-B0BE-C836-7EE9-B10B50A91D49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>
                    <a:extLst>
                      <a:ext uri="{FF2B5EF4-FFF2-40B4-BE49-F238E27FC236}">
                        <a16:creationId xmlns:a16="http://schemas.microsoft.com/office/drawing/2014/main" id="{867130B3-D719-F729-0E51-7D970656071D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>
                      <a:extLst>
                        <a:ext uri="{FF2B5EF4-FFF2-40B4-BE49-F238E27FC236}">
                          <a16:creationId xmlns:a16="http://schemas.microsoft.com/office/drawing/2014/main" id="{F7C478AE-9227-8B71-AFFF-1EE713572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>
                      <a:extLst>
                        <a:ext uri="{FF2B5EF4-FFF2-40B4-BE49-F238E27FC236}">
                          <a16:creationId xmlns:a16="http://schemas.microsoft.com/office/drawing/2014/main" id="{3103F815-9EDF-BD2F-98E7-DD51C81AD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>
                      <a:extLst>
                        <a:ext uri="{FF2B5EF4-FFF2-40B4-BE49-F238E27FC236}">
                          <a16:creationId xmlns:a16="http://schemas.microsoft.com/office/drawing/2014/main" id="{4D095427-E378-4103-150C-A9CC6D976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>
                      <a:extLst>
                        <a:ext uri="{FF2B5EF4-FFF2-40B4-BE49-F238E27FC236}">
                          <a16:creationId xmlns:a16="http://schemas.microsoft.com/office/drawing/2014/main" id="{FA6F4D92-5836-0574-537F-AEF58C1AD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6642949B-9021-8991-A327-2E980D1C7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>
                    <a:extLst>
                      <a:ext uri="{FF2B5EF4-FFF2-40B4-BE49-F238E27FC236}">
                        <a16:creationId xmlns:a16="http://schemas.microsoft.com/office/drawing/2014/main" id="{26E11C16-E60D-9A14-8844-65E5FF4CEED6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>
                  <a:extLst>
                    <a:ext uri="{FF2B5EF4-FFF2-40B4-BE49-F238E27FC236}">
                      <a16:creationId xmlns:a16="http://schemas.microsoft.com/office/drawing/2014/main" id="{FFCD740F-9288-625C-AC8A-C64B82D51ECF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>
                    <a:extLst>
                      <a:ext uri="{FF2B5EF4-FFF2-40B4-BE49-F238E27FC236}">
                        <a16:creationId xmlns:a16="http://schemas.microsoft.com/office/drawing/2014/main" id="{FAE823A2-FAC2-9C04-4BDD-D4A5AFAAA8E4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>
                      <a:extLst>
                        <a:ext uri="{FF2B5EF4-FFF2-40B4-BE49-F238E27FC236}">
                          <a16:creationId xmlns:a16="http://schemas.microsoft.com/office/drawing/2014/main" id="{0BA2703D-2537-A2B1-72A1-79A5B7656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>
                      <a:extLst>
                        <a:ext uri="{FF2B5EF4-FFF2-40B4-BE49-F238E27FC236}">
                          <a16:creationId xmlns:a16="http://schemas.microsoft.com/office/drawing/2014/main" id="{8EE726BF-D6D9-6635-A7B1-C41899D19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>
                      <a:extLst>
                        <a:ext uri="{FF2B5EF4-FFF2-40B4-BE49-F238E27FC236}">
                          <a16:creationId xmlns:a16="http://schemas.microsoft.com/office/drawing/2014/main" id="{752CDD5F-B153-0681-3E94-895C8370C6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>
                      <a:extLst>
                        <a:ext uri="{FF2B5EF4-FFF2-40B4-BE49-F238E27FC236}">
                          <a16:creationId xmlns:a16="http://schemas.microsoft.com/office/drawing/2014/main" id="{C67AAD77-841E-503C-F47F-03DDB354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53A9FA65-56E4-DE6D-A329-DC2B9ADBD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>
                    <a:extLst>
                      <a:ext uri="{FF2B5EF4-FFF2-40B4-BE49-F238E27FC236}">
                        <a16:creationId xmlns:a16="http://schemas.microsoft.com/office/drawing/2014/main" id="{D644F9C4-5512-9CDB-6732-5E988C17DF2C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>
                  <a:extLst>
                    <a:ext uri="{FF2B5EF4-FFF2-40B4-BE49-F238E27FC236}">
                      <a16:creationId xmlns:a16="http://schemas.microsoft.com/office/drawing/2014/main" id="{10B4967A-EE5C-F5EA-FDE3-B4533573F2C0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>
                    <a:extLst>
                      <a:ext uri="{FF2B5EF4-FFF2-40B4-BE49-F238E27FC236}">
                        <a16:creationId xmlns:a16="http://schemas.microsoft.com/office/drawing/2014/main" id="{D7E8D4CE-BE64-2E27-D68E-B79F19F5439F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>
                      <a:extLst>
                        <a:ext uri="{FF2B5EF4-FFF2-40B4-BE49-F238E27FC236}">
                          <a16:creationId xmlns:a16="http://schemas.microsoft.com/office/drawing/2014/main" id="{524F719E-EB4D-FCD4-23E7-1461E2C57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>
                      <a:extLst>
                        <a:ext uri="{FF2B5EF4-FFF2-40B4-BE49-F238E27FC236}">
                          <a16:creationId xmlns:a16="http://schemas.microsoft.com/office/drawing/2014/main" id="{BAA7992A-F5B4-4E7B-99B9-E582F7F03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>
                      <a:extLst>
                        <a:ext uri="{FF2B5EF4-FFF2-40B4-BE49-F238E27FC236}">
                          <a16:creationId xmlns:a16="http://schemas.microsoft.com/office/drawing/2014/main" id="{DE9478DC-C682-87AF-EE7B-9A54B3184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>
                      <a:extLst>
                        <a:ext uri="{FF2B5EF4-FFF2-40B4-BE49-F238E27FC236}">
                          <a16:creationId xmlns:a16="http://schemas.microsoft.com/office/drawing/2014/main" id="{C924E748-DED2-4468-C3A0-EBFA5EF4D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88F93C55-B71D-A9C8-61E7-D5A6A2D3F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>
                    <a:extLst>
                      <a:ext uri="{FF2B5EF4-FFF2-40B4-BE49-F238E27FC236}">
                        <a16:creationId xmlns:a16="http://schemas.microsoft.com/office/drawing/2014/main" id="{B3AEDAE2-C3BE-DA56-8694-5AEBED6E5B22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>
                  <a:extLst>
                    <a:ext uri="{FF2B5EF4-FFF2-40B4-BE49-F238E27FC236}">
                      <a16:creationId xmlns:a16="http://schemas.microsoft.com/office/drawing/2014/main" id="{2FF99187-7EB7-3065-6237-8E6C9B248253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>
                    <a:extLst>
                      <a:ext uri="{FF2B5EF4-FFF2-40B4-BE49-F238E27FC236}">
                        <a16:creationId xmlns:a16="http://schemas.microsoft.com/office/drawing/2014/main" id="{4C934DB2-CF01-32DA-D8E4-E415110232A5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>
                      <a:extLst>
                        <a:ext uri="{FF2B5EF4-FFF2-40B4-BE49-F238E27FC236}">
                          <a16:creationId xmlns:a16="http://schemas.microsoft.com/office/drawing/2014/main" id="{1CA1053B-A7C0-EB6D-E937-3C73D40B9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>
                      <a:extLst>
                        <a:ext uri="{FF2B5EF4-FFF2-40B4-BE49-F238E27FC236}">
                          <a16:creationId xmlns:a16="http://schemas.microsoft.com/office/drawing/2014/main" id="{4D7B68D1-DDE6-CCED-666C-48925FC4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>
                      <a:extLst>
                        <a:ext uri="{FF2B5EF4-FFF2-40B4-BE49-F238E27FC236}">
                          <a16:creationId xmlns:a16="http://schemas.microsoft.com/office/drawing/2014/main" id="{C6E628D5-EF20-6420-5076-06C3273FE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>
                      <a:extLst>
                        <a:ext uri="{FF2B5EF4-FFF2-40B4-BE49-F238E27FC236}">
                          <a16:creationId xmlns:a16="http://schemas.microsoft.com/office/drawing/2014/main" id="{D2D89124-330C-0F35-BE03-3A50B71AD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1091486C-6653-F60A-FE6A-7426A3117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>
                    <a:extLst>
                      <a:ext uri="{FF2B5EF4-FFF2-40B4-BE49-F238E27FC236}">
                        <a16:creationId xmlns:a16="http://schemas.microsoft.com/office/drawing/2014/main" id="{7180CC80-071F-D1D0-52EC-10DFD5CA5B62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>
                <a:extLst>
                  <a:ext uri="{FF2B5EF4-FFF2-40B4-BE49-F238E27FC236}">
                    <a16:creationId xmlns:a16="http://schemas.microsoft.com/office/drawing/2014/main" id="{EF6E4024-6952-BDE2-E160-0148FD90E3A2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>
                  <a:extLst>
                    <a:ext uri="{FF2B5EF4-FFF2-40B4-BE49-F238E27FC236}">
                      <a16:creationId xmlns:a16="http://schemas.microsoft.com/office/drawing/2014/main" id="{D503C0DC-6C6B-905E-221C-744C2D328E8D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>
                  <a:extLst>
                    <a:ext uri="{FF2B5EF4-FFF2-40B4-BE49-F238E27FC236}">
                      <a16:creationId xmlns:a16="http://schemas.microsoft.com/office/drawing/2014/main" id="{E7FB3586-092A-C6DA-5E3A-7AD4123AD05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>
                <a:extLst>
                  <a:ext uri="{FF2B5EF4-FFF2-40B4-BE49-F238E27FC236}">
                    <a16:creationId xmlns:a16="http://schemas.microsoft.com/office/drawing/2014/main" id="{6C21AFF0-4658-FD2F-BC24-DB4FB28D0808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>
                  <a:extLst>
                    <a:ext uri="{FF2B5EF4-FFF2-40B4-BE49-F238E27FC236}">
                      <a16:creationId xmlns:a16="http://schemas.microsoft.com/office/drawing/2014/main" id="{27F6465A-1FFD-5947-6122-74CD1668A485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4762E928-5DCF-3D13-5D69-96042D55A5BD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>
              <a:extLst>
                <a:ext uri="{FF2B5EF4-FFF2-40B4-BE49-F238E27FC236}">
                  <a16:creationId xmlns:a16="http://schemas.microsoft.com/office/drawing/2014/main" id="{8E4FF083-CB1C-A94E-4497-DEFF3E556374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>
                <a:extLst>
                  <a:ext uri="{FF2B5EF4-FFF2-40B4-BE49-F238E27FC236}">
                    <a16:creationId xmlns:a16="http://schemas.microsoft.com/office/drawing/2014/main" id="{D8DBCA32-2146-D6EE-2B1B-589D127E3BE2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>
                <a:extLst>
                  <a:ext uri="{FF2B5EF4-FFF2-40B4-BE49-F238E27FC236}">
                    <a16:creationId xmlns:a16="http://schemas.microsoft.com/office/drawing/2014/main" id="{C6FBFF45-7DA6-C458-0C8B-E0BAB6B4ECFF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>
            <a:extLst>
              <a:ext uri="{FF2B5EF4-FFF2-40B4-BE49-F238E27FC236}">
                <a16:creationId xmlns:a16="http://schemas.microsoft.com/office/drawing/2014/main" id="{B87C6B1B-2A1F-E566-C32C-78511A4BFE86}"/>
              </a:ext>
            </a:extLst>
          </p:cNvPr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>
              <a:extLst>
                <a:ext uri="{FF2B5EF4-FFF2-40B4-BE49-F238E27FC236}">
                  <a16:creationId xmlns:a16="http://schemas.microsoft.com/office/drawing/2014/main" id="{6C093B0F-CA87-5D79-6FC4-D791EBF8903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>
              <a:extLst>
                <a:ext uri="{FF2B5EF4-FFF2-40B4-BE49-F238E27FC236}">
                  <a16:creationId xmlns:a16="http://schemas.microsoft.com/office/drawing/2014/main" id="{439FCFC4-9B89-1A37-978D-E73BF04240FD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>
                <a:extLst>
                  <a:ext uri="{FF2B5EF4-FFF2-40B4-BE49-F238E27FC236}">
                    <a16:creationId xmlns:a16="http://schemas.microsoft.com/office/drawing/2014/main" id="{FC7AB6B3-C84A-50E8-B5DE-ED64E74B88AC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>
                <a:extLst>
                  <a:ext uri="{FF2B5EF4-FFF2-40B4-BE49-F238E27FC236}">
                    <a16:creationId xmlns:a16="http://schemas.microsoft.com/office/drawing/2014/main" id="{AFF67A57-A35D-6CAF-357F-54D70672A0F4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>
                <a:extLst>
                  <a:ext uri="{FF2B5EF4-FFF2-40B4-BE49-F238E27FC236}">
                    <a16:creationId xmlns:a16="http://schemas.microsoft.com/office/drawing/2014/main" id="{52801953-26FC-7E8D-98C5-F7851698645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>
              <a:extLst>
                <a:ext uri="{FF2B5EF4-FFF2-40B4-BE49-F238E27FC236}">
                  <a16:creationId xmlns:a16="http://schemas.microsoft.com/office/drawing/2014/main" id="{711B9784-6B2C-A8E0-25AC-586E725C2B08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>
              <a:extLst>
                <a:ext uri="{FF2B5EF4-FFF2-40B4-BE49-F238E27FC236}">
                  <a16:creationId xmlns:a16="http://schemas.microsoft.com/office/drawing/2014/main" id="{CF4FC720-2F64-7B42-2CD5-CEF182802A69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>
                <a:extLst>
                  <a:ext uri="{FF2B5EF4-FFF2-40B4-BE49-F238E27FC236}">
                    <a16:creationId xmlns:a16="http://schemas.microsoft.com/office/drawing/2014/main" id="{2B972969-5BE2-9B2D-B777-20252C5A99E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274C0CAE-244E-D7E7-E096-2266A9DDAF7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>
              <a:extLst>
                <a:ext uri="{FF2B5EF4-FFF2-40B4-BE49-F238E27FC236}">
                  <a16:creationId xmlns:a16="http://schemas.microsoft.com/office/drawing/2014/main" id="{6F53AAD8-0546-BB29-6F52-56BD36F6448E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>
                <a:extLst>
                  <a:ext uri="{FF2B5EF4-FFF2-40B4-BE49-F238E27FC236}">
                    <a16:creationId xmlns:a16="http://schemas.microsoft.com/office/drawing/2014/main" id="{FBE7E898-82DE-7596-F08E-CCB77E274B0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9BA8D1C1-0A60-B538-264B-D375A2C298C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>
              <a:extLst>
                <a:ext uri="{FF2B5EF4-FFF2-40B4-BE49-F238E27FC236}">
                  <a16:creationId xmlns:a16="http://schemas.microsoft.com/office/drawing/2014/main" id="{B485E3A2-4569-1A34-6948-318734773DD0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>
              <a:extLst>
                <a:ext uri="{FF2B5EF4-FFF2-40B4-BE49-F238E27FC236}">
                  <a16:creationId xmlns:a16="http://schemas.microsoft.com/office/drawing/2014/main" id="{18957D5A-A3F5-0EEA-60A2-1E28AEC7879C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>
              <a:extLst>
                <a:ext uri="{FF2B5EF4-FFF2-40B4-BE49-F238E27FC236}">
                  <a16:creationId xmlns:a16="http://schemas.microsoft.com/office/drawing/2014/main" id="{A746583D-F035-2F4B-8E88-61088A5AD671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>
                <a:extLst>
                  <a:ext uri="{FF2B5EF4-FFF2-40B4-BE49-F238E27FC236}">
                    <a16:creationId xmlns:a16="http://schemas.microsoft.com/office/drawing/2014/main" id="{72DF28CA-DB66-C0B3-05AD-3C1E05A28E41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>
                <a:extLst>
                  <a:ext uri="{FF2B5EF4-FFF2-40B4-BE49-F238E27FC236}">
                    <a16:creationId xmlns:a16="http://schemas.microsoft.com/office/drawing/2014/main" id="{66695523-CD29-C637-C46C-9BAC1B9CA5D6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>
                <a:extLst>
                  <a:ext uri="{FF2B5EF4-FFF2-40B4-BE49-F238E27FC236}">
                    <a16:creationId xmlns:a16="http://schemas.microsoft.com/office/drawing/2014/main" id="{99A0C2A1-40C5-39C3-DC06-CA0A5B482416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>
                <a:extLst>
                  <a:ext uri="{FF2B5EF4-FFF2-40B4-BE49-F238E27FC236}">
                    <a16:creationId xmlns:a16="http://schemas.microsoft.com/office/drawing/2014/main" id="{449A32F6-77CF-9365-CF64-08A0375D8ED9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74A621B1-E27D-8D83-6B59-8ACEF3C4AC7D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BA3F9E51-0908-937D-3637-2C8ADB883DEF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F246A52F-0492-80A7-5402-7D47B60286C1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>
              <a:extLst>
                <a:ext uri="{FF2B5EF4-FFF2-40B4-BE49-F238E27FC236}">
                  <a16:creationId xmlns:a16="http://schemas.microsoft.com/office/drawing/2014/main" id="{3B482C03-9173-1412-E1AB-8DB0C4806952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>
                <a:extLst>
                  <a:ext uri="{FF2B5EF4-FFF2-40B4-BE49-F238E27FC236}">
                    <a16:creationId xmlns:a16="http://schemas.microsoft.com/office/drawing/2014/main" id="{F631E956-55ED-288A-AF4D-2B772E336D66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0C7AB067-BFF4-4A87-FD16-9CDF28706BD7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F5B206A8-2062-5FF7-779A-96DEC7B6C1F0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>
              <a:extLst>
                <a:ext uri="{FF2B5EF4-FFF2-40B4-BE49-F238E27FC236}">
                  <a16:creationId xmlns:a16="http://schemas.microsoft.com/office/drawing/2014/main" id="{19AF37B3-1B35-7CCF-363F-A0C1466F353C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>
              <a:extLst>
                <a:ext uri="{FF2B5EF4-FFF2-40B4-BE49-F238E27FC236}">
                  <a16:creationId xmlns:a16="http://schemas.microsoft.com/office/drawing/2014/main" id="{4D5815CF-E9F6-12F0-FC0A-6CD36AEFE19E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>
              <a:extLst>
                <a:ext uri="{FF2B5EF4-FFF2-40B4-BE49-F238E27FC236}">
                  <a16:creationId xmlns:a16="http://schemas.microsoft.com/office/drawing/2014/main" id="{44451581-9638-3113-D5DB-75ECEB7D3FE9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>
                <a:extLst>
                  <a:ext uri="{FF2B5EF4-FFF2-40B4-BE49-F238E27FC236}">
                    <a16:creationId xmlns:a16="http://schemas.microsoft.com/office/drawing/2014/main" id="{2A1FC802-FB2F-2DB7-E576-F19A736521A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>
                <a:extLst>
                  <a:ext uri="{FF2B5EF4-FFF2-40B4-BE49-F238E27FC236}">
                    <a16:creationId xmlns:a16="http://schemas.microsoft.com/office/drawing/2014/main" id="{E0C4D076-50EC-E3A9-254B-A070A380A0A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>
            <a:extLst>
              <a:ext uri="{FF2B5EF4-FFF2-40B4-BE49-F238E27FC236}">
                <a16:creationId xmlns:a16="http://schemas.microsoft.com/office/drawing/2014/main" id="{EB0607C7-E06B-7D45-5CA7-A280F5739B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622" name="Google Shape;1622;p40">
            <a:extLst>
              <a:ext uri="{FF2B5EF4-FFF2-40B4-BE49-F238E27FC236}">
                <a16:creationId xmlns:a16="http://schemas.microsoft.com/office/drawing/2014/main" id="{C957EABF-BCDB-AB18-CCF3-052B000284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6880" y="1493025"/>
            <a:ext cx="7149843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/>
              <a:t>     The objective is to accurately predict the opening prices of cryptocurrencies by </a:t>
            </a:r>
            <a:r>
              <a:rPr lang="en-IN" sz="2000" err="1"/>
              <a:t>analyzing</a:t>
            </a:r>
            <a:r>
              <a:rPr lang="en-IN" sz="2000"/>
              <a:t> historical market data, identifying key trends, and leveraging advanced regression models for precise forecasting.</a:t>
            </a:r>
          </a:p>
        </p:txBody>
      </p:sp>
      <p:grpSp>
        <p:nvGrpSpPr>
          <p:cNvPr id="1623" name="Google Shape;1623;p40">
            <a:extLst>
              <a:ext uri="{FF2B5EF4-FFF2-40B4-BE49-F238E27FC236}">
                <a16:creationId xmlns:a16="http://schemas.microsoft.com/office/drawing/2014/main" id="{BDB4A49A-1432-7D5C-AECD-B82555D9A825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>
              <a:extLst>
                <a:ext uri="{FF2B5EF4-FFF2-40B4-BE49-F238E27FC236}">
                  <a16:creationId xmlns:a16="http://schemas.microsoft.com/office/drawing/2014/main" id="{57142444-40CF-2784-C6B7-F47F1A2F3461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>
              <a:extLst>
                <a:ext uri="{FF2B5EF4-FFF2-40B4-BE49-F238E27FC236}">
                  <a16:creationId xmlns:a16="http://schemas.microsoft.com/office/drawing/2014/main" id="{B4B35DD3-2398-15BE-6249-373BC8CC7D99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>
            <a:extLst>
              <a:ext uri="{FF2B5EF4-FFF2-40B4-BE49-F238E27FC236}">
                <a16:creationId xmlns:a16="http://schemas.microsoft.com/office/drawing/2014/main" id="{28349600-2931-A363-CCFB-57E5C3481CA9}"/>
              </a:ext>
            </a:extLst>
          </p:cNvPr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>
              <a:extLst>
                <a:ext uri="{FF2B5EF4-FFF2-40B4-BE49-F238E27FC236}">
                  <a16:creationId xmlns:a16="http://schemas.microsoft.com/office/drawing/2014/main" id="{338CF049-5901-6965-081D-1298A5E91826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>
              <a:extLst>
                <a:ext uri="{FF2B5EF4-FFF2-40B4-BE49-F238E27FC236}">
                  <a16:creationId xmlns:a16="http://schemas.microsoft.com/office/drawing/2014/main" id="{DA99676C-402C-6168-2914-BD7AC05B427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>
              <a:extLst>
                <a:ext uri="{FF2B5EF4-FFF2-40B4-BE49-F238E27FC236}">
                  <a16:creationId xmlns:a16="http://schemas.microsoft.com/office/drawing/2014/main" id="{653FB7D2-35A1-6E6D-F14A-10F0D7119F0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8145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EEE2B168-F019-E838-7DB2-4AC52351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A52473B1-D0C1-AC7E-768A-265391928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Data</a:t>
            </a:r>
            <a:endParaRPr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87ED42DB-80A5-6A70-6D23-83B865D0C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293355"/>
              </p:ext>
            </p:extLst>
          </p:nvPr>
        </p:nvGraphicFramePr>
        <p:xfrm>
          <a:off x="720000" y="1421194"/>
          <a:ext cx="7704000" cy="2891725"/>
        </p:xfrm>
        <a:graphic>
          <a:graphicData uri="http://schemas.openxmlformats.org/drawingml/2006/table">
            <a:tbl>
              <a:tblPr>
                <a:noFill/>
                <a:tableStyleId>{18B154C6-4610-4BCB-8DAB-3B417C8D8311}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28486563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324221735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MSE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RMSE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MAE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6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6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6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6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IN" sz="16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16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16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IN" sz="1600" b="1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33936.6728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184.2191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36.2190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0.0001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Max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Max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1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AEF19578-C03E-5717-D3EC-D2ADEBA0A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9DCEE80D-0E3D-A29D-F0BE-94575AEB4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Unseen Data</a:t>
            </a:r>
            <a:endParaRPr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11E9C2A3-3E8B-6BAC-014E-F08DC03C4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229308"/>
              </p:ext>
            </p:extLst>
          </p:nvPr>
        </p:nvGraphicFramePr>
        <p:xfrm>
          <a:off x="2004000" y="1421194"/>
          <a:ext cx="5136000" cy="2891725"/>
        </p:xfrm>
        <a:graphic>
          <a:graphicData uri="http://schemas.openxmlformats.org/drawingml/2006/table">
            <a:tbl>
              <a:tblPr>
                <a:noFill/>
                <a:tableStyleId>{18B154C6-4610-4BCB-8DAB-3B417C8D8311}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284865632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MSE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RMSE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MAE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0">
                          <a:effectLst/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1600" b="1" kern="0" baseline="30000">
                          <a:effectLst/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IN" sz="1600" kern="100">
                        <a:effectLst/>
                        <a:latin typeface="IBM Plex Mono" panose="020B0509050203000203" pitchFamily="49" charset="77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423621.4602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647.7303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(1,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182.8597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0.9997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(2, a)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Min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ea typeface="Times New Roman" panose="02020603050405020304" pitchFamily="18" charset="0"/>
                          <a:cs typeface="Poppins" pitchFamily="2" charset="77"/>
                        </a:rPr>
                        <a:t>Max</a:t>
                      </a:r>
                      <a:endParaRPr lang="en-IN" sz="1400" b="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33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493E7E6-BB5C-7ED0-9DC5-D7A57E062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EE72A65F-39A1-1846-01CD-A8986A23865C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CBD98386-747D-4F16-84D1-FD1FDA9AC46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3D165A8D-5532-FA7D-9CF2-9C5F54AE466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0179FB07-0D21-86B0-5148-82F8D6685EAC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5DE1907-1D23-E525-BC4A-2B87B21AD90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F032FA4B-1434-3150-549A-9CE5A7E0AFFB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0D864209-5088-2266-1A8F-382D11C3D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396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Selected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3CA487BC-8B4E-8512-7F70-7C9F0BDD39D1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C1A1BF6-47C8-DF68-36AB-A85567EEB61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F748B98A-1164-81A6-8370-FC6FC87A7589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E751AA46-0405-579E-6C4B-CE4C2B5E051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48C2AF7-082A-0F7B-74D2-7E45A1ECEB47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D6F6DCB-CFD0-FE54-E05B-EE38FCCF229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84ED1869-E0FA-E605-C39C-EF029F9AC91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E8B01762-ECBD-EE61-5F0E-B76720A2EF01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14F6D17-B34D-8329-3F75-324DED6708B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77CE2065-4616-1B41-108B-06E7F6D5B85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A905D72-46EE-0EA0-B70C-742F3E24339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81F7DA6B-97AC-1082-A3DA-0D604514B65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FE2BBC0F-6DEA-09AD-54AB-42889C1BC9E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1F36023B-0AA9-784B-2A7E-03FE8E6EBEB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23A0E05-26B1-3717-4FDB-4D494996A4F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C4C5646C-F76F-FCDB-B87C-0915CE3C7894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2E2BAA8-25FE-BCEA-B853-F10BE756AF5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80A1F6A-8BF2-A1E6-DBB1-8D59E6870AA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2BC2BE7-B53C-9E17-8824-3AAEBC1790A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3C1E0170-6B28-EA43-4DD9-E6B12B482E6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6E73D2D0-59BB-C6E1-DD57-E7ABFDAF755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D13AB0E0-ACA1-1168-B22D-347BDECE256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24E20D0B-D881-F14E-92EA-C9A8CDFDB87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C8414B0E-7BDB-D8FF-A2EE-EB0A8E477D2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A828D75-E40C-71FD-F596-290C5332239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4FD3CA0D-010B-57B0-4376-3E970423A47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C08410A-78E5-7879-E236-78AE3AC97275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D693A3AF-ED57-2C1D-73BB-16DA305D39A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5020DE8C-464D-4D01-C1E3-20AF371A53E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2AA0F686-2221-CDCD-9DE3-E80782AB9C4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83294C38-1BA6-A889-98E8-ECF39D5051EE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3F2284EC-354E-43A2-E2A5-7C0E17C5AD8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8FBDED1-45B3-F53F-7D4E-220070EA6DA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487DC0C5-C3D1-E06B-6FEF-121D2063A1C5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76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>
          <a:extLst>
            <a:ext uri="{FF2B5EF4-FFF2-40B4-BE49-F238E27FC236}">
              <a16:creationId xmlns:a16="http://schemas.microsoft.com/office/drawing/2014/main" id="{6C6EDF75-1AB0-E84F-D441-35630218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>
            <a:extLst>
              <a:ext uri="{FF2B5EF4-FFF2-40B4-BE49-F238E27FC236}">
                <a16:creationId xmlns:a16="http://schemas.microsoft.com/office/drawing/2014/main" id="{E872A9F5-454E-2322-0596-C1A700A6D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i="0" u="none" strike="noStrike" cap="none">
                <a:solidFill>
                  <a:schemeClr val="bg2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  <a:t>X = [["high", "low", "close"]] </a:t>
            </a:r>
            <a:br>
              <a:rPr lang="en-US" sz="3200" b="1" i="0" u="none" strike="noStrike" cap="none">
                <a:solidFill>
                  <a:schemeClr val="bg2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</a:br>
            <a:r>
              <a:rPr lang="en-US" sz="3200" b="1" i="0" u="none" strike="noStrike" cap="none">
                <a:solidFill>
                  <a:schemeClr val="bg2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  <a:t>y = [[“open”]]</a:t>
            </a:r>
            <a:r>
              <a:rPr lang="en-IN" sz="3200">
                <a:solidFill>
                  <a:schemeClr val="bg2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IN" sz="3200" kern="100">
              <a:solidFill>
                <a:schemeClr val="bg2"/>
              </a:solidFill>
              <a:effectLst/>
              <a:latin typeface="Poppins" pitchFamily="2" charset="77"/>
              <a:ea typeface="Aptos" panose="020B0004020202020204" pitchFamily="34" charset="0"/>
              <a:cs typeface="Poppins" pitchFamily="2" charset="77"/>
            </a:endParaRPr>
          </a:p>
        </p:txBody>
      </p:sp>
      <p:sp>
        <p:nvSpPr>
          <p:cNvPr id="1857" name="Google Shape;1857;p47">
            <a:extLst>
              <a:ext uri="{FF2B5EF4-FFF2-40B4-BE49-F238E27FC236}">
                <a16:creationId xmlns:a16="http://schemas.microsoft.com/office/drawing/2014/main" id="{18695800-57F7-5419-932A-A8771C2988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Selected</a:t>
            </a:r>
            <a:endParaRPr/>
          </a:p>
        </p:txBody>
      </p:sp>
      <p:grpSp>
        <p:nvGrpSpPr>
          <p:cNvPr id="1858" name="Google Shape;1858;p47">
            <a:extLst>
              <a:ext uri="{FF2B5EF4-FFF2-40B4-BE49-F238E27FC236}">
                <a16:creationId xmlns:a16="http://schemas.microsoft.com/office/drawing/2014/main" id="{83AADA0D-1A41-F9ED-3053-69AB7BC655F9}"/>
              </a:ext>
            </a:extLst>
          </p:cNvPr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>
              <a:extLst>
                <a:ext uri="{FF2B5EF4-FFF2-40B4-BE49-F238E27FC236}">
                  <a16:creationId xmlns:a16="http://schemas.microsoft.com/office/drawing/2014/main" id="{4458AFC9-ED22-80E1-1483-2A1EE78928D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>
              <a:extLst>
                <a:ext uri="{FF2B5EF4-FFF2-40B4-BE49-F238E27FC236}">
                  <a16:creationId xmlns:a16="http://schemas.microsoft.com/office/drawing/2014/main" id="{161B2B53-839F-6739-3D64-E6CC443139A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>
              <a:extLst>
                <a:ext uri="{FF2B5EF4-FFF2-40B4-BE49-F238E27FC236}">
                  <a16:creationId xmlns:a16="http://schemas.microsoft.com/office/drawing/2014/main" id="{47758798-F9EC-72FC-6A49-DB5F5D8AF5B1}"/>
                </a:ext>
              </a:extLst>
            </p:cNvPr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>
              <a:extLst>
                <a:ext uri="{FF2B5EF4-FFF2-40B4-BE49-F238E27FC236}">
                  <a16:creationId xmlns:a16="http://schemas.microsoft.com/office/drawing/2014/main" id="{F7617F6D-40D0-D710-64C0-CEB86F55E538}"/>
                </a:ext>
              </a:extLst>
            </p:cNvPr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>
              <a:extLst>
                <a:ext uri="{FF2B5EF4-FFF2-40B4-BE49-F238E27FC236}">
                  <a16:creationId xmlns:a16="http://schemas.microsoft.com/office/drawing/2014/main" id="{B3BBDF2E-9597-4175-D442-BDDE1434B667}"/>
                </a:ext>
              </a:extLst>
            </p:cNvPr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7">
              <a:extLst>
                <a:ext uri="{FF2B5EF4-FFF2-40B4-BE49-F238E27FC236}">
                  <a16:creationId xmlns:a16="http://schemas.microsoft.com/office/drawing/2014/main" id="{73321775-B275-5201-34A9-0667FDEE86F2}"/>
                </a:ext>
              </a:extLst>
            </p:cNvPr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>
                <a:extLst>
                  <a:ext uri="{FF2B5EF4-FFF2-40B4-BE49-F238E27FC236}">
                    <a16:creationId xmlns:a16="http://schemas.microsoft.com/office/drawing/2014/main" id="{FC778460-CAD8-E025-043C-0FCFE7F5BD69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7">
                <a:extLst>
                  <a:ext uri="{FF2B5EF4-FFF2-40B4-BE49-F238E27FC236}">
                    <a16:creationId xmlns:a16="http://schemas.microsoft.com/office/drawing/2014/main" id="{CE43A49C-9A8F-7DA1-856A-0765BA53C621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>
                <a:extLst>
                  <a:ext uri="{FF2B5EF4-FFF2-40B4-BE49-F238E27FC236}">
                    <a16:creationId xmlns:a16="http://schemas.microsoft.com/office/drawing/2014/main" id="{00FF6AFF-94DE-04DA-E92F-545DAA60F84D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>
                <a:extLst>
                  <a:ext uri="{FF2B5EF4-FFF2-40B4-BE49-F238E27FC236}">
                    <a16:creationId xmlns:a16="http://schemas.microsoft.com/office/drawing/2014/main" id="{C0CA4751-26BE-C4BA-D6EF-0D29292635E8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>
                <a:extLst>
                  <a:ext uri="{FF2B5EF4-FFF2-40B4-BE49-F238E27FC236}">
                    <a16:creationId xmlns:a16="http://schemas.microsoft.com/office/drawing/2014/main" id="{547894F5-B63E-0C93-874A-30CB51B67DEB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>
                <a:extLst>
                  <a:ext uri="{FF2B5EF4-FFF2-40B4-BE49-F238E27FC236}">
                    <a16:creationId xmlns:a16="http://schemas.microsoft.com/office/drawing/2014/main" id="{5C8D3326-7CBA-5B0A-6F18-1E1D3DC45C6E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>
                <a:extLst>
                  <a:ext uri="{FF2B5EF4-FFF2-40B4-BE49-F238E27FC236}">
                    <a16:creationId xmlns:a16="http://schemas.microsoft.com/office/drawing/2014/main" id="{7840A159-2676-D184-A3A9-7F10CBB5EDED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7">
              <a:extLst>
                <a:ext uri="{FF2B5EF4-FFF2-40B4-BE49-F238E27FC236}">
                  <a16:creationId xmlns:a16="http://schemas.microsoft.com/office/drawing/2014/main" id="{FCD5C003-C5A3-2D2F-D76E-81578B95BB64}"/>
                </a:ext>
              </a:extLst>
            </p:cNvPr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>
                <a:extLst>
                  <a:ext uri="{FF2B5EF4-FFF2-40B4-BE49-F238E27FC236}">
                    <a16:creationId xmlns:a16="http://schemas.microsoft.com/office/drawing/2014/main" id="{888A3285-E737-5F58-331C-F3814B5A3B3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7">
                <a:extLst>
                  <a:ext uri="{FF2B5EF4-FFF2-40B4-BE49-F238E27FC236}">
                    <a16:creationId xmlns:a16="http://schemas.microsoft.com/office/drawing/2014/main" id="{9DC8F2ED-42BE-0088-ACE8-C129C0736A3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7">
              <a:extLst>
                <a:ext uri="{FF2B5EF4-FFF2-40B4-BE49-F238E27FC236}">
                  <a16:creationId xmlns:a16="http://schemas.microsoft.com/office/drawing/2014/main" id="{229853C6-C507-8B88-851B-9AF6D2A2F7E1}"/>
                </a:ext>
              </a:extLst>
            </p:cNvPr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>
                <a:extLst>
                  <a:ext uri="{FF2B5EF4-FFF2-40B4-BE49-F238E27FC236}">
                    <a16:creationId xmlns:a16="http://schemas.microsoft.com/office/drawing/2014/main" id="{6ACAB402-6215-309F-A159-97CACA21DD3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7">
                <a:extLst>
                  <a:ext uri="{FF2B5EF4-FFF2-40B4-BE49-F238E27FC236}">
                    <a16:creationId xmlns:a16="http://schemas.microsoft.com/office/drawing/2014/main" id="{EBD702CE-8F02-17F6-438F-632D3E485DE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47">
              <a:extLst>
                <a:ext uri="{FF2B5EF4-FFF2-40B4-BE49-F238E27FC236}">
                  <a16:creationId xmlns:a16="http://schemas.microsoft.com/office/drawing/2014/main" id="{68A14BD1-1703-EBCB-15FD-B4D395A3FF09}"/>
                </a:ext>
              </a:extLst>
            </p:cNvPr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>
                <a:extLst>
                  <a:ext uri="{FF2B5EF4-FFF2-40B4-BE49-F238E27FC236}">
                    <a16:creationId xmlns:a16="http://schemas.microsoft.com/office/drawing/2014/main" id="{8C2CFB99-174C-B644-6AC4-87F055D1837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7">
                <a:extLst>
                  <a:ext uri="{FF2B5EF4-FFF2-40B4-BE49-F238E27FC236}">
                    <a16:creationId xmlns:a16="http://schemas.microsoft.com/office/drawing/2014/main" id="{741BF06D-8A81-B00D-5B70-066B7A11D81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7">
              <a:extLst>
                <a:ext uri="{FF2B5EF4-FFF2-40B4-BE49-F238E27FC236}">
                  <a16:creationId xmlns:a16="http://schemas.microsoft.com/office/drawing/2014/main" id="{F779ADA2-B936-516B-2372-002DF42DEF1D}"/>
                </a:ext>
              </a:extLst>
            </p:cNvPr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>
              <a:extLst>
                <a:ext uri="{FF2B5EF4-FFF2-40B4-BE49-F238E27FC236}">
                  <a16:creationId xmlns:a16="http://schemas.microsoft.com/office/drawing/2014/main" id="{F11801F9-4BBC-FACB-AC21-0F4654ED7CC5}"/>
                </a:ext>
              </a:extLst>
            </p:cNvPr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>
                <a:extLst>
                  <a:ext uri="{FF2B5EF4-FFF2-40B4-BE49-F238E27FC236}">
                    <a16:creationId xmlns:a16="http://schemas.microsoft.com/office/drawing/2014/main" id="{C3D78996-2B08-523A-B53B-0D9CF465BDE0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>
                <a:extLst>
                  <a:ext uri="{FF2B5EF4-FFF2-40B4-BE49-F238E27FC236}">
                    <a16:creationId xmlns:a16="http://schemas.microsoft.com/office/drawing/2014/main" id="{DDDE97CD-E273-C259-ECA6-2F041CA80120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>
                <a:extLst>
                  <a:ext uri="{FF2B5EF4-FFF2-40B4-BE49-F238E27FC236}">
                    <a16:creationId xmlns:a16="http://schemas.microsoft.com/office/drawing/2014/main" id="{DBEEE7D2-C841-4584-590A-B1C347D35C00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7">
              <a:extLst>
                <a:ext uri="{FF2B5EF4-FFF2-40B4-BE49-F238E27FC236}">
                  <a16:creationId xmlns:a16="http://schemas.microsoft.com/office/drawing/2014/main" id="{519B5B3D-1BCE-8C23-287D-82F1F675A923}"/>
                </a:ext>
              </a:extLst>
            </p:cNvPr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>
                <a:extLst>
                  <a:ext uri="{FF2B5EF4-FFF2-40B4-BE49-F238E27FC236}">
                    <a16:creationId xmlns:a16="http://schemas.microsoft.com/office/drawing/2014/main" id="{1478D2D6-9646-2BF6-71C3-C7B47DC92D4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>
                <a:extLst>
                  <a:ext uri="{FF2B5EF4-FFF2-40B4-BE49-F238E27FC236}">
                    <a16:creationId xmlns:a16="http://schemas.microsoft.com/office/drawing/2014/main" id="{A47A7872-4CBE-0A34-FA11-4A739AD29A1E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>
                <a:extLst>
                  <a:ext uri="{FF2B5EF4-FFF2-40B4-BE49-F238E27FC236}">
                    <a16:creationId xmlns:a16="http://schemas.microsoft.com/office/drawing/2014/main" id="{7107FAA8-ABB0-C91C-C2C0-14B747714E2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47">
              <a:extLst>
                <a:ext uri="{FF2B5EF4-FFF2-40B4-BE49-F238E27FC236}">
                  <a16:creationId xmlns:a16="http://schemas.microsoft.com/office/drawing/2014/main" id="{724B2AF4-47CD-65E1-1F02-6C20472AF730}"/>
                </a:ext>
              </a:extLst>
            </p:cNvPr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47">
              <a:extLst>
                <a:ext uri="{FF2B5EF4-FFF2-40B4-BE49-F238E27FC236}">
                  <a16:creationId xmlns:a16="http://schemas.microsoft.com/office/drawing/2014/main" id="{216DFEC7-11A7-3B91-F96F-68D0E01619FF}"/>
                </a:ext>
              </a:extLst>
            </p:cNvPr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>
                <a:extLst>
                  <a:ext uri="{FF2B5EF4-FFF2-40B4-BE49-F238E27FC236}">
                    <a16:creationId xmlns:a16="http://schemas.microsoft.com/office/drawing/2014/main" id="{58D3F82E-C4F5-171C-1AC3-C1D5CBBC527A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7">
                <a:extLst>
                  <a:ext uri="{FF2B5EF4-FFF2-40B4-BE49-F238E27FC236}">
                    <a16:creationId xmlns:a16="http://schemas.microsoft.com/office/drawing/2014/main" id="{9FC8EA45-FB5F-9B76-DDE8-9349BAE9C35C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>
                <a:extLst>
                  <a:ext uri="{FF2B5EF4-FFF2-40B4-BE49-F238E27FC236}">
                    <a16:creationId xmlns:a16="http://schemas.microsoft.com/office/drawing/2014/main" id="{922468EF-0F54-55B6-F1BF-BE6EC9AA8F1E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>
                <a:extLst>
                  <a:ext uri="{FF2B5EF4-FFF2-40B4-BE49-F238E27FC236}">
                    <a16:creationId xmlns:a16="http://schemas.microsoft.com/office/drawing/2014/main" id="{A692DD68-246E-DD59-86AA-D1720F7722A2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>
                <a:extLst>
                  <a:ext uri="{FF2B5EF4-FFF2-40B4-BE49-F238E27FC236}">
                    <a16:creationId xmlns:a16="http://schemas.microsoft.com/office/drawing/2014/main" id="{EA350FC3-9F3F-3892-9F59-BF9DD4ACCCDF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>
                <a:extLst>
                  <a:ext uri="{FF2B5EF4-FFF2-40B4-BE49-F238E27FC236}">
                    <a16:creationId xmlns:a16="http://schemas.microsoft.com/office/drawing/2014/main" id="{9C439589-59A9-B161-EDF5-7AAAFC4A0920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>
                <a:extLst>
                  <a:ext uri="{FF2B5EF4-FFF2-40B4-BE49-F238E27FC236}">
                    <a16:creationId xmlns:a16="http://schemas.microsoft.com/office/drawing/2014/main" id="{37C152C6-BC95-BB3A-7063-9FB5070847FC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47">
              <a:extLst>
                <a:ext uri="{FF2B5EF4-FFF2-40B4-BE49-F238E27FC236}">
                  <a16:creationId xmlns:a16="http://schemas.microsoft.com/office/drawing/2014/main" id="{05E5EA6F-2C55-A055-8373-D60D3841B3F3}"/>
                </a:ext>
              </a:extLst>
            </p:cNvPr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>
                <a:extLst>
                  <a:ext uri="{FF2B5EF4-FFF2-40B4-BE49-F238E27FC236}">
                    <a16:creationId xmlns:a16="http://schemas.microsoft.com/office/drawing/2014/main" id="{485F283E-AD6F-1236-3E0D-83E0A42F06EB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>
                <a:extLst>
                  <a:ext uri="{FF2B5EF4-FFF2-40B4-BE49-F238E27FC236}">
                    <a16:creationId xmlns:a16="http://schemas.microsoft.com/office/drawing/2014/main" id="{3C6CD75B-68DE-8B5F-9868-A54D4C3DB12D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>
                <a:extLst>
                  <a:ext uri="{FF2B5EF4-FFF2-40B4-BE49-F238E27FC236}">
                    <a16:creationId xmlns:a16="http://schemas.microsoft.com/office/drawing/2014/main" id="{EE43F91B-6D72-E868-418F-A8C572748BAA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>
                <a:extLst>
                  <a:ext uri="{FF2B5EF4-FFF2-40B4-BE49-F238E27FC236}">
                    <a16:creationId xmlns:a16="http://schemas.microsoft.com/office/drawing/2014/main" id="{47BD3827-5B31-E5D6-C797-490736347B5A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>
                <a:extLst>
                  <a:ext uri="{FF2B5EF4-FFF2-40B4-BE49-F238E27FC236}">
                    <a16:creationId xmlns:a16="http://schemas.microsoft.com/office/drawing/2014/main" id="{49043A39-158C-6AD3-2BA9-164F833F66F9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>
                <a:extLst>
                  <a:ext uri="{FF2B5EF4-FFF2-40B4-BE49-F238E27FC236}">
                    <a16:creationId xmlns:a16="http://schemas.microsoft.com/office/drawing/2014/main" id="{4D09F91E-32CB-F0A3-4D64-9591632EE2F8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>
                <a:extLst>
                  <a:ext uri="{FF2B5EF4-FFF2-40B4-BE49-F238E27FC236}">
                    <a16:creationId xmlns:a16="http://schemas.microsoft.com/office/drawing/2014/main" id="{928E149A-D6A4-4C75-5810-27F71CBC69A9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>
              <a:extLst>
                <a:ext uri="{FF2B5EF4-FFF2-40B4-BE49-F238E27FC236}">
                  <a16:creationId xmlns:a16="http://schemas.microsoft.com/office/drawing/2014/main" id="{AB46738F-C32D-5A29-4FE0-971214233579}"/>
                </a:ext>
              </a:extLst>
            </p:cNvPr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>
            <a:extLst>
              <a:ext uri="{FF2B5EF4-FFF2-40B4-BE49-F238E27FC236}">
                <a16:creationId xmlns:a16="http://schemas.microsoft.com/office/drawing/2014/main" id="{E0C107E0-2BB5-69A0-7022-DB4B71EFC98B}"/>
              </a:ext>
            </a:extLst>
          </p:cNvPr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>
              <a:extLst>
                <a:ext uri="{FF2B5EF4-FFF2-40B4-BE49-F238E27FC236}">
                  <a16:creationId xmlns:a16="http://schemas.microsoft.com/office/drawing/2014/main" id="{152683EF-234F-45A7-942B-2D4D06BD264B}"/>
                </a:ext>
              </a:extLst>
            </p:cNvPr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0" name="Google Shape;1910;p47">
              <a:extLst>
                <a:ext uri="{FF2B5EF4-FFF2-40B4-BE49-F238E27FC236}">
                  <a16:creationId xmlns:a16="http://schemas.microsoft.com/office/drawing/2014/main" id="{CAE270D3-CD53-3E64-DAF8-9912010A9C73}"/>
                </a:ext>
              </a:extLst>
            </p:cNvPr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>
              <a:extLst>
                <a:ext uri="{FF2B5EF4-FFF2-40B4-BE49-F238E27FC236}">
                  <a16:creationId xmlns:a16="http://schemas.microsoft.com/office/drawing/2014/main" id="{061F922F-A932-B2F1-394E-859638730E0C}"/>
                </a:ext>
              </a:extLst>
            </p:cNvPr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8074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>
          <a:extLst>
            <a:ext uri="{FF2B5EF4-FFF2-40B4-BE49-F238E27FC236}">
              <a16:creationId xmlns:a16="http://schemas.microsoft.com/office/drawing/2014/main" id="{08889DE1-2539-1AA4-E7CC-582FA8C1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>
            <a:extLst>
              <a:ext uri="{FF2B5EF4-FFF2-40B4-BE49-F238E27FC236}">
                <a16:creationId xmlns:a16="http://schemas.microsoft.com/office/drawing/2014/main" id="{47A509A4-DCBB-9994-9C5A-EE4E355D0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in the Data</a:t>
            </a:r>
            <a:endParaRPr/>
          </a:p>
        </p:txBody>
      </p:sp>
      <p:pic>
        <p:nvPicPr>
          <p:cNvPr id="2318" name="Google Shape;2318;p61">
            <a:hlinkClick r:id="rId3"/>
            <a:extLst>
              <a:ext uri="{FF2B5EF4-FFF2-40B4-BE49-F238E27FC236}">
                <a16:creationId xmlns:a16="http://schemas.microsoft.com/office/drawing/2014/main" id="{E96A93A6-6031-37FB-98B3-7AF524AD1D5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068340" y="1214000"/>
            <a:ext cx="5007320" cy="375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995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in the Data</a:t>
            </a:r>
            <a:endParaRPr/>
          </a:p>
        </p:txBody>
      </p:sp>
      <p:pic>
        <p:nvPicPr>
          <p:cNvPr id="4" name="Google Shape;2318;p61">
            <a:hlinkClick r:id="rId3"/>
            <a:extLst>
              <a:ext uri="{FF2B5EF4-FFF2-40B4-BE49-F238E27FC236}">
                <a16:creationId xmlns:a16="http://schemas.microsoft.com/office/drawing/2014/main" id="{228947B7-9FC1-D38E-5397-940125CD6E37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387704" y="1802578"/>
            <a:ext cx="8368593" cy="153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D7357274-68F1-5C45-33B4-7A3CA43C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>
            <a:extLst>
              <a:ext uri="{FF2B5EF4-FFF2-40B4-BE49-F238E27FC236}">
                <a16:creationId xmlns:a16="http://schemas.microsoft.com/office/drawing/2014/main" id="{4EEC89AF-A463-BD8C-1EC6-4F5EF65A2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290" name="Google Shape;2290;p60">
            <a:extLst>
              <a:ext uri="{FF2B5EF4-FFF2-40B4-BE49-F238E27FC236}">
                <a16:creationId xmlns:a16="http://schemas.microsoft.com/office/drawing/2014/main" id="{DBDCF84E-6314-5AC0-2DA4-CB0FEDE7B874}"/>
              </a:ext>
            </a:extLst>
          </p:cNvPr>
          <p:cNvSpPr txBox="1"/>
          <p:nvPr/>
        </p:nvSpPr>
        <p:spPr>
          <a:xfrm>
            <a:off x="616740" y="1754175"/>
            <a:ext cx="2391636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Closing, highest, &amp; lowest prices strongly correlate with opening price (0.999 - 1.00).</a:t>
            </a:r>
          </a:p>
        </p:txBody>
      </p:sp>
      <p:sp>
        <p:nvSpPr>
          <p:cNvPr id="2291" name="Google Shape;2291;p60">
            <a:extLst>
              <a:ext uri="{FF2B5EF4-FFF2-40B4-BE49-F238E27FC236}">
                <a16:creationId xmlns:a16="http://schemas.microsoft.com/office/drawing/2014/main" id="{9924BB9F-B855-C0EE-83A7-19B48B164123}"/>
              </a:ext>
            </a:extLst>
          </p:cNvPr>
          <p:cNvSpPr txBox="1"/>
          <p:nvPr/>
        </p:nvSpPr>
        <p:spPr>
          <a:xfrm>
            <a:off x="616740" y="1350237"/>
            <a:ext cx="1468092" cy="40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>
            <a:extLst>
              <a:ext uri="{FF2B5EF4-FFF2-40B4-BE49-F238E27FC236}">
                <a16:creationId xmlns:a16="http://schemas.microsoft.com/office/drawing/2014/main" id="{A3B8EB46-69D5-FDB3-956B-20AF9AED27CF}"/>
              </a:ext>
            </a:extLst>
          </p:cNvPr>
          <p:cNvSpPr txBox="1"/>
          <p:nvPr/>
        </p:nvSpPr>
        <p:spPr>
          <a:xfrm>
            <a:off x="616740" y="2993459"/>
            <a:ext cx="23916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K-fold cross-validation (k=10) with R², MSE, MAE, RMSE calculated for accuracy and error evaluation.</a:t>
            </a:r>
          </a:p>
        </p:txBody>
      </p:sp>
      <p:sp>
        <p:nvSpPr>
          <p:cNvPr id="2293" name="Google Shape;2293;p60">
            <a:extLst>
              <a:ext uri="{FF2B5EF4-FFF2-40B4-BE49-F238E27FC236}">
                <a16:creationId xmlns:a16="http://schemas.microsoft.com/office/drawing/2014/main" id="{6870652D-21B1-DB8A-F6EA-1775EED89620}"/>
              </a:ext>
            </a:extLst>
          </p:cNvPr>
          <p:cNvSpPr txBox="1"/>
          <p:nvPr/>
        </p:nvSpPr>
        <p:spPr>
          <a:xfrm>
            <a:off x="616740" y="2660904"/>
            <a:ext cx="1468092" cy="4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How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Google Shape;2287;p60">
            <a:extLst>
              <a:ext uri="{FF2B5EF4-FFF2-40B4-BE49-F238E27FC236}">
                <a16:creationId xmlns:a16="http://schemas.microsoft.com/office/drawing/2014/main" id="{79D34C98-0775-A018-8879-6437F7F33B84}"/>
              </a:ext>
            </a:extLst>
          </p:cNvPr>
          <p:cNvSpPr txBox="1"/>
          <p:nvPr/>
        </p:nvSpPr>
        <p:spPr>
          <a:xfrm>
            <a:off x="3226512" y="1350237"/>
            <a:ext cx="1463100" cy="40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86;p60">
            <a:extLst>
              <a:ext uri="{FF2B5EF4-FFF2-40B4-BE49-F238E27FC236}">
                <a16:creationId xmlns:a16="http://schemas.microsoft.com/office/drawing/2014/main" id="{0DB33F65-026E-2614-2682-03E7A7349A89}"/>
              </a:ext>
            </a:extLst>
          </p:cNvPr>
          <p:cNvSpPr txBox="1"/>
          <p:nvPr/>
        </p:nvSpPr>
        <p:spPr>
          <a:xfrm>
            <a:off x="6143068" y="1818183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Model has near-perfect R² of 0.9997, indicating high accuracy on test data and excellent predictions within its scope.</a:t>
            </a:r>
            <a:endParaRPr sz="120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7" name="Google Shape;2287;p60">
            <a:extLst>
              <a:ext uri="{FF2B5EF4-FFF2-40B4-BE49-F238E27FC236}">
                <a16:creationId xmlns:a16="http://schemas.microsoft.com/office/drawing/2014/main" id="{FDD4B1ED-9322-CC10-4BC1-F5D82FE12A7D}"/>
              </a:ext>
            </a:extLst>
          </p:cNvPr>
          <p:cNvSpPr txBox="1"/>
          <p:nvPr/>
        </p:nvSpPr>
        <p:spPr>
          <a:xfrm>
            <a:off x="6143068" y="1350237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Accuracy on Test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24517B-70A8-3788-7BCC-E1B9D10F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79025"/>
              </p:ext>
            </p:extLst>
          </p:nvPr>
        </p:nvGraphicFramePr>
        <p:xfrm>
          <a:off x="3226512" y="1860215"/>
          <a:ext cx="2515920" cy="1707132"/>
        </p:xfrm>
        <a:graphic>
          <a:graphicData uri="http://schemas.openxmlformats.org/drawingml/2006/table">
            <a:tbl>
              <a:tblPr firstRow="1" bandRow="1">
                <a:tableStyleId>{18B154C6-4610-4BCB-8DAB-3B417C8D8311}</a:tableStyleId>
              </a:tblPr>
              <a:tblGrid>
                <a:gridCol w="897432">
                  <a:extLst>
                    <a:ext uri="{9D8B030D-6E8A-4147-A177-3AD203B41FA5}">
                      <a16:colId xmlns:a16="http://schemas.microsoft.com/office/drawing/2014/main" val="422019418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4047303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216292145"/>
                    </a:ext>
                  </a:extLst>
                </a:gridCol>
              </a:tblGrid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Measures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 marL="49254" marR="49254" marT="24627" marB="24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Unseen Data</a:t>
                      </a: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8957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33936.6868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423857.4565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1063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184.2191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651.0434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82835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36.2190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182.8597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9965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401410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0.9998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165367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0.0001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580799"/>
                  </a:ext>
                </a:extLst>
              </a:tr>
            </a:tbl>
          </a:graphicData>
        </a:graphic>
      </p:graphicFrame>
      <p:sp>
        <p:nvSpPr>
          <p:cNvPr id="9" name="Google Shape;2286;p60">
            <a:extLst>
              <a:ext uri="{FF2B5EF4-FFF2-40B4-BE49-F238E27FC236}">
                <a16:creationId xmlns:a16="http://schemas.microsoft.com/office/drawing/2014/main" id="{31CE2042-146C-2334-CAD7-73C8240BC966}"/>
              </a:ext>
            </a:extLst>
          </p:cNvPr>
          <p:cNvSpPr txBox="1"/>
          <p:nvPr/>
        </p:nvSpPr>
        <p:spPr>
          <a:xfrm>
            <a:off x="6143068" y="3478091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High MSE (423,622.06) for unseen data shows the model struggles to generalize, highlighting the need for better generalization.</a:t>
            </a:r>
            <a:endParaRPr sz="105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10" name="Google Shape;2287;p60">
            <a:extLst>
              <a:ext uri="{FF2B5EF4-FFF2-40B4-BE49-F238E27FC236}">
                <a16:creationId xmlns:a16="http://schemas.microsoft.com/office/drawing/2014/main" id="{806365E2-16AD-10A8-62E6-BA4DB5DF6419}"/>
              </a:ext>
            </a:extLst>
          </p:cNvPr>
          <p:cNvSpPr txBox="1"/>
          <p:nvPr/>
        </p:nvSpPr>
        <p:spPr>
          <a:xfrm>
            <a:off x="6143068" y="2999232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on Unseen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430654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ACD6FF9B-37BA-1D81-4D34-CDE3623A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265D04CD-D76A-B227-EE85-2279D6480F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49612"/>
            <a:ext cx="2863376" cy="2844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Testing Data Linear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B7CE394B-EBA9-2C3A-C6C5-0B08F17D016D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B40F243A-77FF-35A3-F568-72D6DBE46C58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4AEDBE5E-A69A-60FC-7F34-F5CE414B8C67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E9E32647-E5E6-CC99-1219-97F7C754972B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70A03A32-D170-F824-DF4D-90C0B8694FF2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2805C1D5-B64C-CB7D-1E92-04B987048F0E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0BD2F754-5BA6-D62B-34C0-5EBD7630434D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E24FEB53-5C04-2AD4-BE43-5666EB5A6E2F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03A1393F-16F0-BAEA-5A44-691EDD38AFF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240" r="991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24773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26F41F54-A54B-B341-BCD0-FB9065A2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93378B22-1647-69DA-9D7A-AA9E29C6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54184"/>
            <a:ext cx="3145200" cy="2835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Unseen Data Linear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1A9C7E22-49F6-9AD4-B74E-CCBFD891C786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3BA732D5-F525-F320-8368-967AC4949E28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457BC48F-8090-C922-11C5-BAF3881B46EA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F1E8284E-A640-B933-6FE7-769C57797EB2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02A42A4A-8636-AAEA-943D-827E74820C72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4D39F438-439D-1402-C3C9-1219D01A26B9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9C89F260-5866-DB2B-9C55-61C043231D7B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3B514399-43E4-442E-F90F-3731E32C23B5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FEBF71F7-530C-62EA-4C55-3737CFDF7B9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574" r="994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4185797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C03048E4-686B-F498-BB23-B3BD2A0B0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>
            <a:extLst>
              <a:ext uri="{FF2B5EF4-FFF2-40B4-BE49-F238E27FC236}">
                <a16:creationId xmlns:a16="http://schemas.microsoft.com/office/drawing/2014/main" id="{C7ADCFB4-9924-26E5-D5EB-B016FF404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2290" name="Google Shape;2290;p60">
            <a:extLst>
              <a:ext uri="{FF2B5EF4-FFF2-40B4-BE49-F238E27FC236}">
                <a16:creationId xmlns:a16="http://schemas.microsoft.com/office/drawing/2014/main" id="{5AA01C73-7C1C-AAAC-53E0-732D0A8DDC4E}"/>
              </a:ext>
            </a:extLst>
          </p:cNvPr>
          <p:cNvSpPr txBox="1"/>
          <p:nvPr/>
        </p:nvSpPr>
        <p:spPr>
          <a:xfrm>
            <a:off x="616740" y="1754175"/>
            <a:ext cx="2391636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Reduces overfitting, handles multicollinearity, improves accuracy, and generalizes better.</a:t>
            </a:r>
            <a:endParaRPr lang="en-IN" sz="105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1" name="Google Shape;2291;p60">
            <a:extLst>
              <a:ext uri="{FF2B5EF4-FFF2-40B4-BE49-F238E27FC236}">
                <a16:creationId xmlns:a16="http://schemas.microsoft.com/office/drawing/2014/main" id="{BC9D70F7-0619-3B88-F12E-8D0D633E8046}"/>
              </a:ext>
            </a:extLst>
          </p:cNvPr>
          <p:cNvSpPr txBox="1"/>
          <p:nvPr/>
        </p:nvSpPr>
        <p:spPr>
          <a:xfrm>
            <a:off x="616740" y="1350237"/>
            <a:ext cx="1468092" cy="40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>
            <a:extLst>
              <a:ext uri="{FF2B5EF4-FFF2-40B4-BE49-F238E27FC236}">
                <a16:creationId xmlns:a16="http://schemas.microsoft.com/office/drawing/2014/main" id="{B81A79BC-294D-36F5-D9B0-DCF262DE8E56}"/>
              </a:ext>
            </a:extLst>
          </p:cNvPr>
          <p:cNvSpPr txBox="1"/>
          <p:nvPr/>
        </p:nvSpPr>
        <p:spPr>
          <a:xfrm>
            <a:off x="616740" y="2993459"/>
            <a:ext cx="23916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Used </a:t>
            </a:r>
            <a:r>
              <a:rPr lang="en-IN" sz="1200" err="1">
                <a:latin typeface="Poppins" pitchFamily="2" charset="77"/>
                <a:cs typeface="Poppins" pitchFamily="2" charset="77"/>
              </a:rPr>
              <a:t>GridSearchCV</a:t>
            </a:r>
            <a:r>
              <a:rPr lang="en-IN" sz="1200">
                <a:latin typeface="Poppins" pitchFamily="2" charset="77"/>
                <a:cs typeface="Poppins" pitchFamily="2" charset="77"/>
              </a:rPr>
              <a:t> with 10-fold CV and R² scoring to find best alpha for Ridge</a:t>
            </a:r>
            <a:endParaRPr lang="en-IN" sz="105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3" name="Google Shape;2293;p60">
            <a:extLst>
              <a:ext uri="{FF2B5EF4-FFF2-40B4-BE49-F238E27FC236}">
                <a16:creationId xmlns:a16="http://schemas.microsoft.com/office/drawing/2014/main" id="{BFBD316E-BA3E-ACA1-19AC-A2B18085481E}"/>
              </a:ext>
            </a:extLst>
          </p:cNvPr>
          <p:cNvSpPr txBox="1"/>
          <p:nvPr/>
        </p:nvSpPr>
        <p:spPr>
          <a:xfrm>
            <a:off x="616740" y="2660904"/>
            <a:ext cx="1468092" cy="4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How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Google Shape;2287;p60">
            <a:extLst>
              <a:ext uri="{FF2B5EF4-FFF2-40B4-BE49-F238E27FC236}">
                <a16:creationId xmlns:a16="http://schemas.microsoft.com/office/drawing/2014/main" id="{94210285-CDBE-2028-96C5-60AA0134DF80}"/>
              </a:ext>
            </a:extLst>
          </p:cNvPr>
          <p:cNvSpPr txBox="1"/>
          <p:nvPr/>
        </p:nvSpPr>
        <p:spPr>
          <a:xfrm>
            <a:off x="3226512" y="1350237"/>
            <a:ext cx="1463100" cy="40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86;p60">
            <a:extLst>
              <a:ext uri="{FF2B5EF4-FFF2-40B4-BE49-F238E27FC236}">
                <a16:creationId xmlns:a16="http://schemas.microsoft.com/office/drawing/2014/main" id="{5FB47E0B-A6E3-266A-F90A-A636B0DD85D3}"/>
              </a:ext>
            </a:extLst>
          </p:cNvPr>
          <p:cNvSpPr txBox="1"/>
          <p:nvPr/>
        </p:nvSpPr>
        <p:spPr>
          <a:xfrm>
            <a:off x="6143068" y="1818183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shows near-perfect accuracy with low error metrics (MSE, RMSE, MAE) and R² = 0.9997.</a:t>
            </a:r>
            <a:endParaRPr sz="105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7" name="Google Shape;2287;p60">
            <a:extLst>
              <a:ext uri="{FF2B5EF4-FFF2-40B4-BE49-F238E27FC236}">
                <a16:creationId xmlns:a16="http://schemas.microsoft.com/office/drawing/2014/main" id="{A3758275-AACD-2808-CBA3-3BD9DD8BDBDC}"/>
              </a:ext>
            </a:extLst>
          </p:cNvPr>
          <p:cNvSpPr txBox="1"/>
          <p:nvPr/>
        </p:nvSpPr>
        <p:spPr>
          <a:xfrm>
            <a:off x="6143068" y="1350237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Accuracy on Test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047223-6913-B30D-0F40-962257CC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3274"/>
              </p:ext>
            </p:extLst>
          </p:nvPr>
        </p:nvGraphicFramePr>
        <p:xfrm>
          <a:off x="3226512" y="1860215"/>
          <a:ext cx="2515920" cy="1707132"/>
        </p:xfrm>
        <a:graphic>
          <a:graphicData uri="http://schemas.openxmlformats.org/drawingml/2006/table">
            <a:tbl>
              <a:tblPr firstRow="1" bandRow="1">
                <a:tableStyleId>{18B154C6-4610-4BCB-8DAB-3B417C8D8311}</a:tableStyleId>
              </a:tblPr>
              <a:tblGrid>
                <a:gridCol w="897432">
                  <a:extLst>
                    <a:ext uri="{9D8B030D-6E8A-4147-A177-3AD203B41FA5}">
                      <a16:colId xmlns:a16="http://schemas.microsoft.com/office/drawing/2014/main" val="422019418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4047303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216292145"/>
                    </a:ext>
                  </a:extLst>
                </a:gridCol>
              </a:tblGrid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Measures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 marL="49254" marR="49254" marT="24627" marB="24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Unseen Data</a:t>
                      </a: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8957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33936.6728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423856.8598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1063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184.2191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651.0429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82835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36.2190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182.8597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9965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401410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165367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580799"/>
                  </a:ext>
                </a:extLst>
              </a:tr>
            </a:tbl>
          </a:graphicData>
        </a:graphic>
      </p:graphicFrame>
      <p:sp>
        <p:nvSpPr>
          <p:cNvPr id="9" name="Google Shape;2286;p60">
            <a:extLst>
              <a:ext uri="{FF2B5EF4-FFF2-40B4-BE49-F238E27FC236}">
                <a16:creationId xmlns:a16="http://schemas.microsoft.com/office/drawing/2014/main" id="{ED056301-01BA-AA70-73BA-FD1B899FB8BB}"/>
              </a:ext>
            </a:extLst>
          </p:cNvPr>
          <p:cNvSpPr txBox="1"/>
          <p:nvPr/>
        </p:nvSpPr>
        <p:spPr>
          <a:xfrm>
            <a:off x="6143068" y="3478091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model has higher error metrics (MSE, RMSE, MAE) and similar R², suggesting overfitting and poor generalization.</a:t>
            </a:r>
            <a:endParaRPr sz="90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10" name="Google Shape;2287;p60">
            <a:extLst>
              <a:ext uri="{FF2B5EF4-FFF2-40B4-BE49-F238E27FC236}">
                <a16:creationId xmlns:a16="http://schemas.microsoft.com/office/drawing/2014/main" id="{12755C6C-8FB4-9AE5-376B-F6345514647D}"/>
              </a:ext>
            </a:extLst>
          </p:cNvPr>
          <p:cNvSpPr txBox="1"/>
          <p:nvPr/>
        </p:nvSpPr>
        <p:spPr>
          <a:xfrm>
            <a:off x="6143068" y="2999232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on Unseen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5790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Date/Time</a:t>
            </a:r>
            <a:endParaRPr/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2"/>
          </p:nvPr>
        </p:nvSpPr>
        <p:spPr>
          <a:xfrm>
            <a:off x="2751995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13"/>
          </p:nvPr>
        </p:nvSpPr>
        <p:spPr>
          <a:xfrm>
            <a:off x="2812901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8"/>
          </p:nvPr>
        </p:nvSpPr>
        <p:spPr>
          <a:xfrm>
            <a:off x="2751995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4"/>
          </p:nvPr>
        </p:nvSpPr>
        <p:spPr>
          <a:xfrm>
            <a:off x="28129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5"/>
          </p:nvPr>
        </p:nvSpPr>
        <p:spPr>
          <a:xfrm>
            <a:off x="478399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Numerical</a:t>
            </a:r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6"/>
          </p:nvPr>
        </p:nvSpPr>
        <p:spPr>
          <a:xfrm>
            <a:off x="4905807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Numerical</a:t>
            </a:r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14"/>
          </p:nvPr>
        </p:nvSpPr>
        <p:spPr>
          <a:xfrm>
            <a:off x="478399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5"/>
          </p:nvPr>
        </p:nvSpPr>
        <p:spPr>
          <a:xfrm>
            <a:off x="4905808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endParaRPr/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3" name="Google Shape;1773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6" name="Google Shape;1786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5"/>
          <p:cNvGrpSpPr/>
          <p:nvPr/>
        </p:nvGrpSpPr>
        <p:grpSpPr>
          <a:xfrm>
            <a:off x="5003644" y="3052879"/>
            <a:ext cx="341362" cy="327858"/>
            <a:chOff x="7163051" y="722585"/>
            <a:chExt cx="476896" cy="458030"/>
          </a:xfrm>
        </p:grpSpPr>
        <p:sp>
          <p:nvSpPr>
            <p:cNvPr id="1792" name="Google Shape;1792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5"/>
          <p:cNvGrpSpPr/>
          <p:nvPr/>
        </p:nvGrpSpPr>
        <p:grpSpPr>
          <a:xfrm>
            <a:off x="5003654" y="1313637"/>
            <a:ext cx="341362" cy="302150"/>
            <a:chOff x="6364624" y="740505"/>
            <a:chExt cx="476896" cy="422115"/>
          </a:xfrm>
        </p:grpSpPr>
        <p:sp>
          <p:nvSpPr>
            <p:cNvPr id="1797" name="Google Shape;1797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5"/>
          <p:cNvGrpSpPr/>
          <p:nvPr/>
        </p:nvGrpSpPr>
        <p:grpSpPr>
          <a:xfrm>
            <a:off x="2910757" y="3065739"/>
            <a:ext cx="341254" cy="302123"/>
            <a:chOff x="5553999" y="740543"/>
            <a:chExt cx="476745" cy="422077"/>
          </a:xfrm>
        </p:grpSpPr>
        <p:sp>
          <p:nvSpPr>
            <p:cNvPr id="1812" name="Google Shape;1812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2910744" y="1294114"/>
            <a:ext cx="188579" cy="341173"/>
            <a:chOff x="4855778" y="713265"/>
            <a:chExt cx="263452" cy="476631"/>
          </a:xfrm>
        </p:grpSpPr>
        <p:sp>
          <p:nvSpPr>
            <p:cNvPr id="1825" name="Google Shape;1825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10;p65">
            <a:extLst>
              <a:ext uri="{FF2B5EF4-FFF2-40B4-BE49-F238E27FC236}">
                <a16:creationId xmlns:a16="http://schemas.microsoft.com/office/drawing/2014/main" id="{04C00F25-A204-7739-4C76-7283E1E11334}"/>
              </a:ext>
            </a:extLst>
          </p:cNvPr>
          <p:cNvGrpSpPr/>
          <p:nvPr/>
        </p:nvGrpSpPr>
        <p:grpSpPr>
          <a:xfrm>
            <a:off x="6918985" y="1288198"/>
            <a:ext cx="381843" cy="317140"/>
            <a:chOff x="5554075" y="3770358"/>
            <a:chExt cx="476669" cy="395898"/>
          </a:xfrm>
        </p:grpSpPr>
        <p:sp>
          <p:nvSpPr>
            <p:cNvPr id="3" name="Google Shape;2511;p65">
              <a:extLst>
                <a:ext uri="{FF2B5EF4-FFF2-40B4-BE49-F238E27FC236}">
                  <a16:creationId xmlns:a16="http://schemas.microsoft.com/office/drawing/2014/main" id="{D26D970A-6DC0-4568-D4F5-9D88B5169A1A}"/>
                </a:ext>
              </a:extLst>
            </p:cNvPr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12;p65">
              <a:extLst>
                <a:ext uri="{FF2B5EF4-FFF2-40B4-BE49-F238E27FC236}">
                  <a16:creationId xmlns:a16="http://schemas.microsoft.com/office/drawing/2014/main" id="{89EB2EE5-94B3-BA44-4EFC-B295C49DCE78}"/>
                </a:ext>
              </a:extLst>
            </p:cNvPr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13;p65">
              <a:extLst>
                <a:ext uri="{FF2B5EF4-FFF2-40B4-BE49-F238E27FC236}">
                  <a16:creationId xmlns:a16="http://schemas.microsoft.com/office/drawing/2014/main" id="{D4DC01CB-C7F1-02C1-B03F-29824C3E80DB}"/>
                </a:ext>
              </a:extLst>
            </p:cNvPr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4;p65">
              <a:extLst>
                <a:ext uri="{FF2B5EF4-FFF2-40B4-BE49-F238E27FC236}">
                  <a16:creationId xmlns:a16="http://schemas.microsoft.com/office/drawing/2014/main" id="{4F8CAB2B-1ACD-DEC3-6F53-BF9F7CD8794F}"/>
                </a:ext>
              </a:extLst>
            </p:cNvPr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5;p65">
              <a:extLst>
                <a:ext uri="{FF2B5EF4-FFF2-40B4-BE49-F238E27FC236}">
                  <a16:creationId xmlns:a16="http://schemas.microsoft.com/office/drawing/2014/main" id="{6BD1873E-C9DB-DCC5-C4B3-4DFE818BBD5F}"/>
                </a:ext>
              </a:extLst>
            </p:cNvPr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6;p65">
              <a:extLst>
                <a:ext uri="{FF2B5EF4-FFF2-40B4-BE49-F238E27FC236}">
                  <a16:creationId xmlns:a16="http://schemas.microsoft.com/office/drawing/2014/main" id="{87D53A78-55E3-5DAB-212A-96C95AA361A6}"/>
                </a:ext>
              </a:extLst>
            </p:cNvPr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17;p65">
              <a:extLst>
                <a:ext uri="{FF2B5EF4-FFF2-40B4-BE49-F238E27FC236}">
                  <a16:creationId xmlns:a16="http://schemas.microsoft.com/office/drawing/2014/main" id="{190FA0C5-47E2-A029-03FF-999CBFD15E77}"/>
                </a:ext>
              </a:extLst>
            </p:cNvPr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8;p65">
              <a:extLst>
                <a:ext uri="{FF2B5EF4-FFF2-40B4-BE49-F238E27FC236}">
                  <a16:creationId xmlns:a16="http://schemas.microsoft.com/office/drawing/2014/main" id="{D01A6C26-0B41-4162-2221-6E77D20B2BBA}"/>
                </a:ext>
              </a:extLst>
            </p:cNvPr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9;p65">
              <a:extLst>
                <a:ext uri="{FF2B5EF4-FFF2-40B4-BE49-F238E27FC236}">
                  <a16:creationId xmlns:a16="http://schemas.microsoft.com/office/drawing/2014/main" id="{9C1C80F4-022E-0F4E-39F7-7774E0AC619B}"/>
                </a:ext>
              </a:extLst>
            </p:cNvPr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0;p65">
              <a:extLst>
                <a:ext uri="{FF2B5EF4-FFF2-40B4-BE49-F238E27FC236}">
                  <a16:creationId xmlns:a16="http://schemas.microsoft.com/office/drawing/2014/main" id="{4F90C80F-BF52-5808-9C14-927678AD4DAE}"/>
                </a:ext>
              </a:extLst>
            </p:cNvPr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1;p65">
              <a:extLst>
                <a:ext uri="{FF2B5EF4-FFF2-40B4-BE49-F238E27FC236}">
                  <a16:creationId xmlns:a16="http://schemas.microsoft.com/office/drawing/2014/main" id="{118501AA-1B6B-DB42-7CBC-1938473955FB}"/>
                </a:ext>
              </a:extLst>
            </p:cNvPr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2;p65">
              <a:extLst>
                <a:ext uri="{FF2B5EF4-FFF2-40B4-BE49-F238E27FC236}">
                  <a16:creationId xmlns:a16="http://schemas.microsoft.com/office/drawing/2014/main" id="{4E80B228-2006-66CA-3C54-8FABFF5E4672}"/>
                </a:ext>
              </a:extLst>
            </p:cNvPr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3;p65">
              <a:extLst>
                <a:ext uri="{FF2B5EF4-FFF2-40B4-BE49-F238E27FC236}">
                  <a16:creationId xmlns:a16="http://schemas.microsoft.com/office/drawing/2014/main" id="{52B717A9-272A-B66E-24EA-52BAE3325641}"/>
                </a:ext>
              </a:extLst>
            </p:cNvPr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4;p65">
              <a:extLst>
                <a:ext uri="{FF2B5EF4-FFF2-40B4-BE49-F238E27FC236}">
                  <a16:creationId xmlns:a16="http://schemas.microsoft.com/office/drawing/2014/main" id="{CAB2E1BD-4DA3-431A-F3EE-9F1E98C4D8E9}"/>
                </a:ext>
              </a:extLst>
            </p:cNvPr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5;p65">
              <a:extLst>
                <a:ext uri="{FF2B5EF4-FFF2-40B4-BE49-F238E27FC236}">
                  <a16:creationId xmlns:a16="http://schemas.microsoft.com/office/drawing/2014/main" id="{F71D007F-A189-3363-6C04-81CB6E7C2A53}"/>
                </a:ext>
              </a:extLst>
            </p:cNvPr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6;p65">
              <a:extLst>
                <a:ext uri="{FF2B5EF4-FFF2-40B4-BE49-F238E27FC236}">
                  <a16:creationId xmlns:a16="http://schemas.microsoft.com/office/drawing/2014/main" id="{92F74942-9031-AD89-E543-CC91761181D5}"/>
                </a:ext>
              </a:extLst>
            </p:cNvPr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7;p65">
              <a:extLst>
                <a:ext uri="{FF2B5EF4-FFF2-40B4-BE49-F238E27FC236}">
                  <a16:creationId xmlns:a16="http://schemas.microsoft.com/office/drawing/2014/main" id="{8EC37C66-4B2A-4418-FF23-4D5FFFC27998}"/>
                </a:ext>
              </a:extLst>
            </p:cNvPr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8;p65">
              <a:extLst>
                <a:ext uri="{FF2B5EF4-FFF2-40B4-BE49-F238E27FC236}">
                  <a16:creationId xmlns:a16="http://schemas.microsoft.com/office/drawing/2014/main" id="{ABFCE1EC-88AD-CA1C-C2B8-117F5EFFCF35}"/>
                </a:ext>
              </a:extLst>
            </p:cNvPr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9;p65">
              <a:extLst>
                <a:ext uri="{FF2B5EF4-FFF2-40B4-BE49-F238E27FC236}">
                  <a16:creationId xmlns:a16="http://schemas.microsoft.com/office/drawing/2014/main" id="{ADBA2646-D33F-26D6-B598-530FE8B16CD9}"/>
                </a:ext>
              </a:extLst>
            </p:cNvPr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0;p65">
              <a:extLst>
                <a:ext uri="{FF2B5EF4-FFF2-40B4-BE49-F238E27FC236}">
                  <a16:creationId xmlns:a16="http://schemas.microsoft.com/office/drawing/2014/main" id="{7EC7BFE2-6A4A-3976-FD8C-2902DAC5363A}"/>
                </a:ext>
              </a:extLst>
            </p:cNvPr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1;p65">
              <a:extLst>
                <a:ext uri="{FF2B5EF4-FFF2-40B4-BE49-F238E27FC236}">
                  <a16:creationId xmlns:a16="http://schemas.microsoft.com/office/drawing/2014/main" id="{069EFC01-464B-480B-20E9-4B4B70683164}"/>
                </a:ext>
              </a:extLst>
            </p:cNvPr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2;p65">
              <a:extLst>
                <a:ext uri="{FF2B5EF4-FFF2-40B4-BE49-F238E27FC236}">
                  <a16:creationId xmlns:a16="http://schemas.microsoft.com/office/drawing/2014/main" id="{37A8C154-EFA9-FE3A-D979-B36CB682103A}"/>
                </a:ext>
              </a:extLst>
            </p:cNvPr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3;p65">
              <a:extLst>
                <a:ext uri="{FF2B5EF4-FFF2-40B4-BE49-F238E27FC236}">
                  <a16:creationId xmlns:a16="http://schemas.microsoft.com/office/drawing/2014/main" id="{E029375F-7D64-3AA9-2B6A-BBB56A66A9B3}"/>
                </a:ext>
              </a:extLst>
            </p:cNvPr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34;p65">
              <a:extLst>
                <a:ext uri="{FF2B5EF4-FFF2-40B4-BE49-F238E27FC236}">
                  <a16:creationId xmlns:a16="http://schemas.microsoft.com/office/drawing/2014/main" id="{0E56351A-46C2-5199-083C-1AA338F45EFB}"/>
                </a:ext>
              </a:extLst>
            </p:cNvPr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5;p65">
              <a:extLst>
                <a:ext uri="{FF2B5EF4-FFF2-40B4-BE49-F238E27FC236}">
                  <a16:creationId xmlns:a16="http://schemas.microsoft.com/office/drawing/2014/main" id="{558744FF-50A4-4B56-16DF-156CAD3C1BB6}"/>
                </a:ext>
              </a:extLst>
            </p:cNvPr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767;p45">
            <a:extLst>
              <a:ext uri="{FF2B5EF4-FFF2-40B4-BE49-F238E27FC236}">
                <a16:creationId xmlns:a16="http://schemas.microsoft.com/office/drawing/2014/main" id="{3342F7ED-3CA2-8D39-DDD0-458306C40981}"/>
              </a:ext>
            </a:extLst>
          </p:cNvPr>
          <p:cNvSpPr txBox="1">
            <a:spLocks/>
          </p:cNvSpPr>
          <p:nvPr/>
        </p:nvSpPr>
        <p:spPr>
          <a:xfrm>
            <a:off x="6815985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N"/>
              <a:t>Numerical</a:t>
            </a:r>
          </a:p>
        </p:txBody>
      </p:sp>
      <p:sp>
        <p:nvSpPr>
          <p:cNvPr id="29" name="Google Shape;1770;p45">
            <a:extLst>
              <a:ext uri="{FF2B5EF4-FFF2-40B4-BE49-F238E27FC236}">
                <a16:creationId xmlns:a16="http://schemas.microsoft.com/office/drawing/2014/main" id="{1806D783-9867-DB49-429E-3E6E84D48F03}"/>
              </a:ext>
            </a:extLst>
          </p:cNvPr>
          <p:cNvSpPr txBox="1">
            <a:spLocks/>
          </p:cNvSpPr>
          <p:nvPr/>
        </p:nvSpPr>
        <p:spPr>
          <a:xfrm>
            <a:off x="6815986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/>
              <a:t>Volume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C4469CFC-3C3F-DFF4-E780-EB7B4893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EFCC6FD3-E01A-3DBA-4FA2-33967A482D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136" y="1167900"/>
            <a:ext cx="3145200" cy="28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Testing Data Ridge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869F0088-D55F-12B0-EAFF-073B8590F3A8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25EDD359-859E-9992-7AAC-1A10D349DC88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8607B80D-0665-9480-1CCE-58FE53E15E83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774A2FA8-57CE-7C6C-409B-727CEF5DA687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7E585EFD-029C-29E1-A42C-65406870DE61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395B8043-B432-7420-0498-120CE1EC5E37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BBE2C9DD-800E-C1A0-4160-0F16D9E3BB8B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04C9FB70-5B91-66CD-C1B2-6092E5A4ADF0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750FEAF8-943D-34D3-18D4-C0D0033B79B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406" r="992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895000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38200C35-8E74-FA57-84A9-CCFEDB1F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1AEEEDBC-97CD-928C-6DFC-E805C2DA6B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63328"/>
            <a:ext cx="3145200" cy="2816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Unseen Data Ridge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091DB30A-7178-F948-970E-1C5CC097D3DF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623A38FF-6CB9-A92A-40B8-6B2726A5428A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D1228122-3C62-E8E9-388B-F9FA937061C7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DC004107-690E-87C3-DFB4-137B1AE4648E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C7B87B77-678B-6512-0057-F055684A3E9F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7741529D-F260-DEE4-2807-8302421D0170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49DD7D75-4CCD-28C8-7056-D7BF60C277F4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A7F10D42-90AC-F91B-99B3-492324C3CB60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0FF7C1BA-1695-F34F-115D-73F9AD5EF0F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91" r="987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229627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9E8AF58D-509F-2207-F0E6-9DF5E3FD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>
            <a:extLst>
              <a:ext uri="{FF2B5EF4-FFF2-40B4-BE49-F238E27FC236}">
                <a16:creationId xmlns:a16="http://schemas.microsoft.com/office/drawing/2014/main" id="{E12DBB6E-43FD-781A-8159-88F977D7F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2290" name="Google Shape;2290;p60">
            <a:extLst>
              <a:ext uri="{FF2B5EF4-FFF2-40B4-BE49-F238E27FC236}">
                <a16:creationId xmlns:a16="http://schemas.microsoft.com/office/drawing/2014/main" id="{828DE5C0-47FC-F1AE-8A9D-B894BDBDB138}"/>
              </a:ext>
            </a:extLst>
          </p:cNvPr>
          <p:cNvSpPr txBox="1"/>
          <p:nvPr/>
        </p:nvSpPr>
        <p:spPr>
          <a:xfrm>
            <a:off x="616740" y="1754175"/>
            <a:ext cx="2391636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Performs feature selection, creates sparse models, improves interpretability, and highlights key predictors.</a:t>
            </a:r>
            <a:endParaRPr lang="en-IN" sz="9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1" name="Google Shape;2291;p60">
            <a:extLst>
              <a:ext uri="{FF2B5EF4-FFF2-40B4-BE49-F238E27FC236}">
                <a16:creationId xmlns:a16="http://schemas.microsoft.com/office/drawing/2014/main" id="{9E042F24-A02E-DB1F-16AE-788ECF309923}"/>
              </a:ext>
            </a:extLst>
          </p:cNvPr>
          <p:cNvSpPr txBox="1"/>
          <p:nvPr/>
        </p:nvSpPr>
        <p:spPr>
          <a:xfrm>
            <a:off x="616740" y="1350237"/>
            <a:ext cx="1468092" cy="40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>
            <a:extLst>
              <a:ext uri="{FF2B5EF4-FFF2-40B4-BE49-F238E27FC236}">
                <a16:creationId xmlns:a16="http://schemas.microsoft.com/office/drawing/2014/main" id="{FD636659-2B4B-91B8-D047-05F7772E220D}"/>
              </a:ext>
            </a:extLst>
          </p:cNvPr>
          <p:cNvSpPr txBox="1"/>
          <p:nvPr/>
        </p:nvSpPr>
        <p:spPr>
          <a:xfrm>
            <a:off x="616740" y="3203771"/>
            <a:ext cx="23916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Used </a:t>
            </a:r>
            <a:r>
              <a:rPr lang="en-IN" sz="1200" err="1">
                <a:latin typeface="Poppins" pitchFamily="2" charset="77"/>
                <a:cs typeface="Poppins" pitchFamily="2" charset="77"/>
              </a:rPr>
              <a:t>GridSearchCV</a:t>
            </a:r>
            <a:r>
              <a:rPr lang="en-IN" sz="1200">
                <a:latin typeface="Poppins" pitchFamily="2" charset="77"/>
                <a:cs typeface="Poppins" pitchFamily="2" charset="77"/>
              </a:rPr>
              <a:t> with 10-fold CV and R² scoring to find best alpha for Ridge</a:t>
            </a:r>
            <a:endParaRPr lang="en-IN" sz="105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3" name="Google Shape;2293;p60">
            <a:extLst>
              <a:ext uri="{FF2B5EF4-FFF2-40B4-BE49-F238E27FC236}">
                <a16:creationId xmlns:a16="http://schemas.microsoft.com/office/drawing/2014/main" id="{26523EB3-2175-0C74-33D7-AFE90DB169D3}"/>
              </a:ext>
            </a:extLst>
          </p:cNvPr>
          <p:cNvSpPr txBox="1"/>
          <p:nvPr/>
        </p:nvSpPr>
        <p:spPr>
          <a:xfrm>
            <a:off x="616740" y="2871216"/>
            <a:ext cx="1468092" cy="4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How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Google Shape;2287;p60">
            <a:extLst>
              <a:ext uri="{FF2B5EF4-FFF2-40B4-BE49-F238E27FC236}">
                <a16:creationId xmlns:a16="http://schemas.microsoft.com/office/drawing/2014/main" id="{7E9FA283-67E9-1966-A288-BA19C47FA3F1}"/>
              </a:ext>
            </a:extLst>
          </p:cNvPr>
          <p:cNvSpPr txBox="1"/>
          <p:nvPr/>
        </p:nvSpPr>
        <p:spPr>
          <a:xfrm>
            <a:off x="3226512" y="1350237"/>
            <a:ext cx="1463100" cy="40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86;p60">
            <a:extLst>
              <a:ext uri="{FF2B5EF4-FFF2-40B4-BE49-F238E27FC236}">
                <a16:creationId xmlns:a16="http://schemas.microsoft.com/office/drawing/2014/main" id="{F175496B-5B3B-604D-BD2E-E852CB10B1B7}"/>
              </a:ext>
            </a:extLst>
          </p:cNvPr>
          <p:cNvSpPr txBox="1"/>
          <p:nvPr/>
        </p:nvSpPr>
        <p:spPr>
          <a:xfrm>
            <a:off x="6143068" y="1818183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model has an R² of 0.9996, indicating near-perfect accuracy on the test data.</a:t>
            </a:r>
            <a:endParaRPr sz="105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7" name="Google Shape;2287;p60">
            <a:extLst>
              <a:ext uri="{FF2B5EF4-FFF2-40B4-BE49-F238E27FC236}">
                <a16:creationId xmlns:a16="http://schemas.microsoft.com/office/drawing/2014/main" id="{68F37594-342E-C54F-0B0E-24FAFE4AA360}"/>
              </a:ext>
            </a:extLst>
          </p:cNvPr>
          <p:cNvSpPr txBox="1"/>
          <p:nvPr/>
        </p:nvSpPr>
        <p:spPr>
          <a:xfrm>
            <a:off x="6143068" y="1350237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Accuracy on Test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D1583C-6DF5-5E06-6CF9-22CDBB5E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58612"/>
              </p:ext>
            </p:extLst>
          </p:nvPr>
        </p:nvGraphicFramePr>
        <p:xfrm>
          <a:off x="3226512" y="1860215"/>
          <a:ext cx="2515920" cy="1707132"/>
        </p:xfrm>
        <a:graphic>
          <a:graphicData uri="http://schemas.openxmlformats.org/drawingml/2006/table">
            <a:tbl>
              <a:tblPr firstRow="1" bandRow="1">
                <a:tableStyleId>{18B154C6-4610-4BCB-8DAB-3B417C8D8311}</a:tableStyleId>
              </a:tblPr>
              <a:tblGrid>
                <a:gridCol w="897432">
                  <a:extLst>
                    <a:ext uri="{9D8B030D-6E8A-4147-A177-3AD203B41FA5}">
                      <a16:colId xmlns:a16="http://schemas.microsoft.com/office/drawing/2014/main" val="422019418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4047303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216292145"/>
                    </a:ext>
                  </a:extLst>
                </a:gridCol>
              </a:tblGrid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Measures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 marL="49254" marR="49254" marT="24627" marB="24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Unseen Data</a:t>
                      </a: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8957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48114.2162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479434.5017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1063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219.3495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692.4121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82835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45.2369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224.5735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9965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0.9996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401410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165367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580799"/>
                  </a:ext>
                </a:extLst>
              </a:tr>
            </a:tbl>
          </a:graphicData>
        </a:graphic>
      </p:graphicFrame>
      <p:sp>
        <p:nvSpPr>
          <p:cNvPr id="9" name="Google Shape;2286;p60">
            <a:extLst>
              <a:ext uri="{FF2B5EF4-FFF2-40B4-BE49-F238E27FC236}">
                <a16:creationId xmlns:a16="http://schemas.microsoft.com/office/drawing/2014/main" id="{D563CEDC-458B-DB9E-19EF-0FA9AC9DD7CA}"/>
              </a:ext>
            </a:extLst>
          </p:cNvPr>
          <p:cNvSpPr txBox="1"/>
          <p:nvPr/>
        </p:nvSpPr>
        <p:spPr>
          <a:xfrm>
            <a:off x="6143068" y="3478091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high MSE (479,434.50) and RMSE (692.41) suggest significant error, showing the model struggles to generalize well on unseen data.</a:t>
            </a:r>
            <a:endParaRPr sz="90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10" name="Google Shape;2287;p60">
            <a:extLst>
              <a:ext uri="{FF2B5EF4-FFF2-40B4-BE49-F238E27FC236}">
                <a16:creationId xmlns:a16="http://schemas.microsoft.com/office/drawing/2014/main" id="{E9C347D7-BA95-CB9A-DED5-5C0C85BFFAE7}"/>
              </a:ext>
            </a:extLst>
          </p:cNvPr>
          <p:cNvSpPr txBox="1"/>
          <p:nvPr/>
        </p:nvSpPr>
        <p:spPr>
          <a:xfrm>
            <a:off x="6143068" y="2999232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on Unseen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4273041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/>
          <p:cNvSpPr txBox="1">
            <a:spLocks noGrp="1"/>
          </p:cNvSpPr>
          <p:nvPr>
            <p:ph type="title"/>
          </p:nvPr>
        </p:nvSpPr>
        <p:spPr>
          <a:xfrm>
            <a:off x="665136" y="1167900"/>
            <a:ext cx="3145200" cy="28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Testing Data Lasso Regression</a:t>
            </a:r>
            <a:endParaRPr/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240" r="991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FDF35537-F25E-FAB5-4DD0-6167DB79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8E65DACB-5028-83CA-FEF3-0DDF2671D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54184"/>
            <a:ext cx="3145200" cy="2835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Unseen Data Lasso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3C425191-B238-DE38-6C39-A5600FD5D9FD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C481E5AA-CC06-1335-57D1-C1537CEA71EB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C5671E13-2844-690C-D539-8161B3BD4DC0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D2BA6816-2860-4EA6-B4AB-D3E9EE29969D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B5A7FD08-53AA-05D8-9554-784DDC95D7EE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E97A51F6-829E-FB3D-E815-E2674575E138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D1613878-A850-22D0-5284-4B329BEADC4F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90239FC9-823D-6D0F-6461-D1DDDC19D300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BB19D0A7-D898-DA9F-1DF6-5E6721BFA5A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74" r="988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528024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CC899891-9F1C-1E22-E0EC-4B30D3490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>
            <a:extLst>
              <a:ext uri="{FF2B5EF4-FFF2-40B4-BE49-F238E27FC236}">
                <a16:creationId xmlns:a16="http://schemas.microsoft.com/office/drawing/2014/main" id="{C11D3A43-0B31-B871-B7D4-3C5D99E2F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</p:txBody>
      </p:sp>
      <p:sp>
        <p:nvSpPr>
          <p:cNvPr id="2290" name="Google Shape;2290;p60">
            <a:extLst>
              <a:ext uri="{FF2B5EF4-FFF2-40B4-BE49-F238E27FC236}">
                <a16:creationId xmlns:a16="http://schemas.microsoft.com/office/drawing/2014/main" id="{037A6B7F-0D61-3A48-D7D7-29C61FB138C0}"/>
              </a:ext>
            </a:extLst>
          </p:cNvPr>
          <p:cNvSpPr txBox="1"/>
          <p:nvPr/>
        </p:nvSpPr>
        <p:spPr>
          <a:xfrm>
            <a:off x="616740" y="1662735"/>
            <a:ext cx="2391636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Combined Linear, Ridge, and Lasso Regression using a weighted average on RMSE to minimize overfitting /underfitting and calculate Ensemble RMSE's average and std dev.</a:t>
            </a:r>
          </a:p>
        </p:txBody>
      </p:sp>
      <p:sp>
        <p:nvSpPr>
          <p:cNvPr id="2291" name="Google Shape;2291;p60">
            <a:extLst>
              <a:ext uri="{FF2B5EF4-FFF2-40B4-BE49-F238E27FC236}">
                <a16:creationId xmlns:a16="http://schemas.microsoft.com/office/drawing/2014/main" id="{1C310957-6AD0-563C-FBE3-0F0D8588D418}"/>
              </a:ext>
            </a:extLst>
          </p:cNvPr>
          <p:cNvSpPr txBox="1"/>
          <p:nvPr/>
        </p:nvSpPr>
        <p:spPr>
          <a:xfrm>
            <a:off x="616740" y="1350237"/>
            <a:ext cx="1468092" cy="40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>
            <a:extLst>
              <a:ext uri="{FF2B5EF4-FFF2-40B4-BE49-F238E27FC236}">
                <a16:creationId xmlns:a16="http://schemas.microsoft.com/office/drawing/2014/main" id="{0E449813-5F53-D08C-B0C2-D3A3435ABD29}"/>
              </a:ext>
            </a:extLst>
          </p:cNvPr>
          <p:cNvSpPr txBox="1"/>
          <p:nvPr/>
        </p:nvSpPr>
        <p:spPr>
          <a:xfrm>
            <a:off x="616740" y="3350075"/>
            <a:ext cx="23916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RMSE of Linear, Ridge, and Lasso Regressions was used to calculate weights, ensuring they sum to 1, and ensemble RMSE was obtained using the sum product function.</a:t>
            </a:r>
            <a:endParaRPr lang="en-IN" sz="9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3" name="Google Shape;2293;p60">
            <a:extLst>
              <a:ext uri="{FF2B5EF4-FFF2-40B4-BE49-F238E27FC236}">
                <a16:creationId xmlns:a16="http://schemas.microsoft.com/office/drawing/2014/main" id="{840AC25B-CD6B-0377-1403-19B7F7D7DDC0}"/>
              </a:ext>
            </a:extLst>
          </p:cNvPr>
          <p:cNvSpPr txBox="1"/>
          <p:nvPr/>
        </p:nvSpPr>
        <p:spPr>
          <a:xfrm>
            <a:off x="616740" y="3072384"/>
            <a:ext cx="1468092" cy="4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How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Google Shape;2287;p60">
            <a:extLst>
              <a:ext uri="{FF2B5EF4-FFF2-40B4-BE49-F238E27FC236}">
                <a16:creationId xmlns:a16="http://schemas.microsoft.com/office/drawing/2014/main" id="{BAFEAE0C-6C55-F309-0567-E5CA84E04F7A}"/>
              </a:ext>
            </a:extLst>
          </p:cNvPr>
          <p:cNvSpPr txBox="1"/>
          <p:nvPr/>
        </p:nvSpPr>
        <p:spPr>
          <a:xfrm>
            <a:off x="3226512" y="1350237"/>
            <a:ext cx="1463100" cy="40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86;p60">
            <a:extLst>
              <a:ext uri="{FF2B5EF4-FFF2-40B4-BE49-F238E27FC236}">
                <a16:creationId xmlns:a16="http://schemas.microsoft.com/office/drawing/2014/main" id="{CAB8FA48-FF9C-E313-F207-4E62F120E666}"/>
              </a:ext>
            </a:extLst>
          </p:cNvPr>
          <p:cNvSpPr txBox="1"/>
          <p:nvPr/>
        </p:nvSpPr>
        <p:spPr>
          <a:xfrm>
            <a:off x="6143068" y="1818183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No metrics (MSE, RMSE, MAE, R²) provided for test data, so accuracy cannot be determined.</a:t>
            </a:r>
            <a:endParaRPr sz="105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7" name="Google Shape;2287;p60">
            <a:extLst>
              <a:ext uri="{FF2B5EF4-FFF2-40B4-BE49-F238E27FC236}">
                <a16:creationId xmlns:a16="http://schemas.microsoft.com/office/drawing/2014/main" id="{6A66F6AB-C3B0-4D1F-261F-9A8AA51E1404}"/>
              </a:ext>
            </a:extLst>
          </p:cNvPr>
          <p:cNvSpPr txBox="1"/>
          <p:nvPr/>
        </p:nvSpPr>
        <p:spPr>
          <a:xfrm>
            <a:off x="6143068" y="1350237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Accuracy on Test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6C3C3E-05BC-ABB2-A92A-53EDF742E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01976"/>
              </p:ext>
            </p:extLst>
          </p:nvPr>
        </p:nvGraphicFramePr>
        <p:xfrm>
          <a:off x="3226512" y="1860215"/>
          <a:ext cx="2515920" cy="1707132"/>
        </p:xfrm>
        <a:graphic>
          <a:graphicData uri="http://schemas.openxmlformats.org/drawingml/2006/table">
            <a:tbl>
              <a:tblPr firstRow="1" bandRow="1">
                <a:tableStyleId>{18B154C6-4610-4BCB-8DAB-3B417C8D8311}</a:tableStyleId>
              </a:tblPr>
              <a:tblGrid>
                <a:gridCol w="897432">
                  <a:extLst>
                    <a:ext uri="{9D8B030D-6E8A-4147-A177-3AD203B41FA5}">
                      <a16:colId xmlns:a16="http://schemas.microsoft.com/office/drawing/2014/main" val="422019418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4047303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216292145"/>
                    </a:ext>
                  </a:extLst>
                </a:gridCol>
              </a:tblGrid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Measures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 marL="49254" marR="49254" marT="24627" marB="24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Unseen Data</a:t>
                      </a: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8957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1063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652.9295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82835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9965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401410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165367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580799"/>
                  </a:ext>
                </a:extLst>
              </a:tr>
            </a:tbl>
          </a:graphicData>
        </a:graphic>
      </p:graphicFrame>
      <p:sp>
        <p:nvSpPr>
          <p:cNvPr id="9" name="Google Shape;2286;p60">
            <a:extLst>
              <a:ext uri="{FF2B5EF4-FFF2-40B4-BE49-F238E27FC236}">
                <a16:creationId xmlns:a16="http://schemas.microsoft.com/office/drawing/2014/main" id="{C6E100E7-38E0-5BB7-E2F0-6EAE30C460E5}"/>
              </a:ext>
            </a:extLst>
          </p:cNvPr>
          <p:cNvSpPr txBox="1"/>
          <p:nvPr/>
        </p:nvSpPr>
        <p:spPr>
          <a:xfrm>
            <a:off x="6143068" y="3478091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RMSE for unseen data is 652.93, indicating some error in predictions for unseen data. However, other error metrics are not available.</a:t>
            </a:r>
            <a:endParaRPr sz="90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10" name="Google Shape;2287;p60">
            <a:extLst>
              <a:ext uri="{FF2B5EF4-FFF2-40B4-BE49-F238E27FC236}">
                <a16:creationId xmlns:a16="http://schemas.microsoft.com/office/drawing/2014/main" id="{769AAD9F-F877-E008-F27D-DC2AD18857BD}"/>
              </a:ext>
            </a:extLst>
          </p:cNvPr>
          <p:cNvSpPr txBox="1"/>
          <p:nvPr/>
        </p:nvSpPr>
        <p:spPr>
          <a:xfrm>
            <a:off x="6143068" y="2999232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on Unseen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622805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7B041073-6B6B-E6C4-D5C2-608A311B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FAC38140-C363-6431-A6F0-10373FBB6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377450"/>
            <a:ext cx="3145200" cy="23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vs Ensemble Prediction for Unseen Data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04244FB4-F864-0385-6AAE-86C69BD6B504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629B99D9-960B-D959-7412-CEC809E0F75D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F81E1BD4-4E53-94FE-D5B4-F88515266C57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B99C9E2A-BE9A-5EC5-73DF-5CB519061DFE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FD7355B6-A065-7CD1-C870-B34CD189F6EF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D7FC0BC3-7D3D-CBE4-7E70-3F73FB7D8C2B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64C4AA0E-32A5-2F1F-A0FF-A63330F07C2E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D3DEDC73-F083-493D-2048-AA353C15A452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78298E9D-9C23-7467-1115-C8815E19343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406" r="992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574466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CA13B780-6AE2-570D-EDA1-AAD8F51AD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>
            <a:extLst>
              <a:ext uri="{FF2B5EF4-FFF2-40B4-BE49-F238E27FC236}">
                <a16:creationId xmlns:a16="http://schemas.microsoft.com/office/drawing/2014/main" id="{956EE965-CE60-7357-94DD-0824F8DA94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2290" name="Google Shape;2290;p60">
            <a:extLst>
              <a:ext uri="{FF2B5EF4-FFF2-40B4-BE49-F238E27FC236}">
                <a16:creationId xmlns:a16="http://schemas.microsoft.com/office/drawing/2014/main" id="{421CD9BE-9C91-209D-7827-420E5F11C86C}"/>
              </a:ext>
            </a:extLst>
          </p:cNvPr>
          <p:cNvSpPr txBox="1"/>
          <p:nvPr/>
        </p:nvSpPr>
        <p:spPr>
          <a:xfrm>
            <a:off x="616740" y="1754175"/>
            <a:ext cx="2391636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Helps with hyperparameter tuning, provides more robust and accurate predictions despite no non-linear relationships in the data.</a:t>
            </a:r>
            <a:endParaRPr lang="en-IN" sz="7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1" name="Google Shape;2291;p60">
            <a:extLst>
              <a:ext uri="{FF2B5EF4-FFF2-40B4-BE49-F238E27FC236}">
                <a16:creationId xmlns:a16="http://schemas.microsoft.com/office/drawing/2014/main" id="{C862D5E9-0E3D-4B2A-FBFA-28751840AB0F}"/>
              </a:ext>
            </a:extLst>
          </p:cNvPr>
          <p:cNvSpPr txBox="1"/>
          <p:nvPr/>
        </p:nvSpPr>
        <p:spPr>
          <a:xfrm>
            <a:off x="616740" y="1350237"/>
            <a:ext cx="1468092" cy="40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>
            <a:extLst>
              <a:ext uri="{FF2B5EF4-FFF2-40B4-BE49-F238E27FC236}">
                <a16:creationId xmlns:a16="http://schemas.microsoft.com/office/drawing/2014/main" id="{5B3553E4-F7B6-AB3F-47F2-6475B85424BF}"/>
              </a:ext>
            </a:extLst>
          </p:cNvPr>
          <p:cNvSpPr txBox="1"/>
          <p:nvPr/>
        </p:nvSpPr>
        <p:spPr>
          <a:xfrm>
            <a:off x="616740" y="3103187"/>
            <a:ext cx="23916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RF Regression was performed with varied parameters (</a:t>
            </a:r>
            <a:r>
              <a:rPr lang="en-IN" sz="1200" err="1">
                <a:latin typeface="Poppins" pitchFamily="2" charset="77"/>
                <a:cs typeface="Poppins" pitchFamily="2" charset="77"/>
              </a:rPr>
              <a:t>n_estimators</a:t>
            </a:r>
            <a:r>
              <a:rPr lang="en-IN" sz="1200">
                <a:latin typeface="Poppins" pitchFamily="2" charset="77"/>
                <a:cs typeface="Poppins" pitchFamily="2" charset="77"/>
              </a:rPr>
              <a:t>, max depth, sample splits/leaf) and 10-fold CV to select the best model with least errors.</a:t>
            </a:r>
            <a:endParaRPr lang="en-IN" sz="9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3" name="Google Shape;2293;p60">
            <a:extLst>
              <a:ext uri="{FF2B5EF4-FFF2-40B4-BE49-F238E27FC236}">
                <a16:creationId xmlns:a16="http://schemas.microsoft.com/office/drawing/2014/main" id="{6099A6D0-16CA-186A-7027-49E7BFDCD5AA}"/>
              </a:ext>
            </a:extLst>
          </p:cNvPr>
          <p:cNvSpPr txBox="1"/>
          <p:nvPr/>
        </p:nvSpPr>
        <p:spPr>
          <a:xfrm>
            <a:off x="616740" y="2770632"/>
            <a:ext cx="1468092" cy="4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How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Google Shape;2287;p60">
            <a:extLst>
              <a:ext uri="{FF2B5EF4-FFF2-40B4-BE49-F238E27FC236}">
                <a16:creationId xmlns:a16="http://schemas.microsoft.com/office/drawing/2014/main" id="{FD0272F6-6232-0FE1-F2CC-80A0C4D8C38D}"/>
              </a:ext>
            </a:extLst>
          </p:cNvPr>
          <p:cNvSpPr txBox="1"/>
          <p:nvPr/>
        </p:nvSpPr>
        <p:spPr>
          <a:xfrm>
            <a:off x="3226512" y="1350237"/>
            <a:ext cx="1463100" cy="40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86;p60">
            <a:extLst>
              <a:ext uri="{FF2B5EF4-FFF2-40B4-BE49-F238E27FC236}">
                <a16:creationId xmlns:a16="http://schemas.microsoft.com/office/drawing/2014/main" id="{AF301C18-1A8A-1497-B1B5-8D99EDC7FABC}"/>
              </a:ext>
            </a:extLst>
          </p:cNvPr>
          <p:cNvSpPr txBox="1"/>
          <p:nvPr/>
        </p:nvSpPr>
        <p:spPr>
          <a:xfrm>
            <a:off x="6143068" y="1818183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model has an R² of 0.9997, indicating near-perfect accuracy on the test data.</a:t>
            </a:r>
            <a:endParaRPr sz="105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7" name="Google Shape;2287;p60">
            <a:extLst>
              <a:ext uri="{FF2B5EF4-FFF2-40B4-BE49-F238E27FC236}">
                <a16:creationId xmlns:a16="http://schemas.microsoft.com/office/drawing/2014/main" id="{7F642598-6657-FE6E-AD74-8AF4889698F6}"/>
              </a:ext>
            </a:extLst>
          </p:cNvPr>
          <p:cNvSpPr txBox="1"/>
          <p:nvPr/>
        </p:nvSpPr>
        <p:spPr>
          <a:xfrm>
            <a:off x="6143068" y="1350237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Accuracy on Test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C92E19-8887-E4ED-3C14-189CBEE50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32730"/>
              </p:ext>
            </p:extLst>
          </p:nvPr>
        </p:nvGraphicFramePr>
        <p:xfrm>
          <a:off x="3226512" y="1860215"/>
          <a:ext cx="2515920" cy="1707132"/>
        </p:xfrm>
        <a:graphic>
          <a:graphicData uri="http://schemas.openxmlformats.org/drawingml/2006/table">
            <a:tbl>
              <a:tblPr firstRow="1" bandRow="1">
                <a:tableStyleId>{18B154C6-4610-4BCB-8DAB-3B417C8D8311}</a:tableStyleId>
              </a:tblPr>
              <a:tblGrid>
                <a:gridCol w="897432">
                  <a:extLst>
                    <a:ext uri="{9D8B030D-6E8A-4147-A177-3AD203B41FA5}">
                      <a16:colId xmlns:a16="http://schemas.microsoft.com/office/drawing/2014/main" val="422019418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4047303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216292145"/>
                    </a:ext>
                  </a:extLst>
                </a:gridCol>
              </a:tblGrid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Measures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 marL="49254" marR="49254" marT="24627" marB="24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Unseen Data</a:t>
                      </a: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8957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46208.0115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573941.7709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1063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214.9605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757.5894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82835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42.2924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259.8266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9965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0.9996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401410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0.9996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165367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0.0001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580799"/>
                  </a:ext>
                </a:extLst>
              </a:tr>
            </a:tbl>
          </a:graphicData>
        </a:graphic>
      </p:graphicFrame>
      <p:sp>
        <p:nvSpPr>
          <p:cNvPr id="9" name="Google Shape;2286;p60">
            <a:extLst>
              <a:ext uri="{FF2B5EF4-FFF2-40B4-BE49-F238E27FC236}">
                <a16:creationId xmlns:a16="http://schemas.microsoft.com/office/drawing/2014/main" id="{0D21707F-74BE-66EE-BF8C-CCCE5CE4E568}"/>
              </a:ext>
            </a:extLst>
          </p:cNvPr>
          <p:cNvSpPr txBox="1"/>
          <p:nvPr/>
        </p:nvSpPr>
        <p:spPr>
          <a:xfrm>
            <a:off x="6143068" y="3478091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high MSE (573,941.77) and RMSE (757.59) suggest significant error on unseen data, indicating some difficulty in generalizing.</a:t>
            </a:r>
            <a:endParaRPr sz="90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10" name="Google Shape;2287;p60">
            <a:extLst>
              <a:ext uri="{FF2B5EF4-FFF2-40B4-BE49-F238E27FC236}">
                <a16:creationId xmlns:a16="http://schemas.microsoft.com/office/drawing/2014/main" id="{513F91A6-43B6-6439-5579-300EEAC239E5}"/>
              </a:ext>
            </a:extLst>
          </p:cNvPr>
          <p:cNvSpPr txBox="1"/>
          <p:nvPr/>
        </p:nvSpPr>
        <p:spPr>
          <a:xfrm>
            <a:off x="6143068" y="2999232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on Unseen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219047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8D9029C0-B8C9-E028-75EE-41E63A548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881C404E-D0D9-5F2F-6C1F-6ACE2FD7E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72472"/>
            <a:ext cx="2863376" cy="2798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Testing Data RF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62EED78F-F2F5-B66B-C17B-6759B4E4A277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BE9AF610-EFA8-305A-9862-40C76165DD94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54F765BC-6C55-603C-736F-5BAFE23BE0F2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C0905816-EFF1-3041-C3F7-E3AE4A33BB7C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A49C4B91-FD05-D1FA-D995-25D69EE644F8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1D43DF16-1076-117D-8992-5034D31C87A6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1BBFB6C9-C57E-ADFA-CEC9-02A1AB6CAAC0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E89DF222-B285-94CD-5BD0-0AE8D4064EE6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E2D8EB67-5DB8-C787-1455-C4D34D0B7C34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73" r="3226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494331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A71C60A5-A2BA-8060-BDA3-73498A88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7F8085A8-9F1E-7CED-3525-D10202128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58756"/>
            <a:ext cx="2673928" cy="2825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Unseen Data RF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01F5001B-FFBB-8736-8A5A-6730847F6040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65EC49E8-705B-1D10-8081-2EE049676DF7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594F8995-D026-AD57-1CCF-F026FAA60AB7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13C017F2-B538-ED8A-6B04-6C5CCB81E6F9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F531B1CC-CF88-4B61-6526-4482A2AB475E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CECBAB1F-2789-F70A-9E32-F4B5CC4644CA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E73CB31F-541D-7276-6262-4191BA843E53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FADB7616-ED9D-ADB5-1A38-3EA72DD81844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0422451D-2C00-451A-3E0A-1727756E06F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74" r="988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09447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451875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Cleaning and Formatting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451875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Filtering the Data for Unique Values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036892" y="1451875"/>
            <a:ext cx="257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Checking for missing data for specific time period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376644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Counting Data Points for Each Symbol 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376644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Filtering Cryptos Based on Data Availability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6232200" y="376644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Data Filtering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60" name="Google Shape;2160;p55"/>
          <p:cNvCxnSpPr>
            <a:cxnSpLocks/>
            <a:stCxn id="2161" idx="4"/>
          </p:cNvCxnSpPr>
          <p:nvPr/>
        </p:nvCxnSpPr>
        <p:spPr>
          <a:xfrm rot="-5400000" flipH="1">
            <a:off x="1625416" y="3422797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2" name="Google Shape;2162;p55"/>
          <p:cNvGrpSpPr/>
          <p:nvPr/>
        </p:nvGrpSpPr>
        <p:grpSpPr>
          <a:xfrm>
            <a:off x="7238266" y="3053222"/>
            <a:ext cx="179668" cy="179626"/>
            <a:chOff x="7238266" y="3053222"/>
            <a:chExt cx="179668" cy="179626"/>
          </a:xfrm>
        </p:grpSpPr>
        <p:sp>
          <p:nvSpPr>
            <p:cNvPr id="2163" name="Google Shape;2163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cxnSpLocks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cxnSpLocks/>
            <a:endCxn id="2170" idx="0"/>
          </p:cNvCxnSpPr>
          <p:nvPr/>
        </p:nvCxnSpPr>
        <p:spPr>
          <a:xfrm rot="-5400000" flipH="1">
            <a:off x="4364400" y="2375888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cxnSpLocks/>
            <a:endCxn id="2172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cxnSpLocks/>
            <a:endCxn id="2174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5" name="Google Shape;2175;p55"/>
          <p:cNvCxnSpPr>
            <a:cxnSpLocks/>
            <a:endCxn id="2163" idx="4"/>
          </p:cNvCxnSpPr>
          <p:nvPr/>
        </p:nvCxnSpPr>
        <p:spPr>
          <a:xfrm rot="-5400000">
            <a:off x="7137900" y="3423050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63" idx="2"/>
            <a:endCxn id="2174" idx="6"/>
          </p:cNvCxnSpPr>
          <p:nvPr/>
        </p:nvCxnSpPr>
        <p:spPr>
          <a:xfrm rot="10800000">
            <a:off x="4661866" y="3142435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01766C93-CE81-6F37-768E-066F6FDA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>
            <a:extLst>
              <a:ext uri="{FF2B5EF4-FFF2-40B4-BE49-F238E27FC236}">
                <a16:creationId xmlns:a16="http://schemas.microsoft.com/office/drawing/2014/main" id="{F0198114-0A67-7C79-D5C4-BEA134DD0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 Regression</a:t>
            </a:r>
            <a:endParaRPr/>
          </a:p>
        </p:txBody>
      </p:sp>
      <p:sp>
        <p:nvSpPr>
          <p:cNvPr id="2290" name="Google Shape;2290;p60">
            <a:extLst>
              <a:ext uri="{FF2B5EF4-FFF2-40B4-BE49-F238E27FC236}">
                <a16:creationId xmlns:a16="http://schemas.microsoft.com/office/drawing/2014/main" id="{1E80DFE6-1C79-B126-EF7A-2672C036E13E}"/>
              </a:ext>
            </a:extLst>
          </p:cNvPr>
          <p:cNvSpPr txBox="1"/>
          <p:nvPr/>
        </p:nvSpPr>
        <p:spPr>
          <a:xfrm>
            <a:off x="616740" y="1754175"/>
            <a:ext cx="2391636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>
                <a:latin typeface="Poppins" pitchFamily="2" charset="77"/>
                <a:cs typeface="Poppins" pitchFamily="2" charset="77"/>
              </a:rPr>
              <a:t>Accurate, robust, and efficient predictions with built-in handling of missing data and feature importance.</a:t>
            </a:r>
            <a:endParaRPr lang="en-IN" sz="7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1" name="Google Shape;2291;p60">
            <a:extLst>
              <a:ext uri="{FF2B5EF4-FFF2-40B4-BE49-F238E27FC236}">
                <a16:creationId xmlns:a16="http://schemas.microsoft.com/office/drawing/2014/main" id="{E94C543E-66DE-41CD-4CE6-C08172AEA4A2}"/>
              </a:ext>
            </a:extLst>
          </p:cNvPr>
          <p:cNvSpPr txBox="1"/>
          <p:nvPr/>
        </p:nvSpPr>
        <p:spPr>
          <a:xfrm>
            <a:off x="616740" y="1350237"/>
            <a:ext cx="1468092" cy="40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Why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>
            <a:extLst>
              <a:ext uri="{FF2B5EF4-FFF2-40B4-BE49-F238E27FC236}">
                <a16:creationId xmlns:a16="http://schemas.microsoft.com/office/drawing/2014/main" id="{580F8F1D-DD9A-D1C0-F9B5-DB76DEC3CE44}"/>
              </a:ext>
            </a:extLst>
          </p:cNvPr>
          <p:cNvSpPr txBox="1"/>
          <p:nvPr/>
        </p:nvSpPr>
        <p:spPr>
          <a:xfrm>
            <a:off x="616740" y="3505523"/>
            <a:ext cx="23916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err="1">
                <a:latin typeface="Poppins" pitchFamily="2" charset="77"/>
                <a:cs typeface="Poppins" pitchFamily="2" charset="77"/>
              </a:rPr>
              <a:t>n_estimators</a:t>
            </a:r>
            <a:r>
              <a:rPr lang="en-IN" sz="1200">
                <a:latin typeface="Poppins" pitchFamily="2" charset="77"/>
                <a:cs typeface="Poppins" pitchFamily="2" charset="77"/>
              </a:rPr>
              <a:t>=260, learning rate=0.03, max depth=6, subsample=0.8, gamma=2, </a:t>
            </a:r>
            <a:r>
              <a:rPr lang="en-IN" sz="1200" err="1">
                <a:latin typeface="Poppins" pitchFamily="2" charset="77"/>
                <a:cs typeface="Poppins" pitchFamily="2" charset="77"/>
              </a:rPr>
              <a:t>reg_lambda</a:t>
            </a:r>
            <a:r>
              <a:rPr lang="en-IN" sz="1200">
                <a:latin typeface="Poppins" pitchFamily="2" charset="77"/>
                <a:cs typeface="Poppins" pitchFamily="2" charset="77"/>
              </a:rPr>
              <a:t>=5, </a:t>
            </a:r>
            <a:r>
              <a:rPr lang="en-IN" sz="1200" err="1">
                <a:latin typeface="Poppins" pitchFamily="2" charset="77"/>
                <a:cs typeface="Poppins" pitchFamily="2" charset="77"/>
              </a:rPr>
              <a:t>reg_alpha</a:t>
            </a:r>
            <a:r>
              <a:rPr lang="en-IN" sz="1200">
                <a:latin typeface="Poppins" pitchFamily="2" charset="77"/>
                <a:cs typeface="Poppins" pitchFamily="2" charset="77"/>
              </a:rPr>
              <a:t>=2 for better performance.</a:t>
            </a:r>
            <a:endParaRPr lang="en-IN" sz="9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93" name="Google Shape;2293;p60">
            <a:extLst>
              <a:ext uri="{FF2B5EF4-FFF2-40B4-BE49-F238E27FC236}">
                <a16:creationId xmlns:a16="http://schemas.microsoft.com/office/drawing/2014/main" id="{CE2F2DE9-DCC8-C74D-CFBA-B0626ED8E6B0}"/>
              </a:ext>
            </a:extLst>
          </p:cNvPr>
          <p:cNvSpPr txBox="1"/>
          <p:nvPr/>
        </p:nvSpPr>
        <p:spPr>
          <a:xfrm>
            <a:off x="616740" y="3172968"/>
            <a:ext cx="1468092" cy="40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How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Google Shape;2287;p60">
            <a:extLst>
              <a:ext uri="{FF2B5EF4-FFF2-40B4-BE49-F238E27FC236}">
                <a16:creationId xmlns:a16="http://schemas.microsoft.com/office/drawing/2014/main" id="{58CD89DA-6C3A-D011-D988-D80251BB8EF0}"/>
              </a:ext>
            </a:extLst>
          </p:cNvPr>
          <p:cNvSpPr txBox="1"/>
          <p:nvPr/>
        </p:nvSpPr>
        <p:spPr>
          <a:xfrm>
            <a:off x="3226512" y="1350237"/>
            <a:ext cx="1463100" cy="40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86;p60">
            <a:extLst>
              <a:ext uri="{FF2B5EF4-FFF2-40B4-BE49-F238E27FC236}">
                <a16:creationId xmlns:a16="http://schemas.microsoft.com/office/drawing/2014/main" id="{21DF7C7B-2697-D57D-A3F0-0BA80B1BF47D}"/>
              </a:ext>
            </a:extLst>
          </p:cNvPr>
          <p:cNvSpPr txBox="1"/>
          <p:nvPr/>
        </p:nvSpPr>
        <p:spPr>
          <a:xfrm>
            <a:off x="6143068" y="1818183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model has an R² of 0.9968, indicating strong accuracy on test data.</a:t>
            </a:r>
            <a:endParaRPr sz="105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7" name="Google Shape;2287;p60">
            <a:extLst>
              <a:ext uri="{FF2B5EF4-FFF2-40B4-BE49-F238E27FC236}">
                <a16:creationId xmlns:a16="http://schemas.microsoft.com/office/drawing/2014/main" id="{A9EE2A83-DB53-B971-89E2-CDFF4C245800}"/>
              </a:ext>
            </a:extLst>
          </p:cNvPr>
          <p:cNvSpPr txBox="1"/>
          <p:nvPr/>
        </p:nvSpPr>
        <p:spPr>
          <a:xfrm>
            <a:off x="6143068" y="1350237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Accuracy on Test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B0378-3E58-101D-BA30-71A8D2D22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91187"/>
              </p:ext>
            </p:extLst>
          </p:nvPr>
        </p:nvGraphicFramePr>
        <p:xfrm>
          <a:off x="3226512" y="1860215"/>
          <a:ext cx="2515920" cy="1707132"/>
        </p:xfrm>
        <a:graphic>
          <a:graphicData uri="http://schemas.openxmlformats.org/drawingml/2006/table">
            <a:tbl>
              <a:tblPr firstRow="1" bandRow="1">
                <a:tableStyleId>{18B154C6-4610-4BCB-8DAB-3B417C8D8311}</a:tableStyleId>
              </a:tblPr>
              <a:tblGrid>
                <a:gridCol w="897432">
                  <a:extLst>
                    <a:ext uri="{9D8B030D-6E8A-4147-A177-3AD203B41FA5}">
                      <a16:colId xmlns:a16="http://schemas.microsoft.com/office/drawing/2014/main" val="422019418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4047303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216292145"/>
                    </a:ext>
                  </a:extLst>
                </a:gridCol>
              </a:tblGrid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Measures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Test Data</a:t>
                      </a:r>
                    </a:p>
                  </a:txBody>
                  <a:tcPr marL="49254" marR="49254" marT="24627" marB="24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Unseen Data</a:t>
                      </a: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8957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428862.9515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23992545.7233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1063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RMSE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654.8763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4898.2186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82835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MAE</a:t>
                      </a: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98.1871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1881.2063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996583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0.9968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0.9827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401410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-Mean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0.9955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165367"/>
                  </a:ext>
                </a:extLst>
              </a:tr>
              <a:tr h="243876">
                <a:tc>
                  <a:txBody>
                    <a:bodyPr/>
                    <a:lstStyle/>
                    <a:p>
                      <a:r>
                        <a:rPr lang="en-US" sz="800" b="1">
                          <a:latin typeface="Poppins" pitchFamily="2" charset="77"/>
                          <a:cs typeface="Poppins" pitchFamily="2" charset="77"/>
                        </a:rPr>
                        <a:t>CV R</a:t>
                      </a:r>
                      <a:r>
                        <a:rPr lang="en-US" sz="800" b="1" baseline="30000"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  <a:r>
                        <a:rPr lang="en-US" sz="800" b="1" baseline="0">
                          <a:latin typeface="Poppins" pitchFamily="2" charset="77"/>
                          <a:cs typeface="Poppins" pitchFamily="2" charset="77"/>
                        </a:rPr>
                        <a:t>-Std Dev</a:t>
                      </a:r>
                      <a:endParaRPr lang="en-US" sz="800" b="1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0.0024</a:t>
                      </a:r>
                    </a:p>
                  </a:txBody>
                  <a:tcPr marL="9525" marR="9525" marT="9525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49254" marR="49254" marT="24627" marB="24627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580799"/>
                  </a:ext>
                </a:extLst>
              </a:tr>
            </a:tbl>
          </a:graphicData>
        </a:graphic>
      </p:graphicFrame>
      <p:sp>
        <p:nvSpPr>
          <p:cNvPr id="9" name="Google Shape;2286;p60">
            <a:extLst>
              <a:ext uri="{FF2B5EF4-FFF2-40B4-BE49-F238E27FC236}">
                <a16:creationId xmlns:a16="http://schemas.microsoft.com/office/drawing/2014/main" id="{80CDBE95-88E7-2B59-D0ED-B947B9CCD5FF}"/>
              </a:ext>
            </a:extLst>
          </p:cNvPr>
          <p:cNvSpPr txBox="1"/>
          <p:nvPr/>
        </p:nvSpPr>
        <p:spPr>
          <a:xfrm>
            <a:off x="6143068" y="3478091"/>
            <a:ext cx="2280932" cy="118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Poppins" pitchFamily="2" charset="77"/>
                <a:cs typeface="Poppins" pitchFamily="2" charset="77"/>
              </a:rPr>
              <a:t>The high MSE (23,992,545.72) and RMSE (4,898.22) suggest significant error on unseen data, indicating challenges in generalization.</a:t>
            </a:r>
            <a:endParaRPr sz="900">
              <a:latin typeface="Poppins" pitchFamily="2" charset="77"/>
              <a:cs typeface="Poppins" pitchFamily="2" charset="77"/>
              <a:sym typeface="Poppins"/>
            </a:endParaRPr>
          </a:p>
        </p:txBody>
      </p:sp>
      <p:sp>
        <p:nvSpPr>
          <p:cNvPr id="10" name="Google Shape;2287;p60">
            <a:extLst>
              <a:ext uri="{FF2B5EF4-FFF2-40B4-BE49-F238E27FC236}">
                <a16:creationId xmlns:a16="http://schemas.microsoft.com/office/drawing/2014/main" id="{22A60119-7940-2828-7BCC-AB1584CE368A}"/>
              </a:ext>
            </a:extLst>
          </p:cNvPr>
          <p:cNvSpPr txBox="1"/>
          <p:nvPr/>
        </p:nvSpPr>
        <p:spPr>
          <a:xfrm>
            <a:off x="6143068" y="2999232"/>
            <a:ext cx="1962268" cy="61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on Unseen Data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928695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2BD1327E-EBED-1E8B-CB3C-53747D9EC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40259A99-4F81-D2F8-667C-C3B5E7D336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54184"/>
            <a:ext cx="2863376" cy="2835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Testing Data XGB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52474445-43E7-54F6-4A76-04327B743039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F2056CF6-032F-05A2-F487-41CE557D3D9E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C5297DB1-E8E1-31BF-21A6-CAE7243CD5B5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3052BC9F-473A-40EA-7282-167BDAE85A14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D9FA64DC-5C2A-7F14-7246-382E0F77E448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8832EAAD-5952-C0A2-29A8-A19A92883B66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79DABF2C-B784-AC8E-FA17-5B3E91F25EFD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78B3ACAC-C100-F4E3-27EB-6C5A3FF2E955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FAEE3700-1CB2-C7C3-C4FD-8648330E61A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74" r="988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413585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>
          <a:extLst>
            <a:ext uri="{FF2B5EF4-FFF2-40B4-BE49-F238E27FC236}">
              <a16:creationId xmlns:a16="http://schemas.microsoft.com/office/drawing/2014/main" id="{AC08AE1D-C4EB-72C5-1E80-4867624F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>
            <a:extLst>
              <a:ext uri="{FF2B5EF4-FFF2-40B4-BE49-F238E27FC236}">
                <a16:creationId xmlns:a16="http://schemas.microsoft.com/office/drawing/2014/main" id="{CF13764B-F590-CA19-567E-591ADE258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58756"/>
            <a:ext cx="2673928" cy="2825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vs Predicted Values for Unseen Data XGB Regression</a:t>
            </a:r>
            <a:endParaRPr/>
          </a:p>
        </p:txBody>
      </p:sp>
      <p:grpSp>
        <p:nvGrpSpPr>
          <p:cNvPr id="1843" name="Google Shape;1843;p46">
            <a:extLst>
              <a:ext uri="{FF2B5EF4-FFF2-40B4-BE49-F238E27FC236}">
                <a16:creationId xmlns:a16="http://schemas.microsoft.com/office/drawing/2014/main" id="{D46E7A46-C207-498E-1C54-0AC0B52C2B80}"/>
              </a:ext>
            </a:extLst>
          </p:cNvPr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>
              <a:extLst>
                <a:ext uri="{FF2B5EF4-FFF2-40B4-BE49-F238E27FC236}">
                  <a16:creationId xmlns:a16="http://schemas.microsoft.com/office/drawing/2014/main" id="{424EC098-767F-21AF-7EAF-A927D3F3B737}"/>
                </a:ext>
              </a:extLst>
            </p:cNvPr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>
              <a:extLst>
                <a:ext uri="{FF2B5EF4-FFF2-40B4-BE49-F238E27FC236}">
                  <a16:creationId xmlns:a16="http://schemas.microsoft.com/office/drawing/2014/main" id="{1D430E2C-7415-9646-02E8-D3BA9D470E15}"/>
                </a:ext>
              </a:extLst>
            </p:cNvPr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>
              <a:extLst>
                <a:ext uri="{FF2B5EF4-FFF2-40B4-BE49-F238E27FC236}">
                  <a16:creationId xmlns:a16="http://schemas.microsoft.com/office/drawing/2014/main" id="{76B2B8C6-83E4-8EB5-35E7-8746D19FEBCA}"/>
                </a:ext>
              </a:extLst>
            </p:cNvPr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>
              <a:extLst>
                <a:ext uri="{FF2B5EF4-FFF2-40B4-BE49-F238E27FC236}">
                  <a16:creationId xmlns:a16="http://schemas.microsoft.com/office/drawing/2014/main" id="{E05A537B-FF1F-030D-5423-99EF51FDBF79}"/>
                </a:ext>
              </a:extLst>
            </p:cNvPr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>
              <a:extLst>
                <a:ext uri="{FF2B5EF4-FFF2-40B4-BE49-F238E27FC236}">
                  <a16:creationId xmlns:a16="http://schemas.microsoft.com/office/drawing/2014/main" id="{F57E54A5-C4E3-9BB7-E8E7-91D31945963B}"/>
                </a:ext>
              </a:extLst>
            </p:cNvPr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>
              <a:extLst>
                <a:ext uri="{FF2B5EF4-FFF2-40B4-BE49-F238E27FC236}">
                  <a16:creationId xmlns:a16="http://schemas.microsoft.com/office/drawing/2014/main" id="{F6CEC308-59F6-7395-0331-3163D7C84DCD}"/>
                </a:ext>
              </a:extLst>
            </p:cNvPr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>
              <a:extLst>
                <a:ext uri="{FF2B5EF4-FFF2-40B4-BE49-F238E27FC236}">
                  <a16:creationId xmlns:a16="http://schemas.microsoft.com/office/drawing/2014/main" id="{5064D96A-EB66-7F9A-E602-A1EDE88EB4CA}"/>
                </a:ext>
              </a:extLst>
            </p:cNvPr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>
            <a:extLst>
              <a:ext uri="{FF2B5EF4-FFF2-40B4-BE49-F238E27FC236}">
                <a16:creationId xmlns:a16="http://schemas.microsoft.com/office/drawing/2014/main" id="{324E7381-8401-ED89-0981-27767522BA4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-74" r="988"/>
          <a:stretch/>
        </p:blipFill>
        <p:spPr>
          <a:xfrm>
            <a:off x="3520440" y="539500"/>
            <a:ext cx="5319436" cy="4069200"/>
          </a:xfrm>
          <a:prstGeom prst="snip1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501102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8A23288B-67A8-1ECF-5A6C-CB4EA0998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E10F7B4-C70D-37B0-4760-A37B7229AC7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A472A461-0CDC-9E38-89E5-715FA055E2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8B71785-F05F-3D0E-C677-C48C7B9C47A4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6FD909AA-AA3B-BCEE-18CE-32FE5BA0CF6B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A42136C8-EFEA-3A2A-62EC-8827D18F2F32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8D022A0-ED4D-A0CA-BCBE-4272B4407A2F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81D1C540-2C0D-B962-40AF-D3CBBF588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396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0B945A9-FDC1-6DFB-085E-7FD20D2C1E13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A85F3E1F-3150-DAD8-45C0-20AFF3F0E3E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A771E1D-EDF8-2453-2697-6D4FD5B6BD5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5CA0533-79B0-5B95-32DE-05247212676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F8D3543-778A-D785-22B2-04CEBF24D25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F628BAF-2659-4A72-D4A0-1EFA2AE87BB7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57B0F5E1-9D95-5C87-2800-DCDD04DBE9C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915C0532-70A3-F113-A49C-BE3975EAF7AD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36EDD2A0-93EB-E8EB-89D8-EF8CE9AEE9F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9EBF9FFF-7423-F3AA-4F40-79BE89AE6A3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786AC30-E7FA-8A2B-0430-C9A6BCD46D7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1141B63-E6BE-F859-A909-63E7A123C23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56365991-1274-B228-2102-01E21917A0E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B1FD9864-664B-3729-1846-F0418D653F0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365CE7A3-8B4E-223A-117A-B49705B7497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10980C5C-C456-6CA0-A39E-E0334A2E8BB1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DE592EB-8E89-E927-38C3-857B09500AD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67B42D03-01EC-05AD-297C-27D844A1237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8438F5F8-4A37-0F93-B70E-32F06170278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C224B90-D7D9-4D87-4931-08D7F12657F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CA256E42-98F0-4EFF-FF59-AABD458EBB9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39393076-C8EA-62F5-C75E-F8B23C42DE2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77599586-2DC5-9822-5B2E-6B402BE59E7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49D8AF17-242F-1F36-7F10-5464C367BA0A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6536B68-876A-A712-A325-12383BF4AC7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735BE845-B52F-AE35-EFED-08CCE6AC869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8487188-13BC-B076-73D0-FE23005D3DB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116B56F4-F31C-0B9A-BA23-8F1BE18CC2E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F7D0C1CF-ADAB-264F-0B69-1C0949430A0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8B186CE7-799F-15D9-78BE-84F0DC94B0A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F4C3157B-B93E-578F-6330-F1B53D353AF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BCAA726C-6E35-0338-AE0C-66E11A37F8C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C9C4DE4-8F1E-A82C-2DB0-935E7157EB4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7ABC6105-7B24-070C-C9F4-575F5AAAF05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3125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Selected</a:t>
            </a:r>
            <a:endParaRPr/>
          </a:p>
        </p:txBody>
      </p:sp>
      <p:sp>
        <p:nvSpPr>
          <p:cNvPr id="2080" name="Google Shape;2080;p52"/>
          <p:cNvSpPr txBox="1"/>
          <p:nvPr/>
        </p:nvSpPr>
        <p:spPr>
          <a:xfrm>
            <a:off x="246888" y="2659275"/>
            <a:ext cx="1816225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  <a:t>X = [["high", "low", "close"]] </a:t>
            </a:r>
            <a:br>
              <a:rPr lang="en-US" sz="2000" b="1" i="0" u="none" strike="noStrike" cap="none">
                <a:solidFill>
                  <a:srgbClr val="000000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</a:br>
            <a:r>
              <a:rPr lang="en-US" sz="2000" b="1" i="0" u="none" strike="noStrike" cap="none">
                <a:solidFill>
                  <a:srgbClr val="000000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  <a:t>y = [[“open”]]</a:t>
            </a:r>
            <a:r>
              <a:rPr lang="en-IN" sz="2000"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IN" sz="2000" kern="100">
              <a:effectLst/>
              <a:latin typeface="Poppins" pitchFamily="2" charset="77"/>
              <a:ea typeface="Aptos" panose="020B0004020202020204" pitchFamily="34" charset="0"/>
              <a:cs typeface="Poppins" pitchFamily="2" charset="77"/>
            </a:endParaRPr>
          </a:p>
        </p:txBody>
      </p:sp>
      <p:sp>
        <p:nvSpPr>
          <p:cNvPr id="2081" name="Google Shape;2081;p52"/>
          <p:cNvSpPr txBox="1"/>
          <p:nvPr/>
        </p:nvSpPr>
        <p:spPr>
          <a:xfrm>
            <a:off x="2874688" y="1786075"/>
            <a:ext cx="1770464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Linear Regression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375888" y="13599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" baseline="30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0.9997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RMSE = 184.2191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Train Test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/>
          <p:cNvSpPr txBox="1"/>
          <p:nvPr/>
        </p:nvSpPr>
        <p:spPr>
          <a:xfrm>
            <a:off x="6375888" y="20685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IN" baseline="30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0.9997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RMSE = 651.0434</a:t>
            </a:r>
          </a:p>
        </p:txBody>
      </p:sp>
      <p:sp>
        <p:nvSpPr>
          <p:cNvPr id="2085" name="Google Shape;2085;p52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Unseen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6" name="Google Shape;2086;p52"/>
          <p:cNvSpPr txBox="1"/>
          <p:nvPr/>
        </p:nvSpPr>
        <p:spPr>
          <a:xfrm>
            <a:off x="2874688" y="3532500"/>
            <a:ext cx="1770464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Ridge Regression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7" name="Google Shape;2087;p52"/>
          <p:cNvSpPr txBox="1"/>
          <p:nvPr/>
        </p:nvSpPr>
        <p:spPr>
          <a:xfrm>
            <a:off x="6375888" y="31063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IN" baseline="30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0.9997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RMSE = 184.2191</a:t>
            </a:r>
          </a:p>
        </p:txBody>
      </p:sp>
      <p:sp>
        <p:nvSpPr>
          <p:cNvPr id="2088" name="Google Shape;2088;p52"/>
          <p:cNvSpPr txBox="1"/>
          <p:nvPr/>
        </p:nvSpPr>
        <p:spPr>
          <a:xfrm>
            <a:off x="4963088" y="31782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Train Test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9" name="Google Shape;2089;p52"/>
          <p:cNvSpPr txBox="1"/>
          <p:nvPr/>
        </p:nvSpPr>
        <p:spPr>
          <a:xfrm>
            <a:off x="6375888" y="38149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IN" baseline="30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0.9997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RMSE = 651.0429</a:t>
            </a:r>
          </a:p>
        </p:txBody>
      </p:sp>
      <p:sp>
        <p:nvSpPr>
          <p:cNvPr id="2090" name="Google Shape;2090;p52"/>
          <p:cNvSpPr txBox="1"/>
          <p:nvPr/>
        </p:nvSpPr>
        <p:spPr>
          <a:xfrm>
            <a:off x="4963088" y="3886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Unseen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091" name="Google Shape;2091;p52"/>
          <p:cNvCxnSpPr>
            <a:cxnSpLocks/>
            <a:stCxn id="2080" idx="3"/>
            <a:endCxn id="2081" idx="1"/>
          </p:cNvCxnSpPr>
          <p:nvPr/>
        </p:nvCxnSpPr>
        <p:spPr>
          <a:xfrm flipV="1">
            <a:off x="2063113" y="2000575"/>
            <a:ext cx="811575" cy="87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cxnSpLocks/>
            <a:stCxn id="2080" idx="3"/>
            <a:endCxn id="2086" idx="1"/>
          </p:cNvCxnSpPr>
          <p:nvPr/>
        </p:nvCxnSpPr>
        <p:spPr>
          <a:xfrm>
            <a:off x="2063113" y="2873775"/>
            <a:ext cx="811575" cy="873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cxnSpLocks/>
            <a:stCxn id="2081" idx="3"/>
            <a:endCxn id="2083" idx="1"/>
          </p:cNvCxnSpPr>
          <p:nvPr/>
        </p:nvCxnSpPr>
        <p:spPr>
          <a:xfrm flipV="1">
            <a:off x="4645152" y="1646275"/>
            <a:ext cx="317936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52"/>
          <p:cNvCxnSpPr>
            <a:cxnSpLocks/>
            <a:stCxn id="2081" idx="3"/>
            <a:endCxn id="2085" idx="1"/>
          </p:cNvCxnSpPr>
          <p:nvPr/>
        </p:nvCxnSpPr>
        <p:spPr>
          <a:xfrm>
            <a:off x="4645152" y="2000575"/>
            <a:ext cx="317936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/>
          <p:cNvCxnSpPr>
            <a:cxnSpLocks/>
            <a:stCxn id="2086" idx="3"/>
            <a:endCxn id="2088" idx="1"/>
          </p:cNvCxnSpPr>
          <p:nvPr/>
        </p:nvCxnSpPr>
        <p:spPr>
          <a:xfrm flipV="1">
            <a:off x="4645152" y="3392700"/>
            <a:ext cx="317936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/>
          <p:cNvCxnSpPr>
            <a:cxnSpLocks/>
            <a:stCxn id="2086" idx="3"/>
            <a:endCxn id="2090" idx="1"/>
          </p:cNvCxnSpPr>
          <p:nvPr/>
        </p:nvCxnSpPr>
        <p:spPr>
          <a:xfrm>
            <a:off x="4645152" y="3747000"/>
            <a:ext cx="317936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>
          <a:extLst>
            <a:ext uri="{FF2B5EF4-FFF2-40B4-BE49-F238E27FC236}">
              <a16:creationId xmlns:a16="http://schemas.microsoft.com/office/drawing/2014/main" id="{DF66BE8A-7324-3141-F2CC-EDB1B652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>
            <a:extLst>
              <a:ext uri="{FF2B5EF4-FFF2-40B4-BE49-F238E27FC236}">
                <a16:creationId xmlns:a16="http://schemas.microsoft.com/office/drawing/2014/main" id="{4E8184AB-70FC-F4CC-F076-E72BDFA8B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603ED9F5-D9C1-9466-7327-6F39F26D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1" y="1460500"/>
            <a:ext cx="8754839" cy="24165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DAA6CC-CF89-A8B2-4FB9-AD1DDADCC428}"/>
              </a:ext>
            </a:extLst>
          </p:cNvPr>
          <p:cNvSpPr/>
          <p:nvPr/>
        </p:nvSpPr>
        <p:spPr>
          <a:xfrm>
            <a:off x="2075688" y="1460500"/>
            <a:ext cx="1078992" cy="24165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DB195-04CC-1F66-BF92-E344151F0BDF}"/>
              </a:ext>
            </a:extLst>
          </p:cNvPr>
          <p:cNvSpPr/>
          <p:nvPr/>
        </p:nvSpPr>
        <p:spPr>
          <a:xfrm>
            <a:off x="7296912" y="1460500"/>
            <a:ext cx="1652507" cy="24165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5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>
          <a:extLst>
            <a:ext uri="{FF2B5EF4-FFF2-40B4-BE49-F238E27FC236}">
              <a16:creationId xmlns:a16="http://schemas.microsoft.com/office/drawing/2014/main" id="{20BB44FF-4E6F-7466-A8FF-F24D18F6C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>
            <a:extLst>
              <a:ext uri="{FF2B5EF4-FFF2-40B4-BE49-F238E27FC236}">
                <a16:creationId xmlns:a16="http://schemas.microsoft.com/office/drawing/2014/main" id="{A368B699-838E-ABFD-0EB3-660B27AEC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Selected</a:t>
            </a:r>
            <a:endParaRPr/>
          </a:p>
        </p:txBody>
      </p:sp>
      <p:sp>
        <p:nvSpPr>
          <p:cNvPr id="2080" name="Google Shape;2080;p52">
            <a:extLst>
              <a:ext uri="{FF2B5EF4-FFF2-40B4-BE49-F238E27FC236}">
                <a16:creationId xmlns:a16="http://schemas.microsoft.com/office/drawing/2014/main" id="{AA500B5E-48E8-7F6C-28D3-B32429EC4DD5}"/>
              </a:ext>
            </a:extLst>
          </p:cNvPr>
          <p:cNvSpPr txBox="1"/>
          <p:nvPr/>
        </p:nvSpPr>
        <p:spPr>
          <a:xfrm>
            <a:off x="246888" y="2609906"/>
            <a:ext cx="1816225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  <a:t>X = [["high", "low", "close”, “volume”]] </a:t>
            </a:r>
            <a:br>
              <a:rPr lang="en-US" sz="2000" b="1" i="0" u="none" strike="noStrike" cap="none">
                <a:solidFill>
                  <a:srgbClr val="000000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</a:br>
            <a:r>
              <a:rPr lang="en-US" sz="2000" b="1" i="0" u="none" strike="noStrike" cap="none">
                <a:solidFill>
                  <a:srgbClr val="000000"/>
                </a:solidFill>
                <a:effectLst/>
                <a:latin typeface="Poppins" pitchFamily="2" charset="77"/>
                <a:ea typeface="Arial"/>
                <a:cs typeface="Poppins" pitchFamily="2" charset="77"/>
                <a:sym typeface="Arial"/>
              </a:rPr>
              <a:t>y = [[“open”]]</a:t>
            </a:r>
            <a:r>
              <a:rPr lang="en-IN" sz="2000"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IN" sz="2000" kern="100">
              <a:effectLst/>
              <a:latin typeface="Poppins" pitchFamily="2" charset="77"/>
              <a:ea typeface="Aptos" panose="020B0004020202020204" pitchFamily="34" charset="0"/>
              <a:cs typeface="Poppins" pitchFamily="2" charset="77"/>
            </a:endParaRPr>
          </a:p>
        </p:txBody>
      </p:sp>
      <p:sp>
        <p:nvSpPr>
          <p:cNvPr id="2081" name="Google Shape;2081;p52">
            <a:extLst>
              <a:ext uri="{FF2B5EF4-FFF2-40B4-BE49-F238E27FC236}">
                <a16:creationId xmlns:a16="http://schemas.microsoft.com/office/drawing/2014/main" id="{0852273C-EE4F-E69F-5D3B-C1B0117B463B}"/>
              </a:ext>
            </a:extLst>
          </p:cNvPr>
          <p:cNvSpPr txBox="1"/>
          <p:nvPr/>
        </p:nvSpPr>
        <p:spPr>
          <a:xfrm>
            <a:off x="3334268" y="2609906"/>
            <a:ext cx="1770464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Ensemble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>
            <a:extLst>
              <a:ext uri="{FF2B5EF4-FFF2-40B4-BE49-F238E27FC236}">
                <a16:creationId xmlns:a16="http://schemas.microsoft.com/office/drawing/2014/main" id="{81BD8E16-E94C-BB17-09A9-D8714C24420E}"/>
              </a:ext>
            </a:extLst>
          </p:cNvPr>
          <p:cNvSpPr txBox="1"/>
          <p:nvPr/>
        </p:nvSpPr>
        <p:spPr>
          <a:xfrm>
            <a:off x="6375888" y="2609906"/>
            <a:ext cx="1981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RMSE = 647.7303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A63BDB-DE08-906E-34F2-5E0D880DD4A6}"/>
              </a:ext>
            </a:extLst>
          </p:cNvPr>
          <p:cNvCxnSpPr>
            <a:cxnSpLocks/>
            <a:stCxn id="2080" idx="3"/>
            <a:endCxn id="2081" idx="1"/>
          </p:cNvCxnSpPr>
          <p:nvPr/>
        </p:nvCxnSpPr>
        <p:spPr>
          <a:xfrm>
            <a:off x="2063113" y="2824406"/>
            <a:ext cx="12711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BDD9A8-C03C-945D-0C78-D0B169D82492}"/>
              </a:ext>
            </a:extLst>
          </p:cNvPr>
          <p:cNvCxnSpPr>
            <a:cxnSpLocks/>
            <a:stCxn id="2081" idx="3"/>
            <a:endCxn id="2084" idx="1"/>
          </p:cNvCxnSpPr>
          <p:nvPr/>
        </p:nvCxnSpPr>
        <p:spPr>
          <a:xfrm>
            <a:off x="5104732" y="2824406"/>
            <a:ext cx="127115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13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8471EB32-55F2-DD50-03A8-F43520951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545C3CA-4B2E-7091-BA97-60B5317858F0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2C957AAE-E93A-876B-DCD0-E998D14F401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B25CA7A8-0B44-583F-AA7A-25A9B6C517C0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3733010-CA98-B9ED-1087-0BAF8915201D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8D78FB01-4EEC-709B-1E01-00105ABBD3D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D4B8C20F-1DD5-5985-7958-0816A19EDD15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E1FD86C-2B28-0DD1-781E-83B5E9F1F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396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EC076747-ED2D-9DC9-074C-D91BFEF3F262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D3B44957-CFFD-DDAF-C9E5-B3908D5EC7DE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A8ABF2E5-D43A-7D40-87D2-09A687FC25F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BBC5A4E-3AF2-76AC-F041-F4D291BBBB6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32B8FE9-B73E-DA8C-4E99-B4F4322A724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2E2BFF3-4248-9DE6-9A9D-A1164C4258B6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0745482-86A2-0B19-6D54-CC40EF96F63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E14802E9-F0D0-A961-8C70-C21BD914091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2C60F21-4B5F-577E-9B37-ED01AC4CBFA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75C1F088-F598-3DAC-49F4-C9F7080D04B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6838EEB7-F2FE-4A10-5D90-53F71115496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3D2ADE0-4072-1FE8-074C-6CCF2BC376C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FB689A68-B6C8-3471-72F7-BE5DE6648DE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8985CBB8-3354-6E81-824E-F2EC1E10CF5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C6FF659B-1D3E-8C44-8AC8-CE4CDB62D1C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48C15613-6019-0500-7F75-E3955A43DB8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F01E8F5-7274-CF08-479E-3314843C6EB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5D46F51-888D-FA35-A1B0-9987B15DD8B2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AC91458-E57F-4A20-D264-323387BB21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B301EE14-35D6-0DC4-6FCE-581CBEB22BC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61CE0ADD-1791-8DAC-E7E1-C53EA34A6A3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63EB64D-E2D0-D311-0C7B-37470CE2D99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1BD0C21-D10C-B914-8677-D9594239657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95B0E4A8-4EDD-7161-D6EC-F75284B5F43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D2EB90E9-5288-97A2-D375-6A7908B69ED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0793091-868E-D046-2147-11F9DCB8DCD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0CB857B-3424-FE40-2FE3-238CED08C09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4C7229C-B7C7-4EFA-CFF3-3993257B03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45BDF32-87DA-5695-A2EC-032BA54D084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4DB67BEB-46F8-A375-ABC5-D37AE01AE24C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0C42ED20-8631-0DBF-B356-1ADB76FC2F71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85112F7A-0770-17FA-282B-66584849222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5892DAF6-7C03-54B8-D845-DA8E51BBE3E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9533534-23BE-CD3B-8564-49CD7942DF91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371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18396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Summary</a:t>
            </a:r>
            <a:endParaRPr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6A5313-78B1-3C6C-FCA3-D2CCEC39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61060"/>
            <a:ext cx="75184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DE6E-3076-D7D5-495B-C56F4C66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254" y="1067265"/>
            <a:ext cx="2778710" cy="572700"/>
          </a:xfrm>
        </p:spPr>
        <p:txBody>
          <a:bodyPr/>
          <a:lstStyle/>
          <a:p>
            <a:r>
              <a:rPr lang="en-US" sz="3600"/>
              <a:t>Bitcoin</a:t>
            </a:r>
            <a:br>
              <a:rPr lang="en-US" sz="3600"/>
            </a:br>
            <a:r>
              <a:rPr lang="en-US" sz="3600"/>
              <a:t>”BTC-USD”</a:t>
            </a:r>
          </a:p>
        </p:txBody>
      </p:sp>
      <p:pic>
        <p:nvPicPr>
          <p:cNvPr id="6" name="Picture 5" descr="A graph with a blue line&#10;&#10;AI-generated content may be incorrect.">
            <a:extLst>
              <a:ext uri="{FF2B5EF4-FFF2-40B4-BE49-F238E27FC236}">
                <a16:creationId xmlns:a16="http://schemas.microsoft.com/office/drawing/2014/main" id="{24D73B8B-D41E-9988-4EAB-5B5D7B83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24" y="2571750"/>
            <a:ext cx="3707171" cy="2224303"/>
          </a:xfrm>
          <a:prstGeom prst="rect">
            <a:avLst/>
          </a:prstGeom>
        </p:spPr>
      </p:pic>
      <p:pic>
        <p:nvPicPr>
          <p:cNvPr id="8" name="Picture 7" descr="A graph of a price distribution&#10;&#10;AI-generated content may be incorrect.">
            <a:extLst>
              <a:ext uri="{FF2B5EF4-FFF2-40B4-BE49-F238E27FC236}">
                <a16:creationId xmlns:a16="http://schemas.microsoft.com/office/drawing/2014/main" id="{B8A9407F-3360-3C8D-8736-F8CC5969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7" y="2571750"/>
            <a:ext cx="3707171" cy="2224303"/>
          </a:xfrm>
          <a:prstGeom prst="rect">
            <a:avLst/>
          </a:prstGeom>
        </p:spPr>
      </p:pic>
      <p:pic>
        <p:nvPicPr>
          <p:cNvPr id="10" name="Picture 9" descr="A graph showing the price of a stock market&#10;&#10;AI-generated content may be incorrect.">
            <a:extLst>
              <a:ext uri="{FF2B5EF4-FFF2-40B4-BE49-F238E27FC236}">
                <a16:creationId xmlns:a16="http://schemas.microsoft.com/office/drawing/2014/main" id="{E41AF83E-FCB2-873F-88DD-2165D82A5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7" y="253990"/>
            <a:ext cx="3707171" cy="22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3136E-26B2-B136-5468-EB2EFFA8B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E173-5072-B676-A4CD-3975C5C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254" y="1067265"/>
            <a:ext cx="2778710" cy="572700"/>
          </a:xfrm>
        </p:spPr>
        <p:txBody>
          <a:bodyPr/>
          <a:lstStyle/>
          <a:p>
            <a:r>
              <a:rPr lang="en-US" sz="3600" err="1"/>
              <a:t>Namecoin</a:t>
            </a:r>
            <a:br>
              <a:rPr lang="en-US" sz="3600"/>
            </a:br>
            <a:r>
              <a:rPr lang="en-US" sz="3600"/>
              <a:t>”NMC-USD”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FADB3-047C-97E1-6E73-91638944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8024" y="2571750"/>
            <a:ext cx="3707171" cy="222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A84C5-D3FB-473F-066D-916A17C4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807" y="2571750"/>
            <a:ext cx="3707171" cy="2224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4693B-6462-11B6-E327-59D2386C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8807" y="241464"/>
            <a:ext cx="3707171" cy="22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049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Microsoft Macintosh PowerPoint</Application>
  <PresentationFormat>On-screen Show (16:9)</PresentationFormat>
  <Paragraphs>867</Paragraphs>
  <Slides>57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Poppins</vt:lpstr>
      <vt:lpstr>IBM Plex Mono</vt:lpstr>
      <vt:lpstr>Arial</vt:lpstr>
      <vt:lpstr>Open Sans</vt:lpstr>
      <vt:lpstr>Introduction to Coding Workshop by Slidesgo</vt:lpstr>
      <vt:lpstr>Modelling and Analysis of Cryptocurrencies</vt:lpstr>
      <vt:lpstr>Introduction</vt:lpstr>
      <vt:lpstr>Objective</vt:lpstr>
      <vt:lpstr>Data Description</vt:lpstr>
      <vt:lpstr>Data Pre-Processing</vt:lpstr>
      <vt:lpstr>Descriptive Analysis</vt:lpstr>
      <vt:lpstr>Statistical Summary</vt:lpstr>
      <vt:lpstr>Bitcoin ”BTC-USD”</vt:lpstr>
      <vt:lpstr>Namecoin ”NMC-USD”</vt:lpstr>
      <vt:lpstr>Peercoin ”PPC-USD”</vt:lpstr>
      <vt:lpstr>Litecoin ”LTC-USD”</vt:lpstr>
      <vt:lpstr>Feathercoin ”FTC-USD”</vt:lpstr>
      <vt:lpstr>Phoenixcoin ”PXC-USD”</vt:lpstr>
      <vt:lpstr>Model Training &amp; Testing</vt:lpstr>
      <vt:lpstr>Checking for Correlation</vt:lpstr>
      <vt:lpstr>Creating Variations</vt:lpstr>
      <vt:lpstr>Models</vt:lpstr>
      <vt:lpstr>Train Test Data</vt:lpstr>
      <vt:lpstr>Unseen Data</vt:lpstr>
      <vt:lpstr>Train Test Data</vt:lpstr>
      <vt:lpstr>Unseen Data</vt:lpstr>
      <vt:lpstr>Train Test Data</vt:lpstr>
      <vt:lpstr>Unseen Data</vt:lpstr>
      <vt:lpstr>Train Test Data</vt:lpstr>
      <vt:lpstr>Unseen Data</vt:lpstr>
      <vt:lpstr>Train Test Data</vt:lpstr>
      <vt:lpstr>Unseen Data</vt:lpstr>
      <vt:lpstr>Train Test Data</vt:lpstr>
      <vt:lpstr>Unseen Data</vt:lpstr>
      <vt:lpstr>Train Test Data</vt:lpstr>
      <vt:lpstr>Unseen Data</vt:lpstr>
      <vt:lpstr>Variation Selected</vt:lpstr>
      <vt:lpstr>X = [["high", "low", "close"]]  y = [[“open”]] </vt:lpstr>
      <vt:lpstr>Variations in the Data</vt:lpstr>
      <vt:lpstr>Variations in the Data</vt:lpstr>
      <vt:lpstr>Linear Regression</vt:lpstr>
      <vt:lpstr>Actual vs Predicted Values for Testing Data Linear Regression</vt:lpstr>
      <vt:lpstr>Actual vs Predicted Values for Unseen Data Linear Regression</vt:lpstr>
      <vt:lpstr>Ridge Regression</vt:lpstr>
      <vt:lpstr>Actual vs Predicted Values for Testing Data Ridge Regression</vt:lpstr>
      <vt:lpstr>Actual vs Predicted Values for Unseen Data Ridge Regression</vt:lpstr>
      <vt:lpstr>Lasso Regression</vt:lpstr>
      <vt:lpstr>Actual vs Predicted Values for Testing Data Lasso Regression</vt:lpstr>
      <vt:lpstr>Actual vs Predicted Values for Unseen Data Lasso Regression</vt:lpstr>
      <vt:lpstr>Ensemble</vt:lpstr>
      <vt:lpstr>True vs Ensemble Prediction for Unseen Data</vt:lpstr>
      <vt:lpstr>Random Forest Regression</vt:lpstr>
      <vt:lpstr>Actual vs Predicted Values for Testing Data RF Regression</vt:lpstr>
      <vt:lpstr>Actual vs Predicted Values for Unseen Data RF Regression</vt:lpstr>
      <vt:lpstr>XG Boost Regression</vt:lpstr>
      <vt:lpstr>Actual vs Predicted Values for Testing Data XGB Regression</vt:lpstr>
      <vt:lpstr>Actual vs Predicted Values for Unseen Data XGB Regression</vt:lpstr>
      <vt:lpstr>Conclusion</vt:lpstr>
      <vt:lpstr>Model Selected</vt:lpstr>
      <vt:lpstr>Result</vt:lpstr>
      <vt:lpstr>Model Selected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Vivek Lamba</cp:lastModifiedBy>
  <cp:revision>3</cp:revision>
  <cp:lastPrinted>2025-03-24T00:43:09Z</cp:lastPrinted>
  <dcterms:modified xsi:type="dcterms:W3CDTF">2025-08-25T11:31:07Z</dcterms:modified>
</cp:coreProperties>
</file>