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7"/>
  </p:notesMasterIdLst>
  <p:sldIdLst>
    <p:sldId id="256" r:id="rId2"/>
    <p:sldId id="257" r:id="rId3"/>
    <p:sldId id="258" r:id="rId4"/>
    <p:sldId id="308" r:id="rId5"/>
    <p:sldId id="303" r:id="rId6"/>
    <p:sldId id="301" r:id="rId7"/>
    <p:sldId id="260" r:id="rId8"/>
    <p:sldId id="306" r:id="rId9"/>
    <p:sldId id="333" r:id="rId10"/>
    <p:sldId id="324" r:id="rId11"/>
    <p:sldId id="323" r:id="rId12"/>
    <p:sldId id="305" r:id="rId13"/>
    <p:sldId id="329" r:id="rId14"/>
    <p:sldId id="327" r:id="rId15"/>
    <p:sldId id="325" r:id="rId16"/>
    <p:sldId id="328" r:id="rId17"/>
    <p:sldId id="326" r:id="rId18"/>
    <p:sldId id="265" r:id="rId19"/>
    <p:sldId id="309" r:id="rId20"/>
    <p:sldId id="318" r:id="rId21"/>
    <p:sldId id="320" r:id="rId22"/>
    <p:sldId id="321" r:id="rId23"/>
    <p:sldId id="335" r:id="rId24"/>
    <p:sldId id="312" r:id="rId25"/>
    <p:sldId id="263" r:id="rId26"/>
    <p:sldId id="322" r:id="rId27"/>
    <p:sldId id="310" r:id="rId28"/>
    <p:sldId id="338" r:id="rId29"/>
    <p:sldId id="334" r:id="rId30"/>
    <p:sldId id="315" r:id="rId31"/>
    <p:sldId id="262" r:id="rId32"/>
    <p:sldId id="269" r:id="rId33"/>
    <p:sldId id="336" r:id="rId34"/>
    <p:sldId id="340" r:id="rId35"/>
    <p:sldId id="271" r:id="rId36"/>
  </p:sldIdLst>
  <p:sldSz cx="9144000" cy="5143500" type="screen16x9"/>
  <p:notesSz cx="6858000" cy="9144000"/>
  <p:embeddedFontLst>
    <p:embeddedFont>
      <p:font typeface="Denk One" panose="02000506060000020004" pitchFamily="2" charset="0"/>
      <p:regular r:id="rId38"/>
    </p:embeddedFont>
    <p:embeddedFont>
      <p:font typeface="Fira Sans Extra Condensed" panose="020F0502020204030204" pitchFamily="34" charset="0"/>
      <p:regular r:id="rId39"/>
      <p:bold r:id="rId40"/>
      <p:italic r:id="rId41"/>
      <p:boldItalic r:id="rId42"/>
    </p:embeddedFont>
    <p:embeddedFont>
      <p:font typeface="Nunito Light" panose="020F0302020204030204" pitchFamily="34" charset="0"/>
      <p:regular r:id="rId43"/>
      <p:italic r:id="rId44"/>
    </p:embeddedFont>
    <p:embeddedFont>
      <p:font typeface="PT Sans" panose="020B0503020203020204" pitchFamily="34" charset="77"/>
      <p:regular r:id="rId45"/>
      <p:bold r:id="rId46"/>
      <p:italic r:id="rId47"/>
      <p:boldItalic r:id="rId48"/>
    </p:embeddedFont>
    <p:embeddedFont>
      <p:font typeface="Quantico" panose="02000000000000000000" pitchFamily="2" charset="77"/>
      <p:regular r:id="rId49"/>
      <p:bold r:id="rId50"/>
      <p:italic r:id="rId51"/>
      <p:boldItalic r:id="rId52"/>
    </p:embeddedFont>
    <p:embeddedFont>
      <p:font typeface="Source Code Pro" panose="020B0509030403020204" pitchFamily="49"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9193F8-A9A1-4DD3-A4A0-72BCA7C7C32A}">
  <a:tblStyle styleId="{8E9193F8-A9A1-4DD3-A4A0-72BCA7C7C32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1D20B5B-72D0-4E68-96DF-FF4FC5E5768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9"/>
  </p:normalViewPr>
  <p:slideViewPr>
    <p:cSldViewPr snapToGrid="0">
      <p:cViewPr varScale="1">
        <p:scale>
          <a:sx n="153" d="100"/>
          <a:sy n="153" d="100"/>
        </p:scale>
        <p:origin x="46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rshan Sanjaybhai Suthar" userId="61c1103e-b6c8-42a3-9497-ffc59b01f04c" providerId="ADAL" clId="{B193E7C0-D009-4B1D-B15D-E18A530FA2F8}"/>
    <pc:docChg chg="undo custSel addSld delSld modSld sldOrd">
      <pc:chgData name="Darshan Sanjaybhai Suthar" userId="61c1103e-b6c8-42a3-9497-ffc59b01f04c" providerId="ADAL" clId="{B193E7C0-D009-4B1D-B15D-E18A530FA2F8}" dt="2025-03-28T12:16:59.856" v="742" actId="20577"/>
      <pc:docMkLst>
        <pc:docMk/>
      </pc:docMkLst>
      <pc:sldChg chg="modSp mod">
        <pc:chgData name="Darshan Sanjaybhai Suthar" userId="61c1103e-b6c8-42a3-9497-ffc59b01f04c" providerId="ADAL" clId="{B193E7C0-D009-4B1D-B15D-E18A530FA2F8}" dt="2025-03-28T11:04:31.181" v="419" actId="20577"/>
        <pc:sldMkLst>
          <pc:docMk/>
          <pc:sldMk cId="0" sldId="258"/>
        </pc:sldMkLst>
        <pc:spChg chg="mod">
          <ac:chgData name="Darshan Sanjaybhai Suthar" userId="61c1103e-b6c8-42a3-9497-ffc59b01f04c" providerId="ADAL" clId="{B193E7C0-D009-4B1D-B15D-E18A530FA2F8}" dt="2025-03-28T11:04:31.181" v="419" actId="20577"/>
          <ac:spMkLst>
            <pc:docMk/>
            <pc:sldMk cId="0" sldId="258"/>
            <ac:spMk id="221" creationId="{00000000-0000-0000-0000-000000000000}"/>
          </ac:spMkLst>
        </pc:spChg>
      </pc:sldChg>
      <pc:sldChg chg="modNotesTx">
        <pc:chgData name="Darshan Sanjaybhai Suthar" userId="61c1103e-b6c8-42a3-9497-ffc59b01f04c" providerId="ADAL" clId="{B193E7C0-D009-4B1D-B15D-E18A530FA2F8}" dt="2025-03-28T01:22:18.276" v="413"/>
        <pc:sldMkLst>
          <pc:docMk/>
          <pc:sldMk cId="0" sldId="262"/>
        </pc:sldMkLst>
      </pc:sldChg>
      <pc:sldChg chg="modSp mod">
        <pc:chgData name="Darshan Sanjaybhai Suthar" userId="61c1103e-b6c8-42a3-9497-ffc59b01f04c" providerId="ADAL" clId="{B193E7C0-D009-4B1D-B15D-E18A530FA2F8}" dt="2025-03-28T11:49:58.584" v="496" actId="14100"/>
        <pc:sldMkLst>
          <pc:docMk/>
          <pc:sldMk cId="0" sldId="263"/>
        </pc:sldMkLst>
        <pc:spChg chg="mod">
          <ac:chgData name="Darshan Sanjaybhai Suthar" userId="61c1103e-b6c8-42a3-9497-ffc59b01f04c" providerId="ADAL" clId="{B193E7C0-D009-4B1D-B15D-E18A530FA2F8}" dt="2025-03-27T19:38:08.690" v="16"/>
          <ac:spMkLst>
            <pc:docMk/>
            <pc:sldMk cId="0" sldId="263"/>
            <ac:spMk id="346" creationId="{00000000-0000-0000-0000-000000000000}"/>
          </ac:spMkLst>
        </pc:spChg>
        <pc:picChg chg="mod">
          <ac:chgData name="Darshan Sanjaybhai Suthar" userId="61c1103e-b6c8-42a3-9497-ffc59b01f04c" providerId="ADAL" clId="{B193E7C0-D009-4B1D-B15D-E18A530FA2F8}" dt="2025-03-28T11:49:58.584" v="496" actId="14100"/>
          <ac:picMkLst>
            <pc:docMk/>
            <pc:sldMk cId="0" sldId="263"/>
            <ac:picMk id="3" creationId="{1C8A5044-18BC-9905-D73D-010AD56F743B}"/>
          </ac:picMkLst>
        </pc:picChg>
      </pc:sldChg>
      <pc:sldChg chg="modSp mod">
        <pc:chgData name="Darshan Sanjaybhai Suthar" userId="61c1103e-b6c8-42a3-9497-ffc59b01f04c" providerId="ADAL" clId="{B193E7C0-D009-4B1D-B15D-E18A530FA2F8}" dt="2025-03-28T11:06:44.789" v="491" actId="1076"/>
        <pc:sldMkLst>
          <pc:docMk/>
          <pc:sldMk cId="4267435100" sldId="301"/>
        </pc:sldMkLst>
        <pc:spChg chg="mod">
          <ac:chgData name="Darshan Sanjaybhai Suthar" userId="61c1103e-b6c8-42a3-9497-ffc59b01f04c" providerId="ADAL" clId="{B193E7C0-D009-4B1D-B15D-E18A530FA2F8}" dt="2025-03-28T11:06:44.789" v="491" actId="1076"/>
          <ac:spMkLst>
            <pc:docMk/>
            <pc:sldMk cId="4267435100" sldId="301"/>
            <ac:spMk id="537" creationId="{0148688E-34C9-453E-2207-FDC9A6F0281D}"/>
          </ac:spMkLst>
        </pc:spChg>
        <pc:cxnChg chg="mod">
          <ac:chgData name="Darshan Sanjaybhai Suthar" userId="61c1103e-b6c8-42a3-9497-ffc59b01f04c" providerId="ADAL" clId="{B193E7C0-D009-4B1D-B15D-E18A530FA2F8}" dt="2025-03-28T11:06:44.789" v="491" actId="1076"/>
          <ac:cxnSpMkLst>
            <pc:docMk/>
            <pc:sldMk cId="4267435100" sldId="301"/>
            <ac:cxnSpMk id="544" creationId="{9014A27D-B2E0-05BE-96B9-044E458B796F}"/>
          </ac:cxnSpMkLst>
        </pc:cxnChg>
      </pc:sldChg>
      <pc:sldChg chg="modSp mod">
        <pc:chgData name="Darshan Sanjaybhai Suthar" userId="61c1103e-b6c8-42a3-9497-ffc59b01f04c" providerId="ADAL" clId="{B193E7C0-D009-4B1D-B15D-E18A530FA2F8}" dt="2025-03-28T11:05:22.540" v="460" actId="20577"/>
        <pc:sldMkLst>
          <pc:docMk/>
          <pc:sldMk cId="4129845460" sldId="308"/>
        </pc:sldMkLst>
        <pc:spChg chg="mod">
          <ac:chgData name="Darshan Sanjaybhai Suthar" userId="61c1103e-b6c8-42a3-9497-ffc59b01f04c" providerId="ADAL" clId="{B193E7C0-D009-4B1D-B15D-E18A530FA2F8}" dt="2025-03-28T11:05:22.540" v="460" actId="20577"/>
          <ac:spMkLst>
            <pc:docMk/>
            <pc:sldMk cId="4129845460" sldId="308"/>
            <ac:spMk id="620" creationId="{F078D972-C980-9908-EB90-10741DED0B66}"/>
          </ac:spMkLst>
        </pc:spChg>
      </pc:sldChg>
      <pc:sldChg chg="modSp mod">
        <pc:chgData name="Darshan Sanjaybhai Suthar" userId="61c1103e-b6c8-42a3-9497-ffc59b01f04c" providerId="ADAL" clId="{B193E7C0-D009-4B1D-B15D-E18A530FA2F8}" dt="2025-03-27T19:40:23.626" v="37" actId="20577"/>
        <pc:sldMkLst>
          <pc:docMk/>
          <pc:sldMk cId="2434528302" sldId="309"/>
        </pc:sldMkLst>
        <pc:spChg chg="mod">
          <ac:chgData name="Darshan Sanjaybhai Suthar" userId="61c1103e-b6c8-42a3-9497-ffc59b01f04c" providerId="ADAL" clId="{B193E7C0-D009-4B1D-B15D-E18A530FA2F8}" dt="2025-03-27T19:40:23.626" v="37" actId="20577"/>
          <ac:spMkLst>
            <pc:docMk/>
            <pc:sldMk cId="2434528302" sldId="309"/>
            <ac:spMk id="703" creationId="{6D2BDED4-12F6-3D7C-2E1E-5986A2D266A3}"/>
          </ac:spMkLst>
        </pc:spChg>
      </pc:sldChg>
      <pc:sldChg chg="modSp mod modNotesTx">
        <pc:chgData name="Darshan Sanjaybhai Suthar" userId="61c1103e-b6c8-42a3-9497-ffc59b01f04c" providerId="ADAL" clId="{B193E7C0-D009-4B1D-B15D-E18A530FA2F8}" dt="2025-03-28T01:18:46.329" v="412" actId="20577"/>
        <pc:sldMkLst>
          <pc:docMk/>
          <pc:sldMk cId="1291173828" sldId="310"/>
        </pc:sldMkLst>
        <pc:spChg chg="mod">
          <ac:chgData name="Darshan Sanjaybhai Suthar" userId="61c1103e-b6c8-42a3-9497-ffc59b01f04c" providerId="ADAL" clId="{B193E7C0-D009-4B1D-B15D-E18A530FA2F8}" dt="2025-03-28T00:36:18.954" v="259" actId="20577"/>
          <ac:spMkLst>
            <pc:docMk/>
            <pc:sldMk cId="1291173828" sldId="310"/>
            <ac:spMk id="703" creationId="{8141CA2D-F153-7BE0-E2CE-759DF118FCB3}"/>
          </ac:spMkLst>
        </pc:spChg>
      </pc:sldChg>
      <pc:sldChg chg="del">
        <pc:chgData name="Darshan Sanjaybhai Suthar" userId="61c1103e-b6c8-42a3-9497-ffc59b01f04c" providerId="ADAL" clId="{B193E7C0-D009-4B1D-B15D-E18A530FA2F8}" dt="2025-03-28T00:31:08.008" v="136" actId="47"/>
        <pc:sldMkLst>
          <pc:docMk/>
          <pc:sldMk cId="177452562" sldId="311"/>
        </pc:sldMkLst>
      </pc:sldChg>
      <pc:sldChg chg="modSp mod">
        <pc:chgData name="Darshan Sanjaybhai Suthar" userId="61c1103e-b6c8-42a3-9497-ffc59b01f04c" providerId="ADAL" clId="{B193E7C0-D009-4B1D-B15D-E18A530FA2F8}" dt="2025-03-28T00:36:03.736" v="250" actId="20577"/>
        <pc:sldMkLst>
          <pc:docMk/>
          <pc:sldMk cId="1719953249" sldId="312"/>
        </pc:sldMkLst>
        <pc:spChg chg="mod">
          <ac:chgData name="Darshan Sanjaybhai Suthar" userId="61c1103e-b6c8-42a3-9497-ffc59b01f04c" providerId="ADAL" clId="{B193E7C0-D009-4B1D-B15D-E18A530FA2F8}" dt="2025-03-28T00:36:03.736" v="250" actId="20577"/>
          <ac:spMkLst>
            <pc:docMk/>
            <pc:sldMk cId="1719953249" sldId="312"/>
            <ac:spMk id="703" creationId="{437BCFB3-1248-C619-AEF0-F454646EA006}"/>
          </ac:spMkLst>
        </pc:spChg>
      </pc:sldChg>
      <pc:sldChg chg="modSp mod">
        <pc:chgData name="Darshan Sanjaybhai Suthar" userId="61c1103e-b6c8-42a3-9497-ffc59b01f04c" providerId="ADAL" clId="{B193E7C0-D009-4B1D-B15D-E18A530FA2F8}" dt="2025-03-28T00:55:20.829" v="400" actId="14100"/>
        <pc:sldMkLst>
          <pc:docMk/>
          <pc:sldMk cId="97279919" sldId="316"/>
        </pc:sldMkLst>
      </pc:sldChg>
      <pc:sldChg chg="modNotesTx">
        <pc:chgData name="Darshan Sanjaybhai Suthar" userId="61c1103e-b6c8-42a3-9497-ffc59b01f04c" providerId="ADAL" clId="{B193E7C0-D009-4B1D-B15D-E18A530FA2F8}" dt="2025-03-28T01:09:16.089" v="404" actId="20577"/>
        <pc:sldMkLst>
          <pc:docMk/>
          <pc:sldMk cId="1870413286" sldId="318"/>
        </pc:sldMkLst>
      </pc:sldChg>
      <pc:sldChg chg="modSp add ord">
        <pc:chgData name="Darshan Sanjaybhai Suthar" userId="61c1103e-b6c8-42a3-9497-ffc59b01f04c" providerId="ADAL" clId="{B193E7C0-D009-4B1D-B15D-E18A530FA2F8}" dt="2025-03-27T20:07:13.420" v="67" actId="14826"/>
        <pc:sldMkLst>
          <pc:docMk/>
          <pc:sldMk cId="4263602283" sldId="319"/>
        </pc:sldMkLst>
      </pc:sldChg>
      <pc:sldChg chg="modSp mod">
        <pc:chgData name="Darshan Sanjaybhai Suthar" userId="61c1103e-b6c8-42a3-9497-ffc59b01f04c" providerId="ADAL" clId="{B193E7C0-D009-4B1D-B15D-E18A530FA2F8}" dt="2025-03-28T00:40:01.894" v="360" actId="14100"/>
        <pc:sldMkLst>
          <pc:docMk/>
          <pc:sldMk cId="1391041042" sldId="320"/>
        </pc:sldMkLst>
        <pc:spChg chg="mod">
          <ac:chgData name="Darshan Sanjaybhai Suthar" userId="61c1103e-b6c8-42a3-9497-ffc59b01f04c" providerId="ADAL" clId="{B193E7C0-D009-4B1D-B15D-E18A530FA2F8}" dt="2025-03-28T00:40:01.894" v="360" actId="14100"/>
          <ac:spMkLst>
            <pc:docMk/>
            <pc:sldMk cId="1391041042" sldId="320"/>
            <ac:spMk id="703" creationId="{E2FC119F-68BE-188D-004C-AEB5A9A52B33}"/>
          </ac:spMkLst>
        </pc:spChg>
      </pc:sldChg>
      <pc:sldChg chg="modSp mod modNotesTx">
        <pc:chgData name="Darshan Sanjaybhai Suthar" userId="61c1103e-b6c8-42a3-9497-ffc59b01f04c" providerId="ADAL" clId="{B193E7C0-D009-4B1D-B15D-E18A530FA2F8}" dt="2025-03-28T01:18:24.169" v="410" actId="20577"/>
        <pc:sldMkLst>
          <pc:docMk/>
          <pc:sldMk cId="312222281" sldId="322"/>
        </pc:sldMkLst>
        <pc:spChg chg="mod">
          <ac:chgData name="Darshan Sanjaybhai Suthar" userId="61c1103e-b6c8-42a3-9497-ffc59b01f04c" providerId="ADAL" clId="{B193E7C0-D009-4B1D-B15D-E18A530FA2F8}" dt="2025-03-28T00:36:58.433" v="298" actId="20577"/>
          <ac:spMkLst>
            <pc:docMk/>
            <pc:sldMk cId="312222281" sldId="322"/>
            <ac:spMk id="28" creationId="{3B0BFDEE-3C13-824F-0BAE-22BF947CB36F}"/>
          </ac:spMkLst>
        </pc:spChg>
        <pc:graphicFrameChg chg="modGraphic">
          <ac:chgData name="Darshan Sanjaybhai Suthar" userId="61c1103e-b6c8-42a3-9497-ffc59b01f04c" providerId="ADAL" clId="{B193E7C0-D009-4B1D-B15D-E18A530FA2F8}" dt="2025-03-28T00:37:57.445" v="330" actId="20577"/>
          <ac:graphicFrameMkLst>
            <pc:docMk/>
            <pc:sldMk cId="312222281" sldId="322"/>
            <ac:graphicFrameMk id="606" creationId="{758BFAF6-F5F2-0C59-0EBB-8287A1EDD215}"/>
          </ac:graphicFrameMkLst>
        </pc:graphicFrameChg>
      </pc:sldChg>
      <pc:sldChg chg="add">
        <pc:chgData name="Darshan Sanjaybhai Suthar" userId="61c1103e-b6c8-42a3-9497-ffc59b01f04c" providerId="ADAL" clId="{B193E7C0-D009-4B1D-B15D-E18A530FA2F8}" dt="2025-03-28T00:31:00.138" v="135"/>
        <pc:sldMkLst>
          <pc:docMk/>
          <pc:sldMk cId="1864366067" sldId="323"/>
        </pc:sldMkLst>
      </pc:sldChg>
      <pc:sldChg chg="modSp">
        <pc:chgData name="Darshan Sanjaybhai Suthar" userId="61c1103e-b6c8-42a3-9497-ffc59b01f04c" providerId="ADAL" clId="{B193E7C0-D009-4B1D-B15D-E18A530FA2F8}" dt="2025-03-28T11:38:54.170" v="492" actId="14826"/>
        <pc:sldMkLst>
          <pc:docMk/>
          <pc:sldMk cId="2302617253" sldId="333"/>
        </pc:sldMkLst>
        <pc:picChg chg="mod">
          <ac:chgData name="Darshan Sanjaybhai Suthar" userId="61c1103e-b6c8-42a3-9497-ffc59b01f04c" providerId="ADAL" clId="{B193E7C0-D009-4B1D-B15D-E18A530FA2F8}" dt="2025-03-28T11:38:54.170" v="492" actId="14826"/>
          <ac:picMkLst>
            <pc:docMk/>
            <pc:sldMk cId="2302617253" sldId="333"/>
            <ac:picMk id="11" creationId="{47CC9E53-4FA9-7222-1629-9296695AC9A8}"/>
          </ac:picMkLst>
        </pc:picChg>
      </pc:sldChg>
      <pc:sldChg chg="modSp mod">
        <pc:chgData name="Darshan Sanjaybhai Suthar" userId="61c1103e-b6c8-42a3-9497-ffc59b01f04c" providerId="ADAL" clId="{B193E7C0-D009-4B1D-B15D-E18A530FA2F8}" dt="2025-03-28T00:34:32.574" v="220" actId="20577"/>
        <pc:sldMkLst>
          <pc:docMk/>
          <pc:sldMk cId="1864366067" sldId="334"/>
        </pc:sldMkLst>
        <pc:spChg chg="mod">
          <ac:chgData name="Darshan Sanjaybhai Suthar" userId="61c1103e-b6c8-42a3-9497-ffc59b01f04c" providerId="ADAL" clId="{B193E7C0-D009-4B1D-B15D-E18A530FA2F8}" dt="2025-03-28T00:34:32.574" v="220" actId="20577"/>
          <ac:spMkLst>
            <pc:docMk/>
            <pc:sldMk cId="1864366067" sldId="334"/>
            <ac:spMk id="28" creationId="{8F9C12B6-AFC7-23F9-4201-87C436F209A4}"/>
          </ac:spMkLst>
        </pc:spChg>
        <pc:graphicFrameChg chg="modGraphic">
          <ac:chgData name="Darshan Sanjaybhai Suthar" userId="61c1103e-b6c8-42a3-9497-ffc59b01f04c" providerId="ADAL" clId="{B193E7C0-D009-4B1D-B15D-E18A530FA2F8}" dt="2025-03-28T00:34:02.958" v="216" actId="20577"/>
          <ac:graphicFrameMkLst>
            <pc:docMk/>
            <pc:sldMk cId="1864366067" sldId="334"/>
            <ac:graphicFrameMk id="606" creationId="{62BCD099-401E-5161-10C7-84A3F6D25BAD}"/>
          </ac:graphicFrameMkLst>
        </pc:graphicFrameChg>
        <pc:picChg chg="mod">
          <ac:chgData name="Darshan Sanjaybhai Suthar" userId="61c1103e-b6c8-42a3-9497-ffc59b01f04c" providerId="ADAL" clId="{B193E7C0-D009-4B1D-B15D-E18A530FA2F8}" dt="2025-03-28T00:31:46.758" v="137" actId="14826"/>
          <ac:picMkLst>
            <pc:docMk/>
            <pc:sldMk cId="1864366067" sldId="334"/>
            <ac:picMk id="32" creationId="{A78F46F1-E4C5-3223-C7A4-4D70B91BF3CE}"/>
          </ac:picMkLst>
        </pc:picChg>
      </pc:sldChg>
      <pc:sldChg chg="modSp add mod ord modNotesTx">
        <pc:chgData name="Darshan Sanjaybhai Suthar" userId="61c1103e-b6c8-42a3-9497-ffc59b01f04c" providerId="ADAL" clId="{B193E7C0-D009-4B1D-B15D-E18A530FA2F8}" dt="2025-03-28T12:16:59.856" v="742" actId="20577"/>
        <pc:sldMkLst>
          <pc:docMk/>
          <pc:sldMk cId="1317873958" sldId="335"/>
        </pc:sldMkLst>
        <pc:spChg chg="mod">
          <ac:chgData name="Darshan Sanjaybhai Suthar" userId="61c1103e-b6c8-42a3-9497-ffc59b01f04c" providerId="ADAL" clId="{B193E7C0-D009-4B1D-B15D-E18A530FA2F8}" dt="2025-03-28T00:40:53.452" v="371" actId="20577"/>
          <ac:spMkLst>
            <pc:docMk/>
            <pc:sldMk cId="1317873958" sldId="335"/>
            <ac:spMk id="28" creationId="{69545186-BFC2-911B-59AF-26500070475A}"/>
          </ac:spMkLst>
        </pc:spChg>
        <pc:graphicFrameChg chg="modGraphic">
          <ac:chgData name="Darshan Sanjaybhai Suthar" userId="61c1103e-b6c8-42a3-9497-ffc59b01f04c" providerId="ADAL" clId="{B193E7C0-D009-4B1D-B15D-E18A530FA2F8}" dt="2025-03-28T00:41:49.853" v="395" actId="20577"/>
          <ac:graphicFrameMkLst>
            <pc:docMk/>
            <pc:sldMk cId="1317873958" sldId="335"/>
            <ac:graphicFrameMk id="606" creationId="{CDD013DE-E523-53D9-6788-C310F17FF2F7}"/>
          </ac:graphicFrameMkLst>
        </pc:graphicFrameChg>
        <pc:picChg chg="mod">
          <ac:chgData name="Darshan Sanjaybhai Suthar" userId="61c1103e-b6c8-42a3-9497-ffc59b01f04c" providerId="ADAL" clId="{B193E7C0-D009-4B1D-B15D-E18A530FA2F8}" dt="2025-03-28T00:42:14.725" v="396" actId="14826"/>
          <ac:picMkLst>
            <pc:docMk/>
            <pc:sldMk cId="1317873958" sldId="335"/>
            <ac:picMk id="32" creationId="{726A8E28-10B4-BCB4-8E14-49F156F4407A}"/>
          </ac:picMkLst>
        </pc:picChg>
      </pc:sldChg>
      <pc:sldChg chg="modSp mod">
        <pc:chgData name="Darshan Sanjaybhai Suthar" userId="61c1103e-b6c8-42a3-9497-ffc59b01f04c" providerId="ADAL" clId="{B193E7C0-D009-4B1D-B15D-E18A530FA2F8}" dt="2025-03-28T11:50:19.489" v="503" actId="1076"/>
        <pc:sldMkLst>
          <pc:docMk/>
          <pc:sldMk cId="104296937" sldId="338"/>
        </pc:sldMkLst>
        <pc:picChg chg="mod">
          <ac:chgData name="Darshan Sanjaybhai Suthar" userId="61c1103e-b6c8-42a3-9497-ffc59b01f04c" providerId="ADAL" clId="{B193E7C0-D009-4B1D-B15D-E18A530FA2F8}" dt="2025-03-28T11:50:19.489" v="503" actId="1076"/>
          <ac:picMkLst>
            <pc:docMk/>
            <pc:sldMk cId="104296937" sldId="338"/>
            <ac:picMk id="4" creationId="{D66368DA-5863-86BA-4BA6-98C75D022288}"/>
          </ac:picMkLst>
        </pc:picChg>
      </pc:sldChg>
    </pc:docChg>
  </pc:docChgLst>
  <pc:docChgLst>
    <pc:chgData name="Sakshi Panwar" userId="25875a74-5725-4cdc-9ac2-d6e247b6f4b3" providerId="ADAL" clId="{6F02C131-9472-40F5-B27F-B0E55CE75C17}"/>
    <pc:docChg chg="undo custSel addSld delSld modSld sldOrd">
      <pc:chgData name="Sakshi Panwar" userId="25875a74-5725-4cdc-9ac2-d6e247b6f4b3" providerId="ADAL" clId="{6F02C131-9472-40F5-B27F-B0E55CE75C17}" dt="2025-04-06T01:49:33.608" v="4288" actId="20577"/>
      <pc:docMkLst>
        <pc:docMk/>
      </pc:docMkLst>
      <pc:sldChg chg="modSp mod">
        <pc:chgData name="Sakshi Panwar" userId="25875a74-5725-4cdc-9ac2-d6e247b6f4b3" providerId="ADAL" clId="{6F02C131-9472-40F5-B27F-B0E55CE75C17}" dt="2025-03-28T12:54:30.762" v="4286" actId="1035"/>
        <pc:sldMkLst>
          <pc:docMk/>
          <pc:sldMk cId="0" sldId="256"/>
        </pc:sldMkLst>
        <pc:spChg chg="mod">
          <ac:chgData name="Sakshi Panwar" userId="25875a74-5725-4cdc-9ac2-d6e247b6f4b3" providerId="ADAL" clId="{6F02C131-9472-40F5-B27F-B0E55CE75C17}" dt="2025-03-28T12:54:30.762" v="4286" actId="1035"/>
          <ac:spMkLst>
            <pc:docMk/>
            <pc:sldMk cId="0" sldId="256"/>
            <ac:spMk id="197" creationId="{00000000-0000-0000-0000-000000000000}"/>
          </ac:spMkLst>
        </pc:spChg>
      </pc:sldChg>
      <pc:sldChg chg="modNotesTx">
        <pc:chgData name="Sakshi Panwar" userId="25875a74-5725-4cdc-9ac2-d6e247b6f4b3" providerId="ADAL" clId="{6F02C131-9472-40F5-B27F-B0E55CE75C17}" dt="2025-03-28T00:56:30.040" v="1165" actId="20577"/>
        <pc:sldMkLst>
          <pc:docMk/>
          <pc:sldMk cId="3035099766" sldId="305"/>
        </pc:sldMkLst>
      </pc:sldChg>
      <pc:sldChg chg="modNotesTx">
        <pc:chgData name="Sakshi Panwar" userId="25875a74-5725-4cdc-9ac2-d6e247b6f4b3" providerId="ADAL" clId="{6F02C131-9472-40F5-B27F-B0E55CE75C17}" dt="2025-03-28T11:30:02.043" v="2820" actId="20577"/>
        <pc:sldMkLst>
          <pc:docMk/>
          <pc:sldMk cId="1742059827" sldId="306"/>
        </pc:sldMkLst>
      </pc:sldChg>
      <pc:sldChg chg="modSp mod">
        <pc:chgData name="Sakshi Panwar" userId="25875a74-5725-4cdc-9ac2-d6e247b6f4b3" providerId="ADAL" clId="{6F02C131-9472-40F5-B27F-B0E55CE75C17}" dt="2025-03-28T12:53:31.611" v="4267" actId="1036"/>
        <pc:sldMkLst>
          <pc:docMk/>
          <pc:sldMk cId="4129845460" sldId="308"/>
        </pc:sldMkLst>
        <pc:spChg chg="mod">
          <ac:chgData name="Sakshi Panwar" userId="25875a74-5725-4cdc-9ac2-d6e247b6f4b3" providerId="ADAL" clId="{6F02C131-9472-40F5-B27F-B0E55CE75C17}" dt="2025-03-28T12:53:31.611" v="4267" actId="1036"/>
          <ac:spMkLst>
            <pc:docMk/>
            <pc:sldMk cId="4129845460" sldId="308"/>
            <ac:spMk id="620" creationId="{F078D972-C980-9908-EB90-10741DED0B66}"/>
          </ac:spMkLst>
        </pc:spChg>
      </pc:sldChg>
      <pc:sldChg chg="modNotesTx">
        <pc:chgData name="Sakshi Panwar" userId="25875a74-5725-4cdc-9ac2-d6e247b6f4b3" providerId="ADAL" clId="{6F02C131-9472-40F5-B27F-B0E55CE75C17}" dt="2025-03-28T02:37:54.903" v="2591"/>
        <pc:sldMkLst>
          <pc:docMk/>
          <pc:sldMk cId="2434528302" sldId="309"/>
        </pc:sldMkLst>
      </pc:sldChg>
      <pc:sldChg chg="ord">
        <pc:chgData name="Sakshi Panwar" userId="25875a74-5725-4cdc-9ac2-d6e247b6f4b3" providerId="ADAL" clId="{6F02C131-9472-40F5-B27F-B0E55CE75C17}" dt="2025-03-28T01:26:06.146" v="1992" actId="20578"/>
        <pc:sldMkLst>
          <pc:docMk/>
          <pc:sldMk cId="1291173828" sldId="310"/>
        </pc:sldMkLst>
      </pc:sldChg>
      <pc:sldChg chg="addSp delSp modSp mod">
        <pc:chgData name="Sakshi Panwar" userId="25875a74-5725-4cdc-9ac2-d6e247b6f4b3" providerId="ADAL" clId="{6F02C131-9472-40F5-B27F-B0E55CE75C17}" dt="2025-03-27T23:08:45.942" v="63" actId="14100"/>
        <pc:sldMkLst>
          <pc:docMk/>
          <pc:sldMk cId="97279919" sldId="316"/>
        </pc:sldMkLst>
      </pc:sldChg>
      <pc:sldChg chg="modNotesTx">
        <pc:chgData name="Sakshi Panwar" userId="25875a74-5725-4cdc-9ac2-d6e247b6f4b3" providerId="ADAL" clId="{6F02C131-9472-40F5-B27F-B0E55CE75C17}" dt="2025-04-06T01:49:33.608" v="4288" actId="20577"/>
        <pc:sldMkLst>
          <pc:docMk/>
          <pc:sldMk cId="1870413286" sldId="318"/>
        </pc:sldMkLst>
      </pc:sldChg>
      <pc:sldChg chg="del ord">
        <pc:chgData name="Sakshi Panwar" userId="25875a74-5725-4cdc-9ac2-d6e247b6f4b3" providerId="ADAL" clId="{6F02C131-9472-40F5-B27F-B0E55CE75C17}" dt="2025-03-27T23:05:51.161" v="28" actId="47"/>
        <pc:sldMkLst>
          <pc:docMk/>
          <pc:sldMk cId="4263602283" sldId="319"/>
        </pc:sldMkLst>
      </pc:sldChg>
      <pc:sldChg chg="modSp add mod">
        <pc:chgData name="Sakshi Panwar" userId="25875a74-5725-4cdc-9ac2-d6e247b6f4b3" providerId="ADAL" clId="{6F02C131-9472-40F5-B27F-B0E55CE75C17}" dt="2025-03-27T23:13:33.956" v="211" actId="20577"/>
        <pc:sldMkLst>
          <pc:docMk/>
          <pc:sldMk cId="1391041042" sldId="320"/>
        </pc:sldMkLst>
        <pc:spChg chg="mod">
          <ac:chgData name="Sakshi Panwar" userId="25875a74-5725-4cdc-9ac2-d6e247b6f4b3" providerId="ADAL" clId="{6F02C131-9472-40F5-B27F-B0E55CE75C17}" dt="2025-03-27T23:13:33.956" v="211" actId="20577"/>
          <ac:spMkLst>
            <pc:docMk/>
            <pc:sldMk cId="1391041042" sldId="320"/>
            <ac:spMk id="703" creationId="{E2FC119F-68BE-188D-004C-AEB5A9A52B33}"/>
          </ac:spMkLst>
        </pc:spChg>
        <pc:spChg chg="mod">
          <ac:chgData name="Sakshi Panwar" userId="25875a74-5725-4cdc-9ac2-d6e247b6f4b3" providerId="ADAL" clId="{6F02C131-9472-40F5-B27F-B0E55CE75C17}" dt="2025-03-27T23:03:07.781" v="19" actId="207"/>
          <ac:spMkLst>
            <pc:docMk/>
            <pc:sldMk cId="1391041042" sldId="320"/>
            <ac:spMk id="704" creationId="{F9EC5105-436B-8D22-F301-3FF9E0D093FD}"/>
          </ac:spMkLst>
        </pc:spChg>
      </pc:sldChg>
      <pc:sldChg chg="modSp add del mod">
        <pc:chgData name="Sakshi Panwar" userId="25875a74-5725-4cdc-9ac2-d6e247b6f4b3" providerId="ADAL" clId="{6F02C131-9472-40F5-B27F-B0E55CE75C17}" dt="2025-03-27T23:05:55.627" v="29" actId="47"/>
        <pc:sldMkLst>
          <pc:docMk/>
          <pc:sldMk cId="1886584055" sldId="321"/>
        </pc:sldMkLst>
      </pc:sldChg>
      <pc:sldChg chg="addSp delSp modSp add mod">
        <pc:chgData name="Sakshi Panwar" userId="25875a74-5725-4cdc-9ac2-d6e247b6f4b3" providerId="ADAL" clId="{6F02C131-9472-40F5-B27F-B0E55CE75C17}" dt="2025-03-27T23:16:18.788" v="244" actId="1076"/>
        <pc:sldMkLst>
          <pc:docMk/>
          <pc:sldMk cId="3902739064" sldId="321"/>
        </pc:sldMkLst>
        <pc:spChg chg="mod">
          <ac:chgData name="Sakshi Panwar" userId="25875a74-5725-4cdc-9ac2-d6e247b6f4b3" providerId="ADAL" clId="{6F02C131-9472-40F5-B27F-B0E55CE75C17}" dt="2025-03-27T23:16:07.126" v="241" actId="20577"/>
          <ac:spMkLst>
            <pc:docMk/>
            <pc:sldMk cId="3902739064" sldId="321"/>
            <ac:spMk id="7" creationId="{3E55DD41-42C2-F816-4CE5-4DC080D605FA}"/>
          </ac:spMkLst>
        </pc:spChg>
        <pc:spChg chg="mod">
          <ac:chgData name="Sakshi Panwar" userId="25875a74-5725-4cdc-9ac2-d6e247b6f4b3" providerId="ADAL" clId="{6F02C131-9472-40F5-B27F-B0E55CE75C17}" dt="2025-03-27T23:16:02.891" v="236" actId="20577"/>
          <ac:spMkLst>
            <pc:docMk/>
            <pc:sldMk cId="3902739064" sldId="321"/>
            <ac:spMk id="8" creationId="{48D22B17-CE88-006E-BD22-F6BD6CDF1ECB}"/>
          </ac:spMkLst>
        </pc:spChg>
        <pc:grpChg chg="add mod">
          <ac:chgData name="Sakshi Panwar" userId="25875a74-5725-4cdc-9ac2-d6e247b6f4b3" providerId="ADAL" clId="{6F02C131-9472-40F5-B27F-B0E55CE75C17}" dt="2025-03-27T23:16:18.788" v="244" actId="1076"/>
          <ac:grpSpMkLst>
            <pc:docMk/>
            <pc:sldMk cId="3902739064" sldId="321"/>
            <ac:grpSpMk id="6" creationId="{96CDDF25-95B7-1271-DA29-0A87C43ECFA8}"/>
          </ac:grpSpMkLst>
        </pc:grpChg>
      </pc:sldChg>
      <pc:sldChg chg="modNotesTx">
        <pc:chgData name="Sakshi Panwar" userId="25875a74-5725-4cdc-9ac2-d6e247b6f4b3" providerId="ADAL" clId="{6F02C131-9472-40F5-B27F-B0E55CE75C17}" dt="2025-03-28T11:50:15.067" v="3061" actId="20577"/>
        <pc:sldMkLst>
          <pc:docMk/>
          <pc:sldMk cId="321714481" sldId="323"/>
        </pc:sldMkLst>
      </pc:sldChg>
      <pc:sldChg chg="modNotesTx">
        <pc:chgData name="Sakshi Panwar" userId="25875a74-5725-4cdc-9ac2-d6e247b6f4b3" providerId="ADAL" clId="{6F02C131-9472-40F5-B27F-B0E55CE75C17}" dt="2025-03-28T11:39:03.427" v="3057" actId="20577"/>
        <pc:sldMkLst>
          <pc:docMk/>
          <pc:sldMk cId="4282636160" sldId="324"/>
        </pc:sldMkLst>
      </pc:sldChg>
      <pc:sldChg chg="modNotesTx">
        <pc:chgData name="Sakshi Panwar" userId="25875a74-5725-4cdc-9ac2-d6e247b6f4b3" providerId="ADAL" clId="{6F02C131-9472-40F5-B27F-B0E55CE75C17}" dt="2025-03-28T02:21:53.691" v="2576" actId="20577"/>
        <pc:sldMkLst>
          <pc:docMk/>
          <pc:sldMk cId="2106961233" sldId="325"/>
        </pc:sldMkLst>
      </pc:sldChg>
      <pc:sldChg chg="modNotesTx">
        <pc:chgData name="Sakshi Panwar" userId="25875a74-5725-4cdc-9ac2-d6e247b6f4b3" providerId="ADAL" clId="{6F02C131-9472-40F5-B27F-B0E55CE75C17}" dt="2025-03-28T02:35:16.630" v="2590"/>
        <pc:sldMkLst>
          <pc:docMk/>
          <pc:sldMk cId="3798703305" sldId="326"/>
        </pc:sldMkLst>
      </pc:sldChg>
      <pc:sldChg chg="modNotesTx">
        <pc:chgData name="Sakshi Panwar" userId="25875a74-5725-4cdc-9ac2-d6e247b6f4b3" providerId="ADAL" clId="{6F02C131-9472-40F5-B27F-B0E55CE75C17}" dt="2025-03-28T01:44:19.591" v="2370" actId="20577"/>
        <pc:sldMkLst>
          <pc:docMk/>
          <pc:sldMk cId="2508736470" sldId="327"/>
        </pc:sldMkLst>
      </pc:sldChg>
      <pc:sldChg chg="modNotesTx">
        <pc:chgData name="Sakshi Panwar" userId="25875a74-5725-4cdc-9ac2-d6e247b6f4b3" providerId="ADAL" clId="{6F02C131-9472-40F5-B27F-B0E55CE75C17}" dt="2025-03-28T02:28:14.057" v="2587"/>
        <pc:sldMkLst>
          <pc:docMk/>
          <pc:sldMk cId="3554670548" sldId="328"/>
        </pc:sldMkLst>
      </pc:sldChg>
      <pc:sldChg chg="modNotesTx">
        <pc:chgData name="Sakshi Panwar" userId="25875a74-5725-4cdc-9ac2-d6e247b6f4b3" providerId="ADAL" clId="{6F02C131-9472-40F5-B27F-B0E55CE75C17}" dt="2025-03-28T11:40:54.218" v="3059"/>
        <pc:sldMkLst>
          <pc:docMk/>
          <pc:sldMk cId="2302617253" sldId="333"/>
        </pc:sldMkLst>
      </pc:sldChg>
      <pc:sldChg chg="addSp delSp modSp add del mod modNotesTx">
        <pc:chgData name="Sakshi Panwar" userId="25875a74-5725-4cdc-9ac2-d6e247b6f4b3" providerId="ADAL" clId="{6F02C131-9472-40F5-B27F-B0E55CE75C17}" dt="2025-03-28T12:19:39.829" v="3979" actId="47"/>
        <pc:sldMkLst>
          <pc:docMk/>
          <pc:sldMk cId="624526551" sldId="339"/>
        </pc:sldMkLst>
      </pc:sldChg>
      <pc:sldChg chg="modSp mod modNotesTx">
        <pc:chgData name="Sakshi Panwar" userId="25875a74-5725-4cdc-9ac2-d6e247b6f4b3" providerId="ADAL" clId="{6F02C131-9472-40F5-B27F-B0E55CE75C17}" dt="2025-03-28T12:56:53.163" v="4287" actId="207"/>
        <pc:sldMkLst>
          <pc:docMk/>
          <pc:sldMk cId="899634421" sldId="340"/>
        </pc:sldMkLst>
        <pc:spChg chg="mod">
          <ac:chgData name="Sakshi Panwar" userId="25875a74-5725-4cdc-9ac2-d6e247b6f4b3" providerId="ADAL" clId="{6F02C131-9472-40F5-B27F-B0E55CE75C17}" dt="2025-03-28T12:56:53.163" v="4287" actId="207"/>
          <ac:spMkLst>
            <pc:docMk/>
            <pc:sldMk cId="899634421" sldId="340"/>
            <ac:spMk id="17" creationId="{25317CB9-B432-7A6B-B58E-6B16C00A8885}"/>
          </ac:spMkLst>
        </pc:spChg>
      </pc:sldChg>
      <pc:sldChg chg="add del">
        <pc:chgData name="Sakshi Panwar" userId="25875a74-5725-4cdc-9ac2-d6e247b6f4b3" providerId="ADAL" clId="{6F02C131-9472-40F5-B27F-B0E55CE75C17}" dt="2025-03-28T12:05:16.555" v="3109"/>
        <pc:sldMkLst>
          <pc:docMk/>
          <pc:sldMk cId="2397330692" sldId="340"/>
        </pc:sldMkLst>
      </pc:sldChg>
    </pc:docChg>
  </pc:docChgLst>
  <pc:docChgLst>
    <pc:chgData name="Ananya Mangla" userId="4cf307c5-702d-4f7c-8f85-3e48e66ed92d" providerId="ADAL" clId="{94E41DA1-2AAC-8642-A04E-7D1B9B8666DE}"/>
    <pc:docChg chg="undo custSel addSld delSld modSld sldOrd addMainMaster delMainMaster">
      <pc:chgData name="Ananya Mangla" userId="4cf307c5-702d-4f7c-8f85-3e48e66ed92d" providerId="ADAL" clId="{94E41DA1-2AAC-8642-A04E-7D1B9B8666DE}" dt="2025-03-28T12:35:05.006" v="5139" actId="20577"/>
      <pc:docMkLst>
        <pc:docMk/>
      </pc:docMkLst>
      <pc:sldChg chg="modSp mod">
        <pc:chgData name="Ananya Mangla" userId="4cf307c5-702d-4f7c-8f85-3e48e66ed92d" providerId="ADAL" clId="{94E41DA1-2AAC-8642-A04E-7D1B9B8666DE}" dt="2025-03-28T12:19:28.954" v="4809" actId="20577"/>
        <pc:sldMkLst>
          <pc:docMk/>
          <pc:sldMk cId="0" sldId="256"/>
        </pc:sldMkLst>
        <pc:spChg chg="mod">
          <ac:chgData name="Ananya Mangla" userId="4cf307c5-702d-4f7c-8f85-3e48e66ed92d" providerId="ADAL" clId="{94E41DA1-2AAC-8642-A04E-7D1B9B8666DE}" dt="2025-03-28T12:19:28.954" v="4809" actId="20577"/>
          <ac:spMkLst>
            <pc:docMk/>
            <pc:sldMk cId="0" sldId="256"/>
            <ac:spMk id="197" creationId="{00000000-0000-0000-0000-000000000000}"/>
          </ac:spMkLst>
        </pc:spChg>
        <pc:spChg chg="mod">
          <ac:chgData name="Ananya Mangla" userId="4cf307c5-702d-4f7c-8f85-3e48e66ed92d" providerId="ADAL" clId="{94E41DA1-2AAC-8642-A04E-7D1B9B8666DE}" dt="2025-03-27T18:19:00.106" v="1373" actId="20577"/>
          <ac:spMkLst>
            <pc:docMk/>
            <pc:sldMk cId="0" sldId="256"/>
            <ac:spMk id="198" creationId="{00000000-0000-0000-0000-000000000000}"/>
          </ac:spMkLst>
        </pc:spChg>
      </pc:sldChg>
      <pc:sldChg chg="modNotes">
        <pc:chgData name="Ananya Mangla" userId="4cf307c5-702d-4f7c-8f85-3e48e66ed92d" providerId="ADAL" clId="{94E41DA1-2AAC-8642-A04E-7D1B9B8666DE}" dt="2025-03-27T19:28:58.577" v="2071"/>
        <pc:sldMkLst>
          <pc:docMk/>
          <pc:sldMk cId="0" sldId="257"/>
        </pc:sldMkLst>
      </pc:sldChg>
      <pc:sldChg chg="addSp delSp">
        <pc:chgData name="Ananya Mangla" userId="4cf307c5-702d-4f7c-8f85-3e48e66ed92d" providerId="ADAL" clId="{94E41DA1-2AAC-8642-A04E-7D1B9B8666DE}" dt="2025-03-27T18:30:06.568" v="1389" actId="478"/>
        <pc:sldMkLst>
          <pc:docMk/>
          <pc:sldMk cId="0" sldId="258"/>
        </pc:sldMkLst>
      </pc:sldChg>
      <pc:sldChg chg="del">
        <pc:chgData name="Ananya Mangla" userId="4cf307c5-702d-4f7c-8f85-3e48e66ed92d" providerId="ADAL" clId="{94E41DA1-2AAC-8642-A04E-7D1B9B8666DE}" dt="2025-03-27T17:08:36.325" v="306" actId="2696"/>
        <pc:sldMkLst>
          <pc:docMk/>
          <pc:sldMk cId="0" sldId="259"/>
        </pc:sldMkLst>
      </pc:sldChg>
      <pc:sldChg chg="modSp mod ord">
        <pc:chgData name="Ananya Mangla" userId="4cf307c5-702d-4f7c-8f85-3e48e66ed92d" providerId="ADAL" clId="{94E41DA1-2AAC-8642-A04E-7D1B9B8666DE}" dt="2025-03-27T17:14:20.482" v="346" actId="20578"/>
        <pc:sldMkLst>
          <pc:docMk/>
          <pc:sldMk cId="0" sldId="260"/>
        </pc:sldMkLst>
        <pc:spChg chg="mod">
          <ac:chgData name="Ananya Mangla" userId="4cf307c5-702d-4f7c-8f85-3e48e66ed92d" providerId="ADAL" clId="{94E41DA1-2AAC-8642-A04E-7D1B9B8666DE}" dt="2025-03-27T17:10:14.129" v="322" actId="20577"/>
          <ac:spMkLst>
            <pc:docMk/>
            <pc:sldMk cId="0" sldId="260"/>
            <ac:spMk id="309" creationId="{00000000-0000-0000-0000-000000000000}"/>
          </ac:spMkLst>
        </pc:spChg>
      </pc:sldChg>
      <pc:sldChg chg="addSp delSp modSp del mod">
        <pc:chgData name="Ananya Mangla" userId="4cf307c5-702d-4f7c-8f85-3e48e66ed92d" providerId="ADAL" clId="{94E41DA1-2AAC-8642-A04E-7D1B9B8666DE}" dt="2025-03-27T19:03:05.631" v="1825" actId="2696"/>
        <pc:sldMkLst>
          <pc:docMk/>
          <pc:sldMk cId="0" sldId="261"/>
        </pc:sldMkLst>
      </pc:sldChg>
      <pc:sldChg chg="addSp delSp modSp mod">
        <pc:chgData name="Ananya Mangla" userId="4cf307c5-702d-4f7c-8f85-3e48e66ed92d" providerId="ADAL" clId="{94E41DA1-2AAC-8642-A04E-7D1B9B8666DE}" dt="2025-03-28T12:22:38.875" v="4821" actId="207"/>
        <pc:sldMkLst>
          <pc:docMk/>
          <pc:sldMk cId="0" sldId="262"/>
        </pc:sldMkLst>
        <pc:spChg chg="mod topLvl">
          <ac:chgData name="Ananya Mangla" userId="4cf307c5-702d-4f7c-8f85-3e48e66ed92d" providerId="ADAL" clId="{94E41DA1-2AAC-8642-A04E-7D1B9B8666DE}" dt="2025-03-28T02:09:50.620" v="3904" actId="165"/>
          <ac:spMkLst>
            <pc:docMk/>
            <pc:sldMk cId="0" sldId="262"/>
            <ac:spMk id="3" creationId="{E9F93BF4-CE6C-B317-C4CE-D4C3703E4D53}"/>
          </ac:spMkLst>
        </pc:spChg>
        <pc:spChg chg="mod topLvl">
          <ac:chgData name="Ananya Mangla" userId="4cf307c5-702d-4f7c-8f85-3e48e66ed92d" providerId="ADAL" clId="{94E41DA1-2AAC-8642-A04E-7D1B9B8666DE}" dt="2025-03-28T02:09:50.620" v="3904" actId="165"/>
          <ac:spMkLst>
            <pc:docMk/>
            <pc:sldMk cId="0" sldId="262"/>
            <ac:spMk id="4" creationId="{A4CB4F46-1A31-3E1E-E68E-0D5BF563D27F}"/>
          </ac:spMkLst>
        </pc:spChg>
        <pc:spChg chg="mod topLvl">
          <ac:chgData name="Ananya Mangla" userId="4cf307c5-702d-4f7c-8f85-3e48e66ed92d" providerId="ADAL" clId="{94E41DA1-2AAC-8642-A04E-7D1B9B8666DE}" dt="2025-03-28T02:09:50.620" v="3904" actId="165"/>
          <ac:spMkLst>
            <pc:docMk/>
            <pc:sldMk cId="0" sldId="262"/>
            <ac:spMk id="5" creationId="{9417BDF0-CDFB-4B66-222C-74AE9615D859}"/>
          </ac:spMkLst>
        </pc:spChg>
        <pc:spChg chg="mod topLvl">
          <ac:chgData name="Ananya Mangla" userId="4cf307c5-702d-4f7c-8f85-3e48e66ed92d" providerId="ADAL" clId="{94E41DA1-2AAC-8642-A04E-7D1B9B8666DE}" dt="2025-03-28T02:09:50.620" v="3904" actId="165"/>
          <ac:spMkLst>
            <pc:docMk/>
            <pc:sldMk cId="0" sldId="262"/>
            <ac:spMk id="6" creationId="{B7E799CF-9C7B-2102-48CB-EBF99AEC1378}"/>
          </ac:spMkLst>
        </pc:spChg>
        <pc:spChg chg="mod topLvl">
          <ac:chgData name="Ananya Mangla" userId="4cf307c5-702d-4f7c-8f85-3e48e66ed92d" providerId="ADAL" clId="{94E41DA1-2AAC-8642-A04E-7D1B9B8666DE}" dt="2025-03-28T02:12:10.559" v="3917" actId="12789"/>
          <ac:spMkLst>
            <pc:docMk/>
            <pc:sldMk cId="0" sldId="262"/>
            <ac:spMk id="7" creationId="{85B7414F-BED2-4DBF-78EA-84E1C96E711A}"/>
          </ac:spMkLst>
        </pc:spChg>
        <pc:spChg chg="add mod">
          <ac:chgData name="Ananya Mangla" userId="4cf307c5-702d-4f7c-8f85-3e48e66ed92d" providerId="ADAL" clId="{94E41DA1-2AAC-8642-A04E-7D1B9B8666DE}" dt="2025-03-28T02:00:18.175" v="3744" actId="553"/>
          <ac:spMkLst>
            <pc:docMk/>
            <pc:sldMk cId="0" sldId="262"/>
            <ac:spMk id="20" creationId="{862BC64A-0A18-9861-39F7-72D43ECDDD68}"/>
          </ac:spMkLst>
        </pc:spChg>
        <pc:spChg chg="add mod">
          <ac:chgData name="Ananya Mangla" userId="4cf307c5-702d-4f7c-8f85-3e48e66ed92d" providerId="ADAL" clId="{94E41DA1-2AAC-8642-A04E-7D1B9B8666DE}" dt="2025-03-28T01:56:52.460" v="3631" actId="20577"/>
          <ac:spMkLst>
            <pc:docMk/>
            <pc:sldMk cId="0" sldId="262"/>
            <ac:spMk id="22" creationId="{824A0738-648D-E992-3C6E-46B0B626A6FE}"/>
          </ac:spMkLst>
        </pc:spChg>
        <pc:spChg chg="add mod">
          <ac:chgData name="Ananya Mangla" userId="4cf307c5-702d-4f7c-8f85-3e48e66ed92d" providerId="ADAL" clId="{94E41DA1-2AAC-8642-A04E-7D1B9B8666DE}" dt="2025-03-28T03:07:24.679" v="4189" actId="20577"/>
          <ac:spMkLst>
            <pc:docMk/>
            <pc:sldMk cId="0" sldId="262"/>
            <ac:spMk id="23" creationId="{5F2F7CD7-232A-9ECE-6C96-AEAFC8778503}"/>
          </ac:spMkLst>
        </pc:spChg>
        <pc:spChg chg="add mod">
          <ac:chgData name="Ananya Mangla" userId="4cf307c5-702d-4f7c-8f85-3e48e66ed92d" providerId="ADAL" clId="{94E41DA1-2AAC-8642-A04E-7D1B9B8666DE}" dt="2025-03-28T01:59:54.592" v="3740" actId="554"/>
          <ac:spMkLst>
            <pc:docMk/>
            <pc:sldMk cId="0" sldId="262"/>
            <ac:spMk id="24" creationId="{A7F87ECA-6BF1-7EF0-DE78-4F6140371420}"/>
          </ac:spMkLst>
        </pc:spChg>
        <pc:spChg chg="add mod">
          <ac:chgData name="Ananya Mangla" userId="4cf307c5-702d-4f7c-8f85-3e48e66ed92d" providerId="ADAL" clId="{94E41DA1-2AAC-8642-A04E-7D1B9B8666DE}" dt="2025-03-28T03:47:11.173" v="4319" actId="121"/>
          <ac:spMkLst>
            <pc:docMk/>
            <pc:sldMk cId="0" sldId="262"/>
            <ac:spMk id="25" creationId="{1FE5C999-8087-F3C7-3A4C-7908F2A3C82E}"/>
          </ac:spMkLst>
        </pc:spChg>
        <pc:spChg chg="add del mod">
          <ac:chgData name="Ananya Mangla" userId="4cf307c5-702d-4f7c-8f85-3e48e66ed92d" providerId="ADAL" clId="{94E41DA1-2AAC-8642-A04E-7D1B9B8666DE}" dt="2025-03-28T01:50:09.057" v="3480" actId="552"/>
          <ac:spMkLst>
            <pc:docMk/>
            <pc:sldMk cId="0" sldId="262"/>
            <ac:spMk id="333" creationId="{00000000-0000-0000-0000-000000000000}"/>
          </ac:spMkLst>
        </pc:spChg>
        <pc:spChg chg="add del mod">
          <ac:chgData name="Ananya Mangla" userId="4cf307c5-702d-4f7c-8f85-3e48e66ed92d" providerId="ADAL" clId="{94E41DA1-2AAC-8642-A04E-7D1B9B8666DE}" dt="2025-03-28T01:53:24.873" v="3583" actId="14100"/>
          <ac:spMkLst>
            <pc:docMk/>
            <pc:sldMk cId="0" sldId="262"/>
            <ac:spMk id="334" creationId="{00000000-0000-0000-0000-000000000000}"/>
          </ac:spMkLst>
        </pc:spChg>
        <pc:spChg chg="mod">
          <ac:chgData name="Ananya Mangla" userId="4cf307c5-702d-4f7c-8f85-3e48e66ed92d" providerId="ADAL" clId="{94E41DA1-2AAC-8642-A04E-7D1B9B8666DE}" dt="2025-03-28T12:22:38.875" v="4821" actId="207"/>
          <ac:spMkLst>
            <pc:docMk/>
            <pc:sldMk cId="0" sldId="262"/>
            <ac:spMk id="338" creationId="{00000000-0000-0000-0000-000000000000}"/>
          </ac:spMkLst>
        </pc:spChg>
        <pc:graphicFrameChg chg="add mod modGraphic">
          <ac:chgData name="Ananya Mangla" userId="4cf307c5-702d-4f7c-8f85-3e48e66ed92d" providerId="ADAL" clId="{94E41DA1-2AAC-8642-A04E-7D1B9B8666DE}" dt="2025-03-28T02:07:09.956" v="3898" actId="20577"/>
          <ac:graphicFrameMkLst>
            <pc:docMk/>
            <pc:sldMk cId="0" sldId="262"/>
            <ac:graphicFrameMk id="27" creationId="{A7C27783-ABD9-E99B-027C-154683351AEC}"/>
          </ac:graphicFrameMkLst>
        </pc:graphicFrameChg>
        <pc:picChg chg="add mod">
          <ac:chgData name="Ananya Mangla" userId="4cf307c5-702d-4f7c-8f85-3e48e66ed92d" providerId="ADAL" clId="{94E41DA1-2AAC-8642-A04E-7D1B9B8666DE}" dt="2025-03-28T02:12:22.860" v="3918" actId="27349"/>
          <ac:picMkLst>
            <pc:docMk/>
            <pc:sldMk cId="0" sldId="262"/>
            <ac:picMk id="35" creationId="{C4A73598-F4C3-F4FC-DC83-CE485C8231E3}"/>
          </ac:picMkLst>
        </pc:picChg>
      </pc:sldChg>
      <pc:sldChg chg="addSp delSp modSp mod ord">
        <pc:chgData name="Ananya Mangla" userId="4cf307c5-702d-4f7c-8f85-3e48e66ed92d" providerId="ADAL" clId="{94E41DA1-2AAC-8642-A04E-7D1B9B8666DE}" dt="2025-03-28T12:22:13.130" v="4817" actId="207"/>
        <pc:sldMkLst>
          <pc:docMk/>
          <pc:sldMk cId="0" sldId="263"/>
        </pc:sldMkLst>
        <pc:spChg chg="add mod">
          <ac:chgData name="Ananya Mangla" userId="4cf307c5-702d-4f7c-8f85-3e48e66ed92d" providerId="ADAL" clId="{94E41DA1-2AAC-8642-A04E-7D1B9B8666DE}" dt="2025-03-28T03:12:03.670" v="4234" actId="20577"/>
          <ac:spMkLst>
            <pc:docMk/>
            <pc:sldMk cId="0" sldId="263"/>
            <ac:spMk id="2" creationId="{2B71DF0E-DEF8-33A8-A30A-28D5A519E6E3}"/>
          </ac:spMkLst>
        </pc:spChg>
        <pc:spChg chg="mod">
          <ac:chgData name="Ananya Mangla" userId="4cf307c5-702d-4f7c-8f85-3e48e66ed92d" providerId="ADAL" clId="{94E41DA1-2AAC-8642-A04E-7D1B9B8666DE}" dt="2025-03-28T12:22:13.130" v="4817" actId="207"/>
          <ac:spMkLst>
            <pc:docMk/>
            <pc:sldMk cId="0" sldId="263"/>
            <ac:spMk id="346" creationId="{00000000-0000-0000-0000-000000000000}"/>
          </ac:spMkLst>
        </pc:spChg>
        <pc:spChg chg="mod">
          <ac:chgData name="Ananya Mangla" userId="4cf307c5-702d-4f7c-8f85-3e48e66ed92d" providerId="ADAL" clId="{94E41DA1-2AAC-8642-A04E-7D1B9B8666DE}" dt="2025-03-28T03:13:42.319" v="4312" actId="20577"/>
          <ac:spMkLst>
            <pc:docMk/>
            <pc:sldMk cId="0" sldId="263"/>
            <ac:spMk id="350" creationId="{00000000-0000-0000-0000-000000000000}"/>
          </ac:spMkLst>
        </pc:spChg>
        <pc:picChg chg="add del mod">
          <ac:chgData name="Ananya Mangla" userId="4cf307c5-702d-4f7c-8f85-3e48e66ed92d" providerId="ADAL" clId="{94E41DA1-2AAC-8642-A04E-7D1B9B8666DE}" dt="2025-03-28T03:12:51.680" v="4261" actId="1037"/>
          <ac:picMkLst>
            <pc:docMk/>
            <pc:sldMk cId="0" sldId="263"/>
            <ac:picMk id="3" creationId="{1C8A5044-18BC-9905-D73D-010AD56F743B}"/>
          </ac:picMkLst>
        </pc:picChg>
      </pc:sldChg>
      <pc:sldChg chg="add del mod modShow">
        <pc:chgData name="Ananya Mangla" userId="4cf307c5-702d-4f7c-8f85-3e48e66ed92d" providerId="ADAL" clId="{94E41DA1-2AAC-8642-A04E-7D1B9B8666DE}" dt="2025-03-28T12:10:21.914" v="4614" actId="2696"/>
        <pc:sldMkLst>
          <pc:docMk/>
          <pc:sldMk cId="0" sldId="264"/>
        </pc:sldMkLst>
      </pc:sldChg>
      <pc:sldChg chg="modSp mod ord">
        <pc:chgData name="Ananya Mangla" userId="4cf307c5-702d-4f7c-8f85-3e48e66ed92d" providerId="ADAL" clId="{94E41DA1-2AAC-8642-A04E-7D1B9B8666DE}" dt="2025-03-27T17:16:15.334" v="365" actId="20577"/>
        <pc:sldMkLst>
          <pc:docMk/>
          <pc:sldMk cId="0" sldId="265"/>
        </pc:sldMkLst>
        <pc:spChg chg="mod">
          <ac:chgData name="Ananya Mangla" userId="4cf307c5-702d-4f7c-8f85-3e48e66ed92d" providerId="ADAL" clId="{94E41DA1-2AAC-8642-A04E-7D1B9B8666DE}" dt="2025-03-27T17:16:15.334" v="365" actId="20577"/>
          <ac:spMkLst>
            <pc:docMk/>
            <pc:sldMk cId="0" sldId="265"/>
            <ac:spMk id="376" creationId="{00000000-0000-0000-0000-000000000000}"/>
          </ac:spMkLst>
        </pc:spChg>
      </pc:sldChg>
      <pc:sldChg chg="del mod modShow">
        <pc:chgData name="Ananya Mangla" userId="4cf307c5-702d-4f7c-8f85-3e48e66ed92d" providerId="ADAL" clId="{94E41DA1-2AAC-8642-A04E-7D1B9B8666DE}" dt="2025-03-27T19:28:58.558" v="2069" actId="2696"/>
        <pc:sldMkLst>
          <pc:docMk/>
          <pc:sldMk cId="0" sldId="266"/>
        </pc:sldMkLst>
      </pc:sldChg>
      <pc:sldChg chg="del mod modShow">
        <pc:chgData name="Ananya Mangla" userId="4cf307c5-702d-4f7c-8f85-3e48e66ed92d" providerId="ADAL" clId="{94E41DA1-2AAC-8642-A04E-7D1B9B8666DE}" dt="2025-03-27T19:28:58.572" v="2070" actId="2696"/>
        <pc:sldMkLst>
          <pc:docMk/>
          <pc:sldMk cId="0" sldId="267"/>
        </pc:sldMkLst>
      </pc:sldChg>
      <pc:sldChg chg="add del mod modShow">
        <pc:chgData name="Ananya Mangla" userId="4cf307c5-702d-4f7c-8f85-3e48e66ed92d" providerId="ADAL" clId="{94E41DA1-2AAC-8642-A04E-7D1B9B8666DE}" dt="2025-03-28T12:10:21.914" v="4614" actId="2696"/>
        <pc:sldMkLst>
          <pc:docMk/>
          <pc:sldMk cId="0" sldId="268"/>
        </pc:sldMkLst>
      </pc:sldChg>
      <pc:sldChg chg="addSp modSp mod ord modNotesTx">
        <pc:chgData name="Ananya Mangla" userId="4cf307c5-702d-4f7c-8f85-3e48e66ed92d" providerId="ADAL" clId="{94E41DA1-2AAC-8642-A04E-7D1B9B8666DE}" dt="2025-03-28T12:35:05.006" v="5139" actId="20577"/>
        <pc:sldMkLst>
          <pc:docMk/>
          <pc:sldMk cId="0" sldId="269"/>
        </pc:sldMkLst>
        <pc:spChg chg="add mod">
          <ac:chgData name="Ananya Mangla" userId="4cf307c5-702d-4f7c-8f85-3e48e66ed92d" providerId="ADAL" clId="{94E41DA1-2AAC-8642-A04E-7D1B9B8666DE}" dt="2025-03-28T03:04:58.771" v="4178" actId="207"/>
          <ac:spMkLst>
            <pc:docMk/>
            <pc:sldMk cId="0" sldId="269"/>
            <ac:spMk id="3" creationId="{63FD2912-28DB-EEF5-5846-22D40B115FA7}"/>
          </ac:spMkLst>
        </pc:spChg>
        <pc:spChg chg="add mod">
          <ac:chgData name="Ananya Mangla" userId="4cf307c5-702d-4f7c-8f85-3e48e66ed92d" providerId="ADAL" clId="{94E41DA1-2AAC-8642-A04E-7D1B9B8666DE}" dt="2025-03-28T03:04:44.778" v="4164" actId="20577"/>
          <ac:spMkLst>
            <pc:docMk/>
            <pc:sldMk cId="0" sldId="269"/>
            <ac:spMk id="4" creationId="{B112DBC4-75C5-E850-07BE-0E3C535CE9C3}"/>
          </ac:spMkLst>
        </pc:spChg>
        <pc:spChg chg="mod">
          <ac:chgData name="Ananya Mangla" userId="4cf307c5-702d-4f7c-8f85-3e48e66ed92d" providerId="ADAL" clId="{94E41DA1-2AAC-8642-A04E-7D1B9B8666DE}" dt="2025-03-28T03:04:32.625" v="4156" actId="1035"/>
          <ac:spMkLst>
            <pc:docMk/>
            <pc:sldMk cId="0" sldId="269"/>
            <ac:spMk id="417" creationId="{00000000-0000-0000-0000-000000000000}"/>
          </ac:spMkLst>
        </pc:spChg>
        <pc:spChg chg="mod">
          <ac:chgData name="Ananya Mangla" userId="4cf307c5-702d-4f7c-8f85-3e48e66ed92d" providerId="ADAL" clId="{94E41DA1-2AAC-8642-A04E-7D1B9B8666DE}" dt="2025-03-28T03:06:38.930" v="4181" actId="20577"/>
          <ac:spMkLst>
            <pc:docMk/>
            <pc:sldMk cId="0" sldId="269"/>
            <ac:spMk id="418" creationId="{00000000-0000-0000-0000-000000000000}"/>
          </ac:spMkLst>
        </pc:spChg>
        <pc:spChg chg="mod">
          <ac:chgData name="Ananya Mangla" userId="4cf307c5-702d-4f7c-8f85-3e48e66ed92d" providerId="ADAL" clId="{94E41DA1-2AAC-8642-A04E-7D1B9B8666DE}" dt="2025-03-28T03:04:32.625" v="4156" actId="1035"/>
          <ac:spMkLst>
            <pc:docMk/>
            <pc:sldMk cId="0" sldId="269"/>
            <ac:spMk id="419" creationId="{00000000-0000-0000-0000-000000000000}"/>
          </ac:spMkLst>
        </pc:spChg>
        <pc:spChg chg="mod">
          <ac:chgData name="Ananya Mangla" userId="4cf307c5-702d-4f7c-8f85-3e48e66ed92d" providerId="ADAL" clId="{94E41DA1-2AAC-8642-A04E-7D1B9B8666DE}" dt="2025-03-28T03:06:42.756" v="4184" actId="20577"/>
          <ac:spMkLst>
            <pc:docMk/>
            <pc:sldMk cId="0" sldId="269"/>
            <ac:spMk id="420" creationId="{00000000-0000-0000-0000-000000000000}"/>
          </ac:spMkLst>
        </pc:spChg>
        <pc:spChg chg="mod">
          <ac:chgData name="Ananya Mangla" userId="4cf307c5-702d-4f7c-8f85-3e48e66ed92d" providerId="ADAL" clId="{94E41DA1-2AAC-8642-A04E-7D1B9B8666DE}" dt="2025-03-28T03:06:45.612" v="4187" actId="20577"/>
          <ac:spMkLst>
            <pc:docMk/>
            <pc:sldMk cId="0" sldId="269"/>
            <ac:spMk id="421" creationId="{00000000-0000-0000-0000-000000000000}"/>
          </ac:spMkLst>
        </pc:spChg>
        <pc:spChg chg="mod">
          <ac:chgData name="Ananya Mangla" userId="4cf307c5-702d-4f7c-8f85-3e48e66ed92d" providerId="ADAL" clId="{94E41DA1-2AAC-8642-A04E-7D1B9B8666DE}" dt="2025-03-28T03:04:32.625" v="4156" actId="1035"/>
          <ac:spMkLst>
            <pc:docMk/>
            <pc:sldMk cId="0" sldId="269"/>
            <ac:spMk id="422" creationId="{00000000-0000-0000-0000-000000000000}"/>
          </ac:spMkLst>
        </pc:spChg>
        <pc:spChg chg="mod">
          <ac:chgData name="Ananya Mangla" userId="4cf307c5-702d-4f7c-8f85-3e48e66ed92d" providerId="ADAL" clId="{94E41DA1-2AAC-8642-A04E-7D1B9B8666DE}" dt="2025-03-28T12:35:05.006" v="5139" actId="20577"/>
          <ac:spMkLst>
            <pc:docMk/>
            <pc:sldMk cId="0" sldId="269"/>
            <ac:spMk id="428" creationId="{00000000-0000-0000-0000-000000000000}"/>
          </ac:spMkLst>
        </pc:spChg>
      </pc:sldChg>
      <pc:sldChg chg="add del mod modShow">
        <pc:chgData name="Ananya Mangla" userId="4cf307c5-702d-4f7c-8f85-3e48e66ed92d" providerId="ADAL" clId="{94E41DA1-2AAC-8642-A04E-7D1B9B8666DE}" dt="2025-03-28T12:10:21.914" v="4614" actId="2696"/>
        <pc:sldMkLst>
          <pc:docMk/>
          <pc:sldMk cId="0" sldId="270"/>
        </pc:sldMkLst>
      </pc:sldChg>
      <pc:sldChg chg="addSp delSp modSp add del mod ord modShow">
        <pc:chgData name="Ananya Mangla" userId="4cf307c5-702d-4f7c-8f85-3e48e66ed92d" providerId="ADAL" clId="{94E41DA1-2AAC-8642-A04E-7D1B9B8666DE}" dt="2025-03-28T12:17:58.819" v="4758" actId="1036"/>
        <pc:sldMkLst>
          <pc:docMk/>
          <pc:sldMk cId="0" sldId="271"/>
        </pc:sldMkLst>
        <pc:spChg chg="add mod">
          <ac:chgData name="Ananya Mangla" userId="4cf307c5-702d-4f7c-8f85-3e48e66ed92d" providerId="ADAL" clId="{94E41DA1-2AAC-8642-A04E-7D1B9B8666DE}" dt="2025-03-28T12:02:37.807" v="4433" actId="1076"/>
          <ac:spMkLst>
            <pc:docMk/>
            <pc:sldMk cId="0" sldId="271"/>
            <ac:spMk id="3" creationId="{62F421E6-851E-D559-D246-55BB18C7720A}"/>
          </ac:spMkLst>
        </pc:spChg>
        <pc:spChg chg="mod">
          <ac:chgData name="Ananya Mangla" userId="4cf307c5-702d-4f7c-8f85-3e48e66ed92d" providerId="ADAL" clId="{94E41DA1-2AAC-8642-A04E-7D1B9B8666DE}" dt="2025-03-28T12:17:58.819" v="4758" actId="1036"/>
          <ac:spMkLst>
            <pc:docMk/>
            <pc:sldMk cId="0" sldId="271"/>
            <ac:spMk id="453" creationId="{00000000-0000-0000-0000-000000000000}"/>
          </ac:spMkLst>
        </pc:spChg>
      </pc:sldChg>
      <pc:sldChg chg="add del mod modShow">
        <pc:chgData name="Ananya Mangla" userId="4cf307c5-702d-4f7c-8f85-3e48e66ed92d" providerId="ADAL" clId="{94E41DA1-2AAC-8642-A04E-7D1B9B8666DE}" dt="2025-03-28T12:10:21.914" v="4614" actId="2696"/>
        <pc:sldMkLst>
          <pc:docMk/>
          <pc:sldMk cId="0" sldId="272"/>
        </pc:sldMkLst>
      </pc:sldChg>
      <pc:sldChg chg="add del mod modShow">
        <pc:chgData name="Ananya Mangla" userId="4cf307c5-702d-4f7c-8f85-3e48e66ed92d" providerId="ADAL" clId="{94E41DA1-2AAC-8642-A04E-7D1B9B8666DE}" dt="2025-03-28T12:10:21.914" v="4614" actId="2696"/>
        <pc:sldMkLst>
          <pc:docMk/>
          <pc:sldMk cId="0" sldId="273"/>
        </pc:sldMkLst>
      </pc:sldChg>
      <pc:sldChg chg="add del mod modShow">
        <pc:chgData name="Ananya Mangla" userId="4cf307c5-702d-4f7c-8f85-3e48e66ed92d" providerId="ADAL" clId="{94E41DA1-2AAC-8642-A04E-7D1B9B8666DE}" dt="2025-03-28T12:10:21.914" v="4614" actId="2696"/>
        <pc:sldMkLst>
          <pc:docMk/>
          <pc:sldMk cId="0" sldId="274"/>
        </pc:sldMkLst>
      </pc:sldChg>
      <pc:sldChg chg="add del mod modShow">
        <pc:chgData name="Ananya Mangla" userId="4cf307c5-702d-4f7c-8f85-3e48e66ed92d" providerId="ADAL" clId="{94E41DA1-2AAC-8642-A04E-7D1B9B8666DE}" dt="2025-03-28T12:10:21.914" v="4614" actId="2696"/>
        <pc:sldMkLst>
          <pc:docMk/>
          <pc:sldMk cId="0" sldId="275"/>
        </pc:sldMkLst>
      </pc:sldChg>
      <pc:sldChg chg="add del mod modShow">
        <pc:chgData name="Ananya Mangla" userId="4cf307c5-702d-4f7c-8f85-3e48e66ed92d" providerId="ADAL" clId="{94E41DA1-2AAC-8642-A04E-7D1B9B8666DE}" dt="2025-03-28T12:10:21.914" v="4614" actId="2696"/>
        <pc:sldMkLst>
          <pc:docMk/>
          <pc:sldMk cId="0" sldId="276"/>
        </pc:sldMkLst>
      </pc:sldChg>
      <pc:sldChg chg="add del mod modShow">
        <pc:chgData name="Ananya Mangla" userId="4cf307c5-702d-4f7c-8f85-3e48e66ed92d" providerId="ADAL" clId="{94E41DA1-2AAC-8642-A04E-7D1B9B8666DE}" dt="2025-03-28T12:10:21.914" v="4614" actId="2696"/>
        <pc:sldMkLst>
          <pc:docMk/>
          <pc:sldMk cId="0" sldId="277"/>
        </pc:sldMkLst>
      </pc:sldChg>
      <pc:sldChg chg="add del mod modShow">
        <pc:chgData name="Ananya Mangla" userId="4cf307c5-702d-4f7c-8f85-3e48e66ed92d" providerId="ADAL" clId="{94E41DA1-2AAC-8642-A04E-7D1B9B8666DE}" dt="2025-03-28T12:10:21.914" v="4614" actId="2696"/>
        <pc:sldMkLst>
          <pc:docMk/>
          <pc:sldMk cId="0" sldId="278"/>
        </pc:sldMkLst>
      </pc:sldChg>
      <pc:sldChg chg="add del mod modShow">
        <pc:chgData name="Ananya Mangla" userId="4cf307c5-702d-4f7c-8f85-3e48e66ed92d" providerId="ADAL" clId="{94E41DA1-2AAC-8642-A04E-7D1B9B8666DE}" dt="2025-03-28T12:10:21.914" v="4614" actId="2696"/>
        <pc:sldMkLst>
          <pc:docMk/>
          <pc:sldMk cId="0" sldId="279"/>
        </pc:sldMkLst>
      </pc:sldChg>
      <pc:sldChg chg="add del mod modShow">
        <pc:chgData name="Ananya Mangla" userId="4cf307c5-702d-4f7c-8f85-3e48e66ed92d" providerId="ADAL" clId="{94E41DA1-2AAC-8642-A04E-7D1B9B8666DE}" dt="2025-03-28T12:10:21.914" v="4614" actId="2696"/>
        <pc:sldMkLst>
          <pc:docMk/>
          <pc:sldMk cId="0" sldId="280"/>
        </pc:sldMkLst>
      </pc:sldChg>
      <pc:sldChg chg="add del mod modShow">
        <pc:chgData name="Ananya Mangla" userId="4cf307c5-702d-4f7c-8f85-3e48e66ed92d" providerId="ADAL" clId="{94E41DA1-2AAC-8642-A04E-7D1B9B8666DE}" dt="2025-03-28T12:10:21.914" v="4614" actId="2696"/>
        <pc:sldMkLst>
          <pc:docMk/>
          <pc:sldMk cId="0" sldId="281"/>
        </pc:sldMkLst>
      </pc:sldChg>
      <pc:sldChg chg="add del mod modShow">
        <pc:chgData name="Ananya Mangla" userId="4cf307c5-702d-4f7c-8f85-3e48e66ed92d" providerId="ADAL" clId="{94E41DA1-2AAC-8642-A04E-7D1B9B8666DE}" dt="2025-03-28T12:10:21.914" v="4614" actId="2696"/>
        <pc:sldMkLst>
          <pc:docMk/>
          <pc:sldMk cId="0" sldId="282"/>
        </pc:sldMkLst>
      </pc:sldChg>
      <pc:sldChg chg="add del mod modShow">
        <pc:chgData name="Ananya Mangla" userId="4cf307c5-702d-4f7c-8f85-3e48e66ed92d" providerId="ADAL" clId="{94E41DA1-2AAC-8642-A04E-7D1B9B8666DE}" dt="2025-03-28T12:10:21.914" v="4614" actId="2696"/>
        <pc:sldMkLst>
          <pc:docMk/>
          <pc:sldMk cId="0" sldId="283"/>
        </pc:sldMkLst>
      </pc:sldChg>
      <pc:sldChg chg="add del mod modShow">
        <pc:chgData name="Ananya Mangla" userId="4cf307c5-702d-4f7c-8f85-3e48e66ed92d" providerId="ADAL" clId="{94E41DA1-2AAC-8642-A04E-7D1B9B8666DE}" dt="2025-03-28T12:10:21.914" v="4614" actId="2696"/>
        <pc:sldMkLst>
          <pc:docMk/>
          <pc:sldMk cId="0" sldId="284"/>
        </pc:sldMkLst>
      </pc:sldChg>
      <pc:sldChg chg="add del mod modShow">
        <pc:chgData name="Ananya Mangla" userId="4cf307c5-702d-4f7c-8f85-3e48e66ed92d" providerId="ADAL" clId="{94E41DA1-2AAC-8642-A04E-7D1B9B8666DE}" dt="2025-03-28T12:17:39.794" v="4726" actId="2696"/>
        <pc:sldMkLst>
          <pc:docMk/>
          <pc:sldMk cId="0" sldId="285"/>
        </pc:sldMkLst>
      </pc:sldChg>
      <pc:sldChg chg="add del mod modShow">
        <pc:chgData name="Ananya Mangla" userId="4cf307c5-702d-4f7c-8f85-3e48e66ed92d" providerId="ADAL" clId="{94E41DA1-2AAC-8642-A04E-7D1B9B8666DE}" dt="2025-03-28T12:17:39.794" v="4726" actId="2696"/>
        <pc:sldMkLst>
          <pc:docMk/>
          <pc:sldMk cId="0" sldId="286"/>
        </pc:sldMkLst>
      </pc:sldChg>
      <pc:sldChg chg="add del mod modShow">
        <pc:chgData name="Ananya Mangla" userId="4cf307c5-702d-4f7c-8f85-3e48e66ed92d" providerId="ADAL" clId="{94E41DA1-2AAC-8642-A04E-7D1B9B8666DE}" dt="2025-03-28T12:17:39.794" v="4726" actId="2696"/>
        <pc:sldMkLst>
          <pc:docMk/>
          <pc:sldMk cId="0" sldId="287"/>
        </pc:sldMkLst>
      </pc:sldChg>
      <pc:sldChg chg="add del mod modShow">
        <pc:chgData name="Ananya Mangla" userId="4cf307c5-702d-4f7c-8f85-3e48e66ed92d" providerId="ADAL" clId="{94E41DA1-2AAC-8642-A04E-7D1B9B8666DE}" dt="2025-03-28T12:17:39.794" v="4726" actId="2696"/>
        <pc:sldMkLst>
          <pc:docMk/>
          <pc:sldMk cId="0" sldId="288"/>
        </pc:sldMkLst>
      </pc:sldChg>
      <pc:sldChg chg="add del mod modShow">
        <pc:chgData name="Ananya Mangla" userId="4cf307c5-702d-4f7c-8f85-3e48e66ed92d" providerId="ADAL" clId="{94E41DA1-2AAC-8642-A04E-7D1B9B8666DE}" dt="2025-03-28T12:17:39.794" v="4726" actId="2696"/>
        <pc:sldMkLst>
          <pc:docMk/>
          <pc:sldMk cId="0" sldId="289"/>
        </pc:sldMkLst>
      </pc:sldChg>
      <pc:sldChg chg="add del mod modShow">
        <pc:chgData name="Ananya Mangla" userId="4cf307c5-702d-4f7c-8f85-3e48e66ed92d" providerId="ADAL" clId="{94E41DA1-2AAC-8642-A04E-7D1B9B8666DE}" dt="2025-03-28T12:17:39.794" v="4726" actId="2696"/>
        <pc:sldMkLst>
          <pc:docMk/>
          <pc:sldMk cId="0" sldId="290"/>
        </pc:sldMkLst>
      </pc:sldChg>
      <pc:sldChg chg="add del mod modShow">
        <pc:chgData name="Ananya Mangla" userId="4cf307c5-702d-4f7c-8f85-3e48e66ed92d" providerId="ADAL" clId="{94E41DA1-2AAC-8642-A04E-7D1B9B8666DE}" dt="2025-03-28T12:17:39.794" v="4726" actId="2696"/>
        <pc:sldMkLst>
          <pc:docMk/>
          <pc:sldMk cId="0" sldId="291"/>
        </pc:sldMkLst>
      </pc:sldChg>
      <pc:sldChg chg="add del mod modShow">
        <pc:chgData name="Ananya Mangla" userId="4cf307c5-702d-4f7c-8f85-3e48e66ed92d" providerId="ADAL" clId="{94E41DA1-2AAC-8642-A04E-7D1B9B8666DE}" dt="2025-03-28T12:17:39.794" v="4726" actId="2696"/>
        <pc:sldMkLst>
          <pc:docMk/>
          <pc:sldMk cId="0" sldId="292"/>
        </pc:sldMkLst>
      </pc:sldChg>
      <pc:sldChg chg="add del mod modShow">
        <pc:chgData name="Ananya Mangla" userId="4cf307c5-702d-4f7c-8f85-3e48e66ed92d" providerId="ADAL" clId="{94E41DA1-2AAC-8642-A04E-7D1B9B8666DE}" dt="2025-03-28T12:17:39.794" v="4726" actId="2696"/>
        <pc:sldMkLst>
          <pc:docMk/>
          <pc:sldMk cId="0" sldId="293"/>
        </pc:sldMkLst>
      </pc:sldChg>
      <pc:sldChg chg="add del mod modShow">
        <pc:chgData name="Ananya Mangla" userId="4cf307c5-702d-4f7c-8f85-3e48e66ed92d" providerId="ADAL" clId="{94E41DA1-2AAC-8642-A04E-7D1B9B8666DE}" dt="2025-03-28T12:17:39.794" v="4726" actId="2696"/>
        <pc:sldMkLst>
          <pc:docMk/>
          <pc:sldMk cId="0" sldId="294"/>
        </pc:sldMkLst>
      </pc:sldChg>
      <pc:sldChg chg="add del mod modShow">
        <pc:chgData name="Ananya Mangla" userId="4cf307c5-702d-4f7c-8f85-3e48e66ed92d" providerId="ADAL" clId="{94E41DA1-2AAC-8642-A04E-7D1B9B8666DE}" dt="2025-03-28T12:17:39.794" v="4726" actId="2696"/>
        <pc:sldMkLst>
          <pc:docMk/>
          <pc:sldMk cId="0" sldId="295"/>
        </pc:sldMkLst>
      </pc:sldChg>
      <pc:sldChg chg="add del mod modShow">
        <pc:chgData name="Ananya Mangla" userId="4cf307c5-702d-4f7c-8f85-3e48e66ed92d" providerId="ADAL" clId="{94E41DA1-2AAC-8642-A04E-7D1B9B8666DE}" dt="2025-03-28T12:17:39.794" v="4726" actId="2696"/>
        <pc:sldMkLst>
          <pc:docMk/>
          <pc:sldMk cId="0" sldId="296"/>
        </pc:sldMkLst>
      </pc:sldChg>
      <pc:sldChg chg="add del mod modShow">
        <pc:chgData name="Ananya Mangla" userId="4cf307c5-702d-4f7c-8f85-3e48e66ed92d" providerId="ADAL" clId="{94E41DA1-2AAC-8642-A04E-7D1B9B8666DE}" dt="2025-03-28T12:17:39.794" v="4726" actId="2696"/>
        <pc:sldMkLst>
          <pc:docMk/>
          <pc:sldMk cId="0" sldId="297"/>
        </pc:sldMkLst>
      </pc:sldChg>
      <pc:sldChg chg="add del mod modShow">
        <pc:chgData name="Ananya Mangla" userId="4cf307c5-702d-4f7c-8f85-3e48e66ed92d" providerId="ADAL" clId="{94E41DA1-2AAC-8642-A04E-7D1B9B8666DE}" dt="2025-03-28T12:17:39.794" v="4726" actId="2696"/>
        <pc:sldMkLst>
          <pc:docMk/>
          <pc:sldMk cId="0" sldId="298"/>
        </pc:sldMkLst>
      </pc:sldChg>
      <pc:sldChg chg="add del mod modShow">
        <pc:chgData name="Ananya Mangla" userId="4cf307c5-702d-4f7c-8f85-3e48e66ed92d" providerId="ADAL" clId="{94E41DA1-2AAC-8642-A04E-7D1B9B8666DE}" dt="2025-03-28T12:17:39.794" v="4726" actId="2696"/>
        <pc:sldMkLst>
          <pc:docMk/>
          <pc:sldMk cId="0" sldId="299"/>
        </pc:sldMkLst>
      </pc:sldChg>
      <pc:sldChg chg="add del mod modShow">
        <pc:chgData name="Ananya Mangla" userId="4cf307c5-702d-4f7c-8f85-3e48e66ed92d" providerId="ADAL" clId="{94E41DA1-2AAC-8642-A04E-7D1B9B8666DE}" dt="2025-03-28T12:17:39.794" v="4726" actId="2696"/>
        <pc:sldMkLst>
          <pc:docMk/>
          <pc:sldMk cId="0" sldId="300"/>
        </pc:sldMkLst>
      </pc:sldChg>
      <pc:sldChg chg="addSp delSp modSp mod ord">
        <pc:chgData name="Ananya Mangla" userId="4cf307c5-702d-4f7c-8f85-3e48e66ed92d" providerId="ADAL" clId="{94E41DA1-2AAC-8642-A04E-7D1B9B8666DE}" dt="2025-03-27T17:07:53.117" v="304" actId="1036"/>
        <pc:sldMkLst>
          <pc:docMk/>
          <pc:sldMk cId="4267435100" sldId="301"/>
        </pc:sldMkLst>
        <pc:spChg chg="mod topLvl">
          <ac:chgData name="Ananya Mangla" userId="4cf307c5-702d-4f7c-8f85-3e48e66ed92d" providerId="ADAL" clId="{94E41DA1-2AAC-8642-A04E-7D1B9B8666DE}" dt="2025-03-27T17:07:53.117" v="304" actId="1036"/>
          <ac:spMkLst>
            <pc:docMk/>
            <pc:sldMk cId="4267435100" sldId="301"/>
            <ac:spMk id="517" creationId="{BFA4E8F9-6E67-F684-870C-4823037FD4B4}"/>
          </ac:spMkLst>
        </pc:spChg>
        <pc:spChg chg="mod topLvl">
          <ac:chgData name="Ananya Mangla" userId="4cf307c5-702d-4f7c-8f85-3e48e66ed92d" providerId="ADAL" clId="{94E41DA1-2AAC-8642-A04E-7D1B9B8666DE}" dt="2025-03-27T17:07:53.117" v="304" actId="1036"/>
          <ac:spMkLst>
            <pc:docMk/>
            <pc:sldMk cId="4267435100" sldId="301"/>
            <ac:spMk id="518" creationId="{96446EC9-B338-96F6-628E-E17836E7D186}"/>
          </ac:spMkLst>
        </pc:spChg>
        <pc:spChg chg="mod topLvl">
          <ac:chgData name="Ananya Mangla" userId="4cf307c5-702d-4f7c-8f85-3e48e66ed92d" providerId="ADAL" clId="{94E41DA1-2AAC-8642-A04E-7D1B9B8666DE}" dt="2025-03-27T17:07:53.117" v="304" actId="1036"/>
          <ac:spMkLst>
            <pc:docMk/>
            <pc:sldMk cId="4267435100" sldId="301"/>
            <ac:spMk id="519" creationId="{33D3A0A6-0726-4A33-1966-3D8B8B6B4FA4}"/>
          </ac:spMkLst>
        </pc:spChg>
        <pc:spChg chg="mod">
          <ac:chgData name="Ananya Mangla" userId="4cf307c5-702d-4f7c-8f85-3e48e66ed92d" providerId="ADAL" clId="{94E41DA1-2AAC-8642-A04E-7D1B9B8666DE}" dt="2025-03-27T16:59:29.077" v="21" actId="20577"/>
          <ac:spMkLst>
            <pc:docMk/>
            <pc:sldMk cId="4267435100" sldId="301"/>
            <ac:spMk id="521" creationId="{60579226-DD80-B6E9-9A84-0E66D7A752F3}"/>
          </ac:spMkLst>
        </pc:spChg>
        <pc:spChg chg="topLvl">
          <ac:chgData name="Ananya Mangla" userId="4cf307c5-702d-4f7c-8f85-3e48e66ed92d" providerId="ADAL" clId="{94E41DA1-2AAC-8642-A04E-7D1B9B8666DE}" dt="2025-03-27T17:03:35.680" v="68" actId="165"/>
          <ac:spMkLst>
            <pc:docMk/>
            <pc:sldMk cId="4267435100" sldId="301"/>
            <ac:spMk id="522" creationId="{B422D094-8E5C-14C0-C1FD-FF9A8EB1F4BB}"/>
          </ac:spMkLst>
        </pc:spChg>
        <pc:spChg chg="topLvl">
          <ac:chgData name="Ananya Mangla" userId="4cf307c5-702d-4f7c-8f85-3e48e66ed92d" providerId="ADAL" clId="{94E41DA1-2AAC-8642-A04E-7D1B9B8666DE}" dt="2025-03-27T17:03:35.680" v="68" actId="165"/>
          <ac:spMkLst>
            <pc:docMk/>
            <pc:sldMk cId="4267435100" sldId="301"/>
            <ac:spMk id="523" creationId="{2DD2F066-9B73-FB5E-4D40-18ADEB14C020}"/>
          </ac:spMkLst>
        </pc:spChg>
        <pc:spChg chg="topLvl">
          <ac:chgData name="Ananya Mangla" userId="4cf307c5-702d-4f7c-8f85-3e48e66ed92d" providerId="ADAL" clId="{94E41DA1-2AAC-8642-A04E-7D1B9B8666DE}" dt="2025-03-27T17:03:35.680" v="68" actId="165"/>
          <ac:spMkLst>
            <pc:docMk/>
            <pc:sldMk cId="4267435100" sldId="301"/>
            <ac:spMk id="524" creationId="{3482CB9E-74CC-B111-BE78-650B2D7E9043}"/>
          </ac:spMkLst>
        </pc:spChg>
        <pc:spChg chg="mod topLvl">
          <ac:chgData name="Ananya Mangla" userId="4cf307c5-702d-4f7c-8f85-3e48e66ed92d" providerId="ADAL" clId="{94E41DA1-2AAC-8642-A04E-7D1B9B8666DE}" dt="2025-03-27T17:03:35.680" v="68" actId="165"/>
          <ac:spMkLst>
            <pc:docMk/>
            <pc:sldMk cId="4267435100" sldId="301"/>
            <ac:spMk id="533" creationId="{B820E855-2819-62BA-569A-0DB4FBF96D57}"/>
          </ac:spMkLst>
        </pc:spChg>
        <pc:spChg chg="mod topLvl">
          <ac:chgData name="Ananya Mangla" userId="4cf307c5-702d-4f7c-8f85-3e48e66ed92d" providerId="ADAL" clId="{94E41DA1-2AAC-8642-A04E-7D1B9B8666DE}" dt="2025-03-27T17:03:35.680" v="68" actId="165"/>
          <ac:spMkLst>
            <pc:docMk/>
            <pc:sldMk cId="4267435100" sldId="301"/>
            <ac:spMk id="534" creationId="{CB2DB3BB-2281-D6A2-36DA-C7BA3225330D}"/>
          </ac:spMkLst>
        </pc:spChg>
        <pc:spChg chg="mod topLvl">
          <ac:chgData name="Ananya Mangla" userId="4cf307c5-702d-4f7c-8f85-3e48e66ed92d" providerId="ADAL" clId="{94E41DA1-2AAC-8642-A04E-7D1B9B8666DE}" dt="2025-03-27T17:03:35.680" v="68" actId="165"/>
          <ac:spMkLst>
            <pc:docMk/>
            <pc:sldMk cId="4267435100" sldId="301"/>
            <ac:spMk id="535" creationId="{4FCDAF23-399B-B722-F6E0-2CA0F98375D2}"/>
          </ac:spMkLst>
        </pc:spChg>
        <pc:spChg chg="mod">
          <ac:chgData name="Ananya Mangla" userId="4cf307c5-702d-4f7c-8f85-3e48e66ed92d" providerId="ADAL" clId="{94E41DA1-2AAC-8642-A04E-7D1B9B8666DE}" dt="2025-03-27T17:05:42.049" v="195" actId="20577"/>
          <ac:spMkLst>
            <pc:docMk/>
            <pc:sldMk cId="4267435100" sldId="301"/>
            <ac:spMk id="537" creationId="{0148688E-34C9-453E-2207-FDC9A6F0281D}"/>
          </ac:spMkLst>
        </pc:spChg>
        <pc:spChg chg="mod topLvl">
          <ac:chgData name="Ananya Mangla" userId="4cf307c5-702d-4f7c-8f85-3e48e66ed92d" providerId="ADAL" clId="{94E41DA1-2AAC-8642-A04E-7D1B9B8666DE}" dt="2025-03-27T17:06:11.812" v="238" actId="20577"/>
          <ac:spMkLst>
            <pc:docMk/>
            <pc:sldMk cId="4267435100" sldId="301"/>
            <ac:spMk id="538" creationId="{13172D93-D8DC-1DCD-4CFC-9DFF8AED4D49}"/>
          </ac:spMkLst>
        </pc:spChg>
        <pc:spChg chg="mod topLvl">
          <ac:chgData name="Ananya Mangla" userId="4cf307c5-702d-4f7c-8f85-3e48e66ed92d" providerId="ADAL" clId="{94E41DA1-2AAC-8642-A04E-7D1B9B8666DE}" dt="2025-03-27T17:06:30.012" v="258" actId="20577"/>
          <ac:spMkLst>
            <pc:docMk/>
            <pc:sldMk cId="4267435100" sldId="301"/>
            <ac:spMk id="539" creationId="{98A50507-B244-1580-6D71-2780EF9B5AA8}"/>
          </ac:spMkLst>
        </pc:spChg>
        <pc:cxnChg chg="mod">
          <ac:chgData name="Ananya Mangla" userId="4cf307c5-702d-4f7c-8f85-3e48e66ed92d" providerId="ADAL" clId="{94E41DA1-2AAC-8642-A04E-7D1B9B8666DE}" dt="2025-03-27T17:07:53.117" v="304" actId="1036"/>
          <ac:cxnSpMkLst>
            <pc:docMk/>
            <pc:sldMk cId="4267435100" sldId="301"/>
            <ac:cxnSpMk id="529" creationId="{411AC29D-3182-F881-300A-1DFE74E48475}"/>
          </ac:cxnSpMkLst>
        </pc:cxnChg>
        <pc:cxnChg chg="mod">
          <ac:chgData name="Ananya Mangla" userId="4cf307c5-702d-4f7c-8f85-3e48e66ed92d" providerId="ADAL" clId="{94E41DA1-2AAC-8642-A04E-7D1B9B8666DE}" dt="2025-03-27T17:07:53.117" v="304" actId="1036"/>
          <ac:cxnSpMkLst>
            <pc:docMk/>
            <pc:sldMk cId="4267435100" sldId="301"/>
            <ac:cxnSpMk id="530" creationId="{AF34364B-DEE3-52F9-4B36-1E3583EF28F7}"/>
          </ac:cxnSpMkLst>
        </pc:cxnChg>
        <pc:cxnChg chg="mod">
          <ac:chgData name="Ananya Mangla" userId="4cf307c5-702d-4f7c-8f85-3e48e66ed92d" providerId="ADAL" clId="{94E41DA1-2AAC-8642-A04E-7D1B9B8666DE}" dt="2025-03-27T17:07:53.117" v="304" actId="1036"/>
          <ac:cxnSpMkLst>
            <pc:docMk/>
            <pc:sldMk cId="4267435100" sldId="301"/>
            <ac:cxnSpMk id="531" creationId="{7FA614A5-17EC-FB89-719C-74E47DAEA768}"/>
          </ac:cxnSpMkLst>
        </pc:cxnChg>
      </pc:sldChg>
      <pc:sldChg chg="del">
        <pc:chgData name="Ananya Mangla" userId="4cf307c5-702d-4f7c-8f85-3e48e66ed92d" providerId="ADAL" clId="{94E41DA1-2AAC-8642-A04E-7D1B9B8666DE}" dt="2025-03-27T17:08:31.937" v="305" actId="2696"/>
        <pc:sldMkLst>
          <pc:docMk/>
          <pc:sldMk cId="2207320227" sldId="302"/>
        </pc:sldMkLst>
      </pc:sldChg>
      <pc:sldChg chg="addSp delSp modSp mod">
        <pc:chgData name="Ananya Mangla" userId="4cf307c5-702d-4f7c-8f85-3e48e66ed92d" providerId="ADAL" clId="{94E41DA1-2AAC-8642-A04E-7D1B9B8666DE}" dt="2025-03-28T03:09:12.141" v="4220" actId="478"/>
        <pc:sldMkLst>
          <pc:docMk/>
          <pc:sldMk cId="3253537774" sldId="303"/>
        </pc:sldMkLst>
        <pc:spChg chg="mod">
          <ac:chgData name="Ananya Mangla" userId="4cf307c5-702d-4f7c-8f85-3e48e66ed92d" providerId="ADAL" clId="{94E41DA1-2AAC-8642-A04E-7D1B9B8666DE}" dt="2025-03-28T03:09:12.141" v="4220" actId="478"/>
          <ac:spMkLst>
            <pc:docMk/>
            <pc:sldMk cId="3253537774" sldId="303"/>
            <ac:spMk id="229" creationId="{D622432C-76A5-8667-98F2-04F9181D8D4D}"/>
          </ac:spMkLst>
        </pc:spChg>
        <pc:spChg chg="mod">
          <ac:chgData name="Ananya Mangla" userId="4cf307c5-702d-4f7c-8f85-3e48e66ed92d" providerId="ADAL" clId="{94E41DA1-2AAC-8642-A04E-7D1B9B8666DE}" dt="2025-03-28T03:09:12.141" v="4220" actId="478"/>
          <ac:spMkLst>
            <pc:docMk/>
            <pc:sldMk cId="3253537774" sldId="303"/>
            <ac:spMk id="230" creationId="{576BE46A-CE5F-B4D5-DCE9-72AD43A0A4FC}"/>
          </ac:spMkLst>
        </pc:spChg>
        <pc:grpChg chg="add del mod">
          <ac:chgData name="Ananya Mangla" userId="4cf307c5-702d-4f7c-8f85-3e48e66ed92d" providerId="ADAL" clId="{94E41DA1-2AAC-8642-A04E-7D1B9B8666DE}" dt="2025-03-28T03:09:12.141" v="4220" actId="478"/>
          <ac:grpSpMkLst>
            <pc:docMk/>
            <pc:sldMk cId="3253537774" sldId="303"/>
            <ac:grpSpMk id="2" creationId="{8FF5379D-AA49-E6AE-9C92-2FEBEB7B9D66}"/>
          </ac:grpSpMkLst>
        </pc:grpChg>
        <pc:grpChg chg="add del mod">
          <ac:chgData name="Ananya Mangla" userId="4cf307c5-702d-4f7c-8f85-3e48e66ed92d" providerId="ADAL" clId="{94E41DA1-2AAC-8642-A04E-7D1B9B8666DE}" dt="2025-03-28T03:09:12.141" v="4220" actId="478"/>
          <ac:grpSpMkLst>
            <pc:docMk/>
            <pc:sldMk cId="3253537774" sldId="303"/>
            <ac:grpSpMk id="5" creationId="{DFFC9599-34D2-B69D-67E7-9FDDF96C21CB}"/>
          </ac:grpSpMkLst>
        </pc:grpChg>
        <pc:grpChg chg="mod">
          <ac:chgData name="Ananya Mangla" userId="4cf307c5-702d-4f7c-8f85-3e48e66ed92d" providerId="ADAL" clId="{94E41DA1-2AAC-8642-A04E-7D1B9B8666DE}" dt="2025-03-28T03:09:12.141" v="4220" actId="478"/>
          <ac:grpSpMkLst>
            <pc:docMk/>
            <pc:sldMk cId="3253537774" sldId="303"/>
            <ac:grpSpMk id="228" creationId="{4FFF6DAA-E7F7-6F73-B734-A111CF50D119}"/>
          </ac:grpSpMkLst>
        </pc:grpChg>
        <pc:picChg chg="add del mod">
          <ac:chgData name="Ananya Mangla" userId="4cf307c5-702d-4f7c-8f85-3e48e66ed92d" providerId="ADAL" clId="{94E41DA1-2AAC-8642-A04E-7D1B9B8666DE}" dt="2025-03-28T03:09:12.141" v="4220" actId="478"/>
          <ac:picMkLst>
            <pc:docMk/>
            <pc:sldMk cId="3253537774" sldId="303"/>
            <ac:picMk id="3" creationId="{55449445-0E85-B8D8-6863-7573D5F2C3FA}"/>
          </ac:picMkLst>
        </pc:picChg>
        <pc:picChg chg="add del mod">
          <ac:chgData name="Ananya Mangla" userId="4cf307c5-702d-4f7c-8f85-3e48e66ed92d" providerId="ADAL" clId="{94E41DA1-2AAC-8642-A04E-7D1B9B8666DE}" dt="2025-03-28T03:09:12.141" v="4220" actId="478"/>
          <ac:picMkLst>
            <pc:docMk/>
            <pc:sldMk cId="3253537774" sldId="303"/>
            <ac:picMk id="4" creationId="{07850734-F2C6-886F-2F1C-B2739CF3F71E}"/>
          </ac:picMkLst>
        </pc:picChg>
        <pc:picChg chg="mod">
          <ac:chgData name="Ananya Mangla" userId="4cf307c5-702d-4f7c-8f85-3e48e66ed92d" providerId="ADAL" clId="{94E41DA1-2AAC-8642-A04E-7D1B9B8666DE}" dt="2025-03-28T03:09:12.141" v="4220" actId="478"/>
          <ac:picMkLst>
            <pc:docMk/>
            <pc:sldMk cId="3253537774" sldId="303"/>
            <ac:picMk id="231" creationId="{FB345642-7268-429C-E606-8813084B4DF5}"/>
          </ac:picMkLst>
        </pc:picChg>
      </pc:sldChg>
      <pc:sldChg chg="del">
        <pc:chgData name="Ananya Mangla" userId="4cf307c5-702d-4f7c-8f85-3e48e66ed92d" providerId="ADAL" clId="{94E41DA1-2AAC-8642-A04E-7D1B9B8666DE}" dt="2025-03-27T17:19:16.436" v="458" actId="2696"/>
        <pc:sldMkLst>
          <pc:docMk/>
          <pc:sldMk cId="417632014" sldId="304"/>
        </pc:sldMkLst>
      </pc:sldChg>
      <pc:sldChg chg="addSp delSp modSp add mod ord modNotesTx">
        <pc:chgData name="Ananya Mangla" userId="4cf307c5-702d-4f7c-8f85-3e48e66ed92d" providerId="ADAL" clId="{94E41DA1-2AAC-8642-A04E-7D1B9B8666DE}" dt="2025-03-28T11:41:11.955" v="4330"/>
        <pc:sldMkLst>
          <pc:docMk/>
          <pc:sldMk cId="3035099766" sldId="305"/>
        </pc:sldMkLst>
        <pc:picChg chg="add mod modCrop">
          <ac:chgData name="Ananya Mangla" userId="4cf307c5-702d-4f7c-8f85-3e48e66ed92d" providerId="ADAL" clId="{94E41DA1-2AAC-8642-A04E-7D1B9B8666DE}" dt="2025-03-28T02:45:09.612" v="4091" actId="1036"/>
          <ac:picMkLst>
            <pc:docMk/>
            <pc:sldMk cId="3035099766" sldId="305"/>
            <ac:picMk id="3" creationId="{A4D7E430-47A5-C6E3-0D2F-113C90C98771}"/>
          </ac:picMkLst>
        </pc:picChg>
      </pc:sldChg>
      <pc:sldChg chg="modSp add ord modNotesTx">
        <pc:chgData name="Ananya Mangla" userId="4cf307c5-702d-4f7c-8f85-3e48e66ed92d" providerId="ADAL" clId="{94E41DA1-2AAC-8642-A04E-7D1B9B8666DE}" dt="2025-03-28T11:25:19.064" v="4322" actId="20578"/>
        <pc:sldMkLst>
          <pc:docMk/>
          <pc:sldMk cId="1742059827" sldId="306"/>
        </pc:sldMkLst>
        <pc:picChg chg="mod">
          <ac:chgData name="Ananya Mangla" userId="4cf307c5-702d-4f7c-8f85-3e48e66ed92d" providerId="ADAL" clId="{94E41DA1-2AAC-8642-A04E-7D1B9B8666DE}" dt="2025-03-27T17:11:56.384" v="343" actId="14826"/>
          <ac:picMkLst>
            <pc:docMk/>
            <pc:sldMk cId="1742059827" sldId="306"/>
            <ac:picMk id="11" creationId="{6E569B1C-FAA8-2B89-1B23-EDCF5AA9E9D3}"/>
          </ac:picMkLst>
        </pc:picChg>
      </pc:sldChg>
      <pc:sldChg chg="add del">
        <pc:chgData name="Ananya Mangla" userId="4cf307c5-702d-4f7c-8f85-3e48e66ed92d" providerId="ADAL" clId="{94E41DA1-2AAC-8642-A04E-7D1B9B8666DE}" dt="2025-03-27T17:11:44.894" v="341"/>
        <pc:sldMkLst>
          <pc:docMk/>
          <pc:sldMk cId="1855922906" sldId="306"/>
        </pc:sldMkLst>
      </pc:sldChg>
      <pc:sldChg chg="addSp delSp modSp add del mod ord">
        <pc:chgData name="Ananya Mangla" userId="4cf307c5-702d-4f7c-8f85-3e48e66ed92d" providerId="ADAL" clId="{94E41DA1-2AAC-8642-A04E-7D1B9B8666DE}" dt="2025-03-27T18:24:18.857" v="1385" actId="2696"/>
        <pc:sldMkLst>
          <pc:docMk/>
          <pc:sldMk cId="2508380819" sldId="307"/>
        </pc:sldMkLst>
      </pc:sldChg>
      <pc:sldChg chg="modSp add mod">
        <pc:chgData name="Ananya Mangla" userId="4cf307c5-702d-4f7c-8f85-3e48e66ed92d" providerId="ADAL" clId="{94E41DA1-2AAC-8642-A04E-7D1B9B8666DE}" dt="2025-03-27T17:19:13.993" v="457" actId="20577"/>
        <pc:sldMkLst>
          <pc:docMk/>
          <pc:sldMk cId="4129845460" sldId="308"/>
        </pc:sldMkLst>
        <pc:spChg chg="mod">
          <ac:chgData name="Ananya Mangla" userId="4cf307c5-702d-4f7c-8f85-3e48e66ed92d" providerId="ADAL" clId="{94E41DA1-2AAC-8642-A04E-7D1B9B8666DE}" dt="2025-03-27T17:19:13.993" v="457" actId="20577"/>
          <ac:spMkLst>
            <pc:docMk/>
            <pc:sldMk cId="4129845460" sldId="308"/>
            <ac:spMk id="619" creationId="{098D67CA-A6AA-1B13-5629-39F0E949CA95}"/>
          </ac:spMkLst>
        </pc:spChg>
        <pc:spChg chg="mod">
          <ac:chgData name="Ananya Mangla" userId="4cf307c5-702d-4f7c-8f85-3e48e66ed92d" providerId="ADAL" clId="{94E41DA1-2AAC-8642-A04E-7D1B9B8666DE}" dt="2025-03-27T17:18:56.480" v="427" actId="14100"/>
          <ac:spMkLst>
            <pc:docMk/>
            <pc:sldMk cId="4129845460" sldId="308"/>
            <ac:spMk id="620" creationId="{F078D972-C980-9908-EB90-10741DED0B66}"/>
          </ac:spMkLst>
        </pc:spChg>
        <pc:grpChg chg="mod">
          <ac:chgData name="Ananya Mangla" userId="4cf307c5-702d-4f7c-8f85-3e48e66ed92d" providerId="ADAL" clId="{94E41DA1-2AAC-8642-A04E-7D1B9B8666DE}" dt="2025-03-27T17:18:34.539" v="403" actId="1037"/>
          <ac:grpSpMkLst>
            <pc:docMk/>
            <pc:sldMk cId="4129845460" sldId="308"/>
            <ac:grpSpMk id="629" creationId="{8B7A66F4-11B0-B4F9-F6F2-BBFF72CC7211}"/>
          </ac:grpSpMkLst>
        </pc:grpChg>
        <pc:grpChg chg="mod">
          <ac:chgData name="Ananya Mangla" userId="4cf307c5-702d-4f7c-8f85-3e48e66ed92d" providerId="ADAL" clId="{94E41DA1-2AAC-8642-A04E-7D1B9B8666DE}" dt="2025-03-27T17:18:41.179" v="425" actId="1038"/>
          <ac:grpSpMkLst>
            <pc:docMk/>
            <pc:sldMk cId="4129845460" sldId="308"/>
            <ac:grpSpMk id="675" creationId="{4F4D8B88-AA3F-B2EB-8852-FFECE0C60EAF}"/>
          </ac:grpSpMkLst>
        </pc:grpChg>
      </pc:sldChg>
      <pc:sldChg chg="modSp add mod modNotesTx">
        <pc:chgData name="Ananya Mangla" userId="4cf307c5-702d-4f7c-8f85-3e48e66ed92d" providerId="ADAL" clId="{94E41DA1-2AAC-8642-A04E-7D1B9B8666DE}" dt="2025-03-28T12:21:46.362" v="4813" actId="207"/>
        <pc:sldMkLst>
          <pc:docMk/>
          <pc:sldMk cId="2434528302" sldId="309"/>
        </pc:sldMkLst>
        <pc:spChg chg="mod">
          <ac:chgData name="Ananya Mangla" userId="4cf307c5-702d-4f7c-8f85-3e48e66ed92d" providerId="ADAL" clId="{94E41DA1-2AAC-8642-A04E-7D1B9B8666DE}" dt="2025-03-27T17:42:46.792" v="1008" actId="1035"/>
          <ac:spMkLst>
            <pc:docMk/>
            <pc:sldMk cId="2434528302" sldId="309"/>
            <ac:spMk id="703" creationId="{6D2BDED4-12F6-3D7C-2E1E-5986A2D266A3}"/>
          </ac:spMkLst>
        </pc:spChg>
        <pc:spChg chg="mod">
          <ac:chgData name="Ananya Mangla" userId="4cf307c5-702d-4f7c-8f85-3e48e66ed92d" providerId="ADAL" clId="{94E41DA1-2AAC-8642-A04E-7D1B9B8666DE}" dt="2025-03-28T12:21:46.362" v="4813" actId="207"/>
          <ac:spMkLst>
            <pc:docMk/>
            <pc:sldMk cId="2434528302" sldId="309"/>
            <ac:spMk id="704" creationId="{B92B05B2-3E6B-3114-407B-357C409B9729}"/>
          </ac:spMkLst>
        </pc:spChg>
      </pc:sldChg>
      <pc:sldChg chg="addSp delSp modSp add mod">
        <pc:chgData name="Ananya Mangla" userId="4cf307c5-702d-4f7c-8f85-3e48e66ed92d" providerId="ADAL" clId="{94E41DA1-2AAC-8642-A04E-7D1B9B8666DE}" dt="2025-03-28T11:52:18.814" v="4362" actId="1076"/>
        <pc:sldMkLst>
          <pc:docMk/>
          <pc:sldMk cId="1291173828" sldId="310"/>
        </pc:sldMkLst>
        <pc:spChg chg="add mod">
          <ac:chgData name="Ananya Mangla" userId="4cf307c5-702d-4f7c-8f85-3e48e66ed92d" providerId="ADAL" clId="{94E41DA1-2AAC-8642-A04E-7D1B9B8666DE}" dt="2025-03-28T11:52:18.814" v="4362" actId="1076"/>
          <ac:spMkLst>
            <pc:docMk/>
            <pc:sldMk cId="1291173828" sldId="310"/>
            <ac:spMk id="3" creationId="{ED33EB38-2669-69C6-D31B-E084AD8F6254}"/>
          </ac:spMkLst>
        </pc:spChg>
        <pc:spChg chg="mod">
          <ac:chgData name="Ananya Mangla" userId="4cf307c5-702d-4f7c-8f85-3e48e66ed92d" providerId="ADAL" clId="{94E41DA1-2AAC-8642-A04E-7D1B9B8666DE}" dt="2025-03-28T11:51:18.693" v="4334" actId="21"/>
          <ac:spMkLst>
            <pc:docMk/>
            <pc:sldMk cId="1291173828" sldId="310"/>
            <ac:spMk id="703" creationId="{8141CA2D-F153-7BE0-E2CE-759DF118FCB3}"/>
          </ac:spMkLst>
        </pc:spChg>
        <pc:spChg chg="mod">
          <ac:chgData name="Ananya Mangla" userId="4cf307c5-702d-4f7c-8f85-3e48e66ed92d" providerId="ADAL" clId="{94E41DA1-2AAC-8642-A04E-7D1B9B8666DE}" dt="2025-03-27T17:30:51.084" v="719" actId="207"/>
          <ac:spMkLst>
            <pc:docMk/>
            <pc:sldMk cId="1291173828" sldId="310"/>
            <ac:spMk id="704" creationId="{FC8496E4-395E-55DE-4282-756C3C009340}"/>
          </ac:spMkLst>
        </pc:spChg>
      </pc:sldChg>
      <pc:sldChg chg="modSp add mod">
        <pc:chgData name="Ananya Mangla" userId="4cf307c5-702d-4f7c-8f85-3e48e66ed92d" providerId="ADAL" clId="{94E41DA1-2AAC-8642-A04E-7D1B9B8666DE}" dt="2025-03-27T17:31:03.508" v="720" actId="207"/>
        <pc:sldMkLst>
          <pc:docMk/>
          <pc:sldMk cId="177452562" sldId="311"/>
        </pc:sldMkLst>
      </pc:sldChg>
      <pc:sldChg chg="addSp delSp modSp add mod ord">
        <pc:chgData name="Ananya Mangla" userId="4cf307c5-702d-4f7c-8f85-3e48e66ed92d" providerId="ADAL" clId="{94E41DA1-2AAC-8642-A04E-7D1B9B8666DE}" dt="2025-03-28T12:22:06.466" v="4816" actId="207"/>
        <pc:sldMkLst>
          <pc:docMk/>
          <pc:sldMk cId="1719953249" sldId="312"/>
        </pc:sldMkLst>
        <pc:spChg chg="add mod">
          <ac:chgData name="Ananya Mangla" userId="4cf307c5-702d-4f7c-8f85-3e48e66ed92d" providerId="ADAL" clId="{94E41DA1-2AAC-8642-A04E-7D1B9B8666DE}" dt="2025-03-28T11:53:12.210" v="4391" actId="20577"/>
          <ac:spMkLst>
            <pc:docMk/>
            <pc:sldMk cId="1719953249" sldId="312"/>
            <ac:spMk id="2" creationId="{5F4563E1-ED16-6B7B-4496-2F7594BE6444}"/>
          </ac:spMkLst>
        </pc:spChg>
        <pc:spChg chg="mod">
          <ac:chgData name="Ananya Mangla" userId="4cf307c5-702d-4f7c-8f85-3e48e66ed92d" providerId="ADAL" clId="{94E41DA1-2AAC-8642-A04E-7D1B9B8666DE}" dt="2025-03-27T19:37:03.598" v="2182" actId="20577"/>
          <ac:spMkLst>
            <pc:docMk/>
            <pc:sldMk cId="1719953249" sldId="312"/>
            <ac:spMk id="703" creationId="{437BCFB3-1248-C619-AEF0-F454646EA006}"/>
          </ac:spMkLst>
        </pc:spChg>
        <pc:spChg chg="mod">
          <ac:chgData name="Ananya Mangla" userId="4cf307c5-702d-4f7c-8f85-3e48e66ed92d" providerId="ADAL" clId="{94E41DA1-2AAC-8642-A04E-7D1B9B8666DE}" dt="2025-03-28T12:22:06.466" v="4816" actId="207"/>
          <ac:spMkLst>
            <pc:docMk/>
            <pc:sldMk cId="1719953249" sldId="312"/>
            <ac:spMk id="704" creationId="{42AF6141-6B80-E2B2-300E-9250F06CE356}"/>
          </ac:spMkLst>
        </pc:spChg>
      </pc:sldChg>
      <pc:sldChg chg="modSp add del mod">
        <pc:chgData name="Ananya Mangla" userId="4cf307c5-702d-4f7c-8f85-3e48e66ed92d" providerId="ADAL" clId="{94E41DA1-2AAC-8642-A04E-7D1B9B8666DE}" dt="2025-03-27T23:17:11.551" v="2183" actId="2696"/>
        <pc:sldMkLst>
          <pc:docMk/>
          <pc:sldMk cId="1494271391" sldId="313"/>
        </pc:sldMkLst>
      </pc:sldChg>
      <pc:sldChg chg="modSp add del mod modShow">
        <pc:chgData name="Ananya Mangla" userId="4cf307c5-702d-4f7c-8f85-3e48e66ed92d" providerId="ADAL" clId="{94E41DA1-2AAC-8642-A04E-7D1B9B8666DE}" dt="2025-03-28T12:10:21.914" v="4614" actId="2696"/>
        <pc:sldMkLst>
          <pc:docMk/>
          <pc:sldMk cId="1129872289" sldId="314"/>
        </pc:sldMkLst>
      </pc:sldChg>
      <pc:sldChg chg="modSp add del mod">
        <pc:chgData name="Ananya Mangla" userId="4cf307c5-702d-4f7c-8f85-3e48e66ed92d" providerId="ADAL" clId="{94E41DA1-2AAC-8642-A04E-7D1B9B8666DE}" dt="2025-03-27T17:43:41.778" v="1023" actId="2696"/>
        <pc:sldMkLst>
          <pc:docMk/>
          <pc:sldMk cId="1140753944" sldId="314"/>
        </pc:sldMkLst>
      </pc:sldChg>
      <pc:sldChg chg="modSp add mod ord">
        <pc:chgData name="Ananya Mangla" userId="4cf307c5-702d-4f7c-8f85-3e48e66ed92d" providerId="ADAL" clId="{94E41DA1-2AAC-8642-A04E-7D1B9B8666DE}" dt="2025-03-28T01:36:57.327" v="3228" actId="20578"/>
        <pc:sldMkLst>
          <pc:docMk/>
          <pc:sldMk cId="93357646" sldId="315"/>
        </pc:sldMkLst>
        <pc:spChg chg="mod">
          <ac:chgData name="Ananya Mangla" userId="4cf307c5-702d-4f7c-8f85-3e48e66ed92d" providerId="ADAL" clId="{94E41DA1-2AAC-8642-A04E-7D1B9B8666DE}" dt="2025-03-28T00:53:49.035" v="2449" actId="20577"/>
          <ac:spMkLst>
            <pc:docMk/>
            <pc:sldMk cId="93357646" sldId="315"/>
            <ac:spMk id="376" creationId="{69F8D378-E7CB-AA91-73B5-768CA7D91225}"/>
          </ac:spMkLst>
        </pc:spChg>
        <pc:spChg chg="mod">
          <ac:chgData name="Ananya Mangla" userId="4cf307c5-702d-4f7c-8f85-3e48e66ed92d" providerId="ADAL" clId="{94E41DA1-2AAC-8642-A04E-7D1B9B8666DE}" dt="2025-03-27T18:14:47.101" v="1326" actId="20577"/>
          <ac:spMkLst>
            <pc:docMk/>
            <pc:sldMk cId="93357646" sldId="315"/>
            <ac:spMk id="377" creationId="{2B7027D2-9BE3-CE5E-30CF-DE19A9400184}"/>
          </ac:spMkLst>
        </pc:spChg>
      </pc:sldChg>
      <pc:sldChg chg="addSp delSp modSp add del mod ord">
        <pc:chgData name="Ananya Mangla" userId="4cf307c5-702d-4f7c-8f85-3e48e66ed92d" providerId="ADAL" clId="{94E41DA1-2AAC-8642-A04E-7D1B9B8666DE}" dt="2025-03-28T00:56:12.322" v="2537" actId="2696"/>
        <pc:sldMkLst>
          <pc:docMk/>
          <pc:sldMk cId="97279919" sldId="316"/>
        </pc:sldMkLst>
      </pc:sldChg>
      <pc:sldChg chg="add del">
        <pc:chgData name="Ananya Mangla" userId="4cf307c5-702d-4f7c-8f85-3e48e66ed92d" providerId="ADAL" clId="{94E41DA1-2AAC-8642-A04E-7D1B9B8666DE}" dt="2025-03-27T19:11:11.698" v="1989" actId="2696"/>
        <pc:sldMkLst>
          <pc:docMk/>
          <pc:sldMk cId="2842308648" sldId="317"/>
        </pc:sldMkLst>
      </pc:sldChg>
      <pc:sldChg chg="addSp delSp modSp add mod modShow">
        <pc:chgData name="Ananya Mangla" userId="4cf307c5-702d-4f7c-8f85-3e48e66ed92d" providerId="ADAL" clId="{94E41DA1-2AAC-8642-A04E-7D1B9B8666DE}" dt="2025-03-28T12:21:53.304" v="4814" actId="207"/>
        <pc:sldMkLst>
          <pc:docMk/>
          <pc:sldMk cId="1870413286" sldId="318"/>
        </pc:sldMkLst>
        <pc:spChg chg="mod">
          <ac:chgData name="Ananya Mangla" userId="4cf307c5-702d-4f7c-8f85-3e48e66ed92d" providerId="ADAL" clId="{94E41DA1-2AAC-8642-A04E-7D1B9B8666DE}" dt="2025-03-27T19:15:22.535" v="2013" actId="14100"/>
          <ac:spMkLst>
            <pc:docMk/>
            <pc:sldMk cId="1870413286" sldId="318"/>
            <ac:spMk id="28" creationId="{525F01E9-35B1-7EC0-8DB1-B6D54CEAA03F}"/>
          </ac:spMkLst>
        </pc:spChg>
        <pc:spChg chg="mod">
          <ac:chgData name="Ananya Mangla" userId="4cf307c5-702d-4f7c-8f85-3e48e66ed92d" providerId="ADAL" clId="{94E41DA1-2AAC-8642-A04E-7D1B9B8666DE}" dt="2025-03-27T19:12:30.938" v="1997" actId="122"/>
          <ac:spMkLst>
            <pc:docMk/>
            <pc:sldMk cId="1870413286" sldId="318"/>
            <ac:spMk id="29" creationId="{24B1E644-B20E-B4F8-BA0D-5205C3F06091}"/>
          </ac:spMkLst>
        </pc:spChg>
        <pc:spChg chg="mod">
          <ac:chgData name="Ananya Mangla" userId="4cf307c5-702d-4f7c-8f85-3e48e66ed92d" providerId="ADAL" clId="{94E41DA1-2AAC-8642-A04E-7D1B9B8666DE}" dt="2025-03-28T12:21:53.304" v="4814" actId="207"/>
          <ac:spMkLst>
            <pc:docMk/>
            <pc:sldMk cId="1870413286" sldId="318"/>
            <ac:spMk id="605" creationId="{91F5066E-12EC-05BD-68A6-AC7FA7FB25F2}"/>
          </ac:spMkLst>
        </pc:spChg>
        <pc:grpChg chg="add mod topLvl">
          <ac:chgData name="Ananya Mangla" userId="4cf307c5-702d-4f7c-8f85-3e48e66ed92d" providerId="ADAL" clId="{94E41DA1-2AAC-8642-A04E-7D1B9B8666DE}" dt="2025-03-27T19:16:43.586" v="2068" actId="165"/>
          <ac:grpSpMkLst>
            <pc:docMk/>
            <pc:sldMk cId="1870413286" sldId="318"/>
            <ac:grpSpMk id="27" creationId="{B3434126-27C2-CF6D-81AF-4EAFFFAF5C6E}"/>
          </ac:grpSpMkLst>
        </pc:grpChg>
        <pc:graphicFrameChg chg="mod modGraphic">
          <ac:chgData name="Ananya Mangla" userId="4cf307c5-702d-4f7c-8f85-3e48e66ed92d" providerId="ADAL" clId="{94E41DA1-2AAC-8642-A04E-7D1B9B8666DE}" dt="2025-03-28T01:36:19.276" v="3224" actId="20577"/>
          <ac:graphicFrameMkLst>
            <pc:docMk/>
            <pc:sldMk cId="1870413286" sldId="318"/>
            <ac:graphicFrameMk id="606" creationId="{961A8C32-5636-6C05-D144-E45DB1D7A3D9}"/>
          </ac:graphicFrameMkLst>
        </pc:graphicFrameChg>
        <pc:picChg chg="add mod topLvl">
          <ac:chgData name="Ananya Mangla" userId="4cf307c5-702d-4f7c-8f85-3e48e66ed92d" providerId="ADAL" clId="{94E41DA1-2AAC-8642-A04E-7D1B9B8666DE}" dt="2025-03-27T19:16:43.586" v="2068" actId="165"/>
          <ac:picMkLst>
            <pc:docMk/>
            <pc:sldMk cId="1870413286" sldId="318"/>
            <ac:picMk id="32" creationId="{5B46047D-4C95-4306-B873-A9BAD943797B}"/>
          </ac:picMkLst>
        </pc:picChg>
      </pc:sldChg>
      <pc:sldChg chg="add del mod modShow">
        <pc:chgData name="Ananya Mangla" userId="4cf307c5-702d-4f7c-8f85-3e48e66ed92d" providerId="ADAL" clId="{94E41DA1-2AAC-8642-A04E-7D1B9B8666DE}" dt="2025-03-27T18:51:27.196" v="1401" actId="2696"/>
        <pc:sldMkLst>
          <pc:docMk/>
          <pc:sldMk cId="2275253711" sldId="318"/>
        </pc:sldMkLst>
      </pc:sldChg>
      <pc:sldChg chg="add del">
        <pc:chgData name="Ananya Mangla" userId="4cf307c5-702d-4f7c-8f85-3e48e66ed92d" providerId="ADAL" clId="{94E41DA1-2AAC-8642-A04E-7D1B9B8666DE}" dt="2025-03-27T19:07:34.206" v="1880" actId="2696"/>
        <pc:sldMkLst>
          <pc:docMk/>
          <pc:sldMk cId="894645473" sldId="319"/>
        </pc:sldMkLst>
      </pc:sldChg>
      <pc:sldChg chg="modSp mod ord">
        <pc:chgData name="Ananya Mangla" userId="4cf307c5-702d-4f7c-8f85-3e48e66ed92d" providerId="ADAL" clId="{94E41DA1-2AAC-8642-A04E-7D1B9B8666DE}" dt="2025-03-28T12:21:58.917" v="4815" actId="207"/>
        <pc:sldMkLst>
          <pc:docMk/>
          <pc:sldMk cId="1391041042" sldId="320"/>
        </pc:sldMkLst>
        <pc:spChg chg="mod">
          <ac:chgData name="Ananya Mangla" userId="4cf307c5-702d-4f7c-8f85-3e48e66ed92d" providerId="ADAL" clId="{94E41DA1-2AAC-8642-A04E-7D1B9B8666DE}" dt="2025-03-28T01:01:20.620" v="2654" actId="20577"/>
          <ac:spMkLst>
            <pc:docMk/>
            <pc:sldMk cId="1391041042" sldId="320"/>
            <ac:spMk id="703" creationId="{E2FC119F-68BE-188D-004C-AEB5A9A52B33}"/>
          </ac:spMkLst>
        </pc:spChg>
        <pc:spChg chg="mod">
          <ac:chgData name="Ananya Mangla" userId="4cf307c5-702d-4f7c-8f85-3e48e66ed92d" providerId="ADAL" clId="{94E41DA1-2AAC-8642-A04E-7D1B9B8666DE}" dt="2025-03-28T12:21:58.917" v="4815" actId="207"/>
          <ac:spMkLst>
            <pc:docMk/>
            <pc:sldMk cId="1391041042" sldId="320"/>
            <ac:spMk id="704" creationId="{F9EC5105-436B-8D22-F301-3FF9E0D093FD}"/>
          </ac:spMkLst>
        </pc:spChg>
      </pc:sldChg>
      <pc:sldChg chg="addSp delSp modSp mod ord">
        <pc:chgData name="Ananya Mangla" userId="4cf307c5-702d-4f7c-8f85-3e48e66ed92d" providerId="ADAL" clId="{94E41DA1-2AAC-8642-A04E-7D1B9B8666DE}" dt="2025-03-28T03:14:07.190" v="4316" actId="20577"/>
        <pc:sldMkLst>
          <pc:docMk/>
          <pc:sldMk cId="3902739064" sldId="321"/>
        </pc:sldMkLst>
        <pc:spChg chg="mod">
          <ac:chgData name="Ananya Mangla" userId="4cf307c5-702d-4f7c-8f85-3e48e66ed92d" providerId="ADAL" clId="{94E41DA1-2AAC-8642-A04E-7D1B9B8666DE}" dt="2025-03-28T03:14:07.190" v="4316" actId="20577"/>
          <ac:spMkLst>
            <pc:docMk/>
            <pc:sldMk cId="3902739064" sldId="321"/>
            <ac:spMk id="7" creationId="{3E55DD41-42C2-F816-4CE5-4DC080D605FA}"/>
          </ac:spMkLst>
        </pc:spChg>
        <pc:grpChg chg="mod">
          <ac:chgData name="Ananya Mangla" userId="4cf307c5-702d-4f7c-8f85-3e48e66ed92d" providerId="ADAL" clId="{94E41DA1-2AAC-8642-A04E-7D1B9B8666DE}" dt="2025-03-28T00:48:35.005" v="2442" actId="1038"/>
          <ac:grpSpMkLst>
            <pc:docMk/>
            <pc:sldMk cId="3902739064" sldId="321"/>
            <ac:grpSpMk id="6" creationId="{96CDDF25-95B7-1271-DA29-0A87C43ECFA8}"/>
          </ac:grpSpMkLst>
        </pc:grpChg>
        <pc:picChg chg="add mod modCrop">
          <ac:chgData name="Ananya Mangla" userId="4cf307c5-702d-4f7c-8f85-3e48e66ed92d" providerId="ADAL" clId="{94E41DA1-2AAC-8642-A04E-7D1B9B8666DE}" dt="2025-03-28T00:48:19.794" v="2430" actId="12789"/>
          <ac:picMkLst>
            <pc:docMk/>
            <pc:sldMk cId="3902739064" sldId="321"/>
            <ac:picMk id="3" creationId="{782A6903-BB71-CF9E-5AF7-BE830517E91C}"/>
          </ac:picMkLst>
        </pc:picChg>
      </pc:sldChg>
      <pc:sldChg chg="modSp add mod ord">
        <pc:chgData name="Ananya Mangla" userId="4cf307c5-702d-4f7c-8f85-3e48e66ed92d" providerId="ADAL" clId="{94E41DA1-2AAC-8642-A04E-7D1B9B8666DE}" dt="2025-03-28T12:22:20.264" v="4818" actId="207"/>
        <pc:sldMkLst>
          <pc:docMk/>
          <pc:sldMk cId="312222281" sldId="322"/>
        </pc:sldMkLst>
        <pc:spChg chg="mod">
          <ac:chgData name="Ananya Mangla" userId="4cf307c5-702d-4f7c-8f85-3e48e66ed92d" providerId="ADAL" clId="{94E41DA1-2AAC-8642-A04E-7D1B9B8666DE}" dt="2025-03-28T12:22:20.264" v="4818" actId="207"/>
          <ac:spMkLst>
            <pc:docMk/>
            <pc:sldMk cId="312222281" sldId="322"/>
            <ac:spMk id="605" creationId="{23D31250-108F-14F3-03BE-F5A926F17C66}"/>
          </ac:spMkLst>
        </pc:spChg>
        <pc:graphicFrameChg chg="mod">
          <ac:chgData name="Ananya Mangla" userId="4cf307c5-702d-4f7c-8f85-3e48e66ed92d" providerId="ADAL" clId="{94E41DA1-2AAC-8642-A04E-7D1B9B8666DE}" dt="2025-03-28T01:36:32.794" v="3226"/>
          <ac:graphicFrameMkLst>
            <pc:docMk/>
            <pc:sldMk cId="312222281" sldId="322"/>
            <ac:graphicFrameMk id="606" creationId="{758BFAF6-F5F2-0C59-0EBB-8287A1EDD215}"/>
          </ac:graphicFrameMkLst>
        </pc:graphicFrameChg>
        <pc:picChg chg="mod">
          <ac:chgData name="Ananya Mangla" userId="4cf307c5-702d-4f7c-8f85-3e48e66ed92d" providerId="ADAL" clId="{94E41DA1-2AAC-8642-A04E-7D1B9B8666DE}" dt="2025-03-27T23:18:16.050" v="2185" actId="14826"/>
          <ac:picMkLst>
            <pc:docMk/>
            <pc:sldMk cId="312222281" sldId="322"/>
            <ac:picMk id="32" creationId="{9280BC06-94FB-C740-2440-261802B37CBC}"/>
          </ac:picMkLst>
        </pc:picChg>
      </pc:sldChg>
      <pc:sldChg chg="addSp delSp modSp add mod">
        <pc:chgData name="Ananya Mangla" userId="4cf307c5-702d-4f7c-8f85-3e48e66ed92d" providerId="ADAL" clId="{94E41DA1-2AAC-8642-A04E-7D1B9B8666DE}" dt="2025-03-28T00:35:57.640" v="2301" actId="1035"/>
        <pc:sldMkLst>
          <pc:docMk/>
          <pc:sldMk cId="321714481" sldId="323"/>
        </pc:sldMkLst>
        <pc:picChg chg="add mod">
          <ac:chgData name="Ananya Mangla" userId="4cf307c5-702d-4f7c-8f85-3e48e66ed92d" providerId="ADAL" clId="{94E41DA1-2AAC-8642-A04E-7D1B9B8666DE}" dt="2025-03-28T00:35:57.640" v="2301" actId="1035"/>
          <ac:picMkLst>
            <pc:docMk/>
            <pc:sldMk cId="321714481" sldId="323"/>
            <ac:picMk id="5" creationId="{5988F7D8-CFDC-9E70-AB15-65E9205ADA74}"/>
          </ac:picMkLst>
        </pc:picChg>
        <pc:picChg chg="add mod modCrop">
          <ac:chgData name="Ananya Mangla" userId="4cf307c5-702d-4f7c-8f85-3e48e66ed92d" providerId="ADAL" clId="{94E41DA1-2AAC-8642-A04E-7D1B9B8666DE}" dt="2025-03-28T00:35:57.640" v="2301" actId="1035"/>
          <ac:picMkLst>
            <pc:docMk/>
            <pc:sldMk cId="321714481" sldId="323"/>
            <ac:picMk id="7" creationId="{90D8CE34-5B0A-8025-989C-6B33727968E3}"/>
          </ac:picMkLst>
        </pc:picChg>
      </pc:sldChg>
      <pc:sldChg chg="modSp add mod ord">
        <pc:chgData name="Ananya Mangla" userId="4cf307c5-702d-4f7c-8f85-3e48e66ed92d" providerId="ADAL" clId="{94E41DA1-2AAC-8642-A04E-7D1B9B8666DE}" dt="2025-03-28T11:15:46.953" v="4320" actId="20578"/>
        <pc:sldMkLst>
          <pc:docMk/>
          <pc:sldMk cId="4282636160" sldId="324"/>
        </pc:sldMkLst>
        <pc:picChg chg="mod">
          <ac:chgData name="Ananya Mangla" userId="4cf307c5-702d-4f7c-8f85-3e48e66ed92d" providerId="ADAL" clId="{94E41DA1-2AAC-8642-A04E-7D1B9B8666DE}" dt="2025-03-28T00:36:49.404" v="2304" actId="14100"/>
          <ac:picMkLst>
            <pc:docMk/>
            <pc:sldMk cId="4282636160" sldId="324"/>
            <ac:picMk id="11" creationId="{8330FB1C-BA9F-D20E-A81F-A70B29568042}"/>
          </ac:picMkLst>
        </pc:picChg>
      </pc:sldChg>
      <pc:sldChg chg="modSp add mod modNotesTx">
        <pc:chgData name="Ananya Mangla" userId="4cf307c5-702d-4f7c-8f85-3e48e66ed92d" providerId="ADAL" clId="{94E41DA1-2AAC-8642-A04E-7D1B9B8666DE}" dt="2025-03-28T11:29:51.180" v="4327" actId="20577"/>
        <pc:sldMkLst>
          <pc:docMk/>
          <pc:sldMk cId="2106961233" sldId="325"/>
        </pc:sldMkLst>
        <pc:picChg chg="mod modCrop">
          <ac:chgData name="Ananya Mangla" userId="4cf307c5-702d-4f7c-8f85-3e48e66ed92d" providerId="ADAL" clId="{94E41DA1-2AAC-8642-A04E-7D1B9B8666DE}" dt="2025-03-28T00:38:12.501" v="2321" actId="1036"/>
          <ac:picMkLst>
            <pc:docMk/>
            <pc:sldMk cId="2106961233" sldId="325"/>
            <ac:picMk id="11" creationId="{51301E59-42D0-AC3E-CAE8-0DEE9F2FA1A4}"/>
          </ac:picMkLst>
        </pc:picChg>
      </pc:sldChg>
      <pc:sldChg chg="modSp add mod">
        <pc:chgData name="Ananya Mangla" userId="4cf307c5-702d-4f7c-8f85-3e48e66ed92d" providerId="ADAL" clId="{94E41DA1-2AAC-8642-A04E-7D1B9B8666DE}" dt="2025-03-28T00:38:52.456" v="2327" actId="14100"/>
        <pc:sldMkLst>
          <pc:docMk/>
          <pc:sldMk cId="3798703305" sldId="326"/>
        </pc:sldMkLst>
        <pc:picChg chg="mod modCrop">
          <ac:chgData name="Ananya Mangla" userId="4cf307c5-702d-4f7c-8f85-3e48e66ed92d" providerId="ADAL" clId="{94E41DA1-2AAC-8642-A04E-7D1B9B8666DE}" dt="2025-03-28T00:38:52.456" v="2327" actId="14100"/>
          <ac:picMkLst>
            <pc:docMk/>
            <pc:sldMk cId="3798703305" sldId="326"/>
            <ac:picMk id="11" creationId="{DC31385D-7889-0E42-3308-A2C09CCB5AA5}"/>
          </ac:picMkLst>
        </pc:picChg>
      </pc:sldChg>
      <pc:sldChg chg="modSp add mod ord modNotesTx">
        <pc:chgData name="Ananya Mangla" userId="4cf307c5-702d-4f7c-8f85-3e48e66ed92d" providerId="ADAL" clId="{94E41DA1-2AAC-8642-A04E-7D1B9B8666DE}" dt="2025-03-28T12:00:23.745" v="4397" actId="20577"/>
        <pc:sldMkLst>
          <pc:docMk/>
          <pc:sldMk cId="2508736470" sldId="327"/>
        </pc:sldMkLst>
        <pc:picChg chg="mod modCrop">
          <ac:chgData name="Ananya Mangla" userId="4cf307c5-702d-4f7c-8f85-3e48e66ed92d" providerId="ADAL" clId="{94E41DA1-2AAC-8642-A04E-7D1B9B8666DE}" dt="2025-03-28T00:39:51.871" v="2336" actId="12788"/>
          <ac:picMkLst>
            <pc:docMk/>
            <pc:sldMk cId="2508736470" sldId="327"/>
            <ac:picMk id="11" creationId="{9A92FF11-3509-6687-AD44-232D457F830B}"/>
          </ac:picMkLst>
        </pc:picChg>
      </pc:sldChg>
      <pc:sldChg chg="modSp add mod ord">
        <pc:chgData name="Ananya Mangla" userId="4cf307c5-702d-4f7c-8f85-3e48e66ed92d" providerId="ADAL" clId="{94E41DA1-2AAC-8642-A04E-7D1B9B8666DE}" dt="2025-03-28T00:40:41.424" v="2342" actId="14100"/>
        <pc:sldMkLst>
          <pc:docMk/>
          <pc:sldMk cId="3554670548" sldId="328"/>
        </pc:sldMkLst>
        <pc:picChg chg="mod modCrop">
          <ac:chgData name="Ananya Mangla" userId="4cf307c5-702d-4f7c-8f85-3e48e66ed92d" providerId="ADAL" clId="{94E41DA1-2AAC-8642-A04E-7D1B9B8666DE}" dt="2025-03-28T00:40:41.424" v="2342" actId="14100"/>
          <ac:picMkLst>
            <pc:docMk/>
            <pc:sldMk cId="3554670548" sldId="328"/>
            <ac:picMk id="11" creationId="{2B68C1D8-4BBD-30EB-DECD-3C4B84B834E0}"/>
          </ac:picMkLst>
        </pc:picChg>
      </pc:sldChg>
      <pc:sldChg chg="addSp delSp modSp add mod ord modNotesTx">
        <pc:chgData name="Ananya Mangla" userId="4cf307c5-702d-4f7c-8f85-3e48e66ed92d" providerId="ADAL" clId="{94E41DA1-2AAC-8642-A04E-7D1B9B8666DE}" dt="2025-03-28T11:47:46.282" v="4333" actId="20577"/>
        <pc:sldMkLst>
          <pc:docMk/>
          <pc:sldMk cId="4264739268" sldId="329"/>
        </pc:sldMkLst>
        <pc:spChg chg="add mod">
          <ac:chgData name="Ananya Mangla" userId="4cf307c5-702d-4f7c-8f85-3e48e66ed92d" providerId="ADAL" clId="{94E41DA1-2AAC-8642-A04E-7D1B9B8666DE}" dt="2025-03-28T01:14:55.548" v="3033" actId="1037"/>
          <ac:spMkLst>
            <pc:docMk/>
            <pc:sldMk cId="4264739268" sldId="329"/>
            <ac:spMk id="4" creationId="{9D44D807-944A-E911-C6A8-9CEE784FA3E0}"/>
          </ac:spMkLst>
        </pc:spChg>
        <pc:grpChg chg="add mod">
          <ac:chgData name="Ananya Mangla" userId="4cf307c5-702d-4f7c-8f85-3e48e66ed92d" providerId="ADAL" clId="{94E41DA1-2AAC-8642-A04E-7D1B9B8666DE}" dt="2025-03-28T01:15:42.769" v="3048" actId="1035"/>
          <ac:grpSpMkLst>
            <pc:docMk/>
            <pc:sldMk cId="4264739268" sldId="329"/>
            <ac:grpSpMk id="5" creationId="{5F341DA3-AA6A-BA5B-30E3-C415C2EE6D29}"/>
          </ac:grpSpMkLst>
        </pc:grpChg>
        <pc:picChg chg="add mod modCrop">
          <ac:chgData name="Ananya Mangla" userId="4cf307c5-702d-4f7c-8f85-3e48e66ed92d" providerId="ADAL" clId="{94E41DA1-2AAC-8642-A04E-7D1B9B8666DE}" dt="2025-03-28T00:46:25.143" v="2361" actId="12789"/>
          <ac:picMkLst>
            <pc:docMk/>
            <pc:sldMk cId="4264739268" sldId="329"/>
            <ac:picMk id="3" creationId="{D2E0E066-2E58-901A-9017-F750EA69761A}"/>
          </ac:picMkLst>
        </pc:picChg>
      </pc:sldChg>
      <pc:sldChg chg="add del">
        <pc:chgData name="Ananya Mangla" userId="4cf307c5-702d-4f7c-8f85-3e48e66ed92d" providerId="ADAL" clId="{94E41DA1-2AAC-8642-A04E-7D1B9B8666DE}" dt="2025-03-28T00:46:35.241" v="2362" actId="2696"/>
        <pc:sldMkLst>
          <pc:docMk/>
          <pc:sldMk cId="4002814380" sldId="330"/>
        </pc:sldMkLst>
      </pc:sldChg>
      <pc:sldChg chg="add del">
        <pc:chgData name="Ananya Mangla" userId="4cf307c5-702d-4f7c-8f85-3e48e66ed92d" providerId="ADAL" clId="{94E41DA1-2AAC-8642-A04E-7D1B9B8666DE}" dt="2025-03-28T00:46:36.352" v="2363" actId="2696"/>
        <pc:sldMkLst>
          <pc:docMk/>
          <pc:sldMk cId="2858038794" sldId="331"/>
        </pc:sldMkLst>
      </pc:sldChg>
      <pc:sldChg chg="add del">
        <pc:chgData name="Ananya Mangla" userId="4cf307c5-702d-4f7c-8f85-3e48e66ed92d" providerId="ADAL" clId="{94E41DA1-2AAC-8642-A04E-7D1B9B8666DE}" dt="2025-03-28T00:46:37.844" v="2364" actId="2696"/>
        <pc:sldMkLst>
          <pc:docMk/>
          <pc:sldMk cId="1812225645" sldId="332"/>
        </pc:sldMkLst>
      </pc:sldChg>
      <pc:sldChg chg="add ord">
        <pc:chgData name="Ananya Mangla" userId="4cf307c5-702d-4f7c-8f85-3e48e66ed92d" providerId="ADAL" clId="{94E41DA1-2AAC-8642-A04E-7D1B9B8666DE}" dt="2025-03-28T11:25:31.611" v="4323" actId="20578"/>
        <pc:sldMkLst>
          <pc:docMk/>
          <pc:sldMk cId="2302617253" sldId="333"/>
        </pc:sldMkLst>
      </pc:sldChg>
      <pc:sldChg chg="modSp mod modNotesTx">
        <pc:chgData name="Ananya Mangla" userId="4cf307c5-702d-4f7c-8f85-3e48e66ed92d" providerId="ADAL" clId="{94E41DA1-2AAC-8642-A04E-7D1B9B8666DE}" dt="2025-03-28T12:22:32.713" v="4820" actId="207"/>
        <pc:sldMkLst>
          <pc:docMk/>
          <pc:sldMk cId="1864366067" sldId="334"/>
        </pc:sldMkLst>
        <pc:spChg chg="mod">
          <ac:chgData name="Ananya Mangla" userId="4cf307c5-702d-4f7c-8f85-3e48e66ed92d" providerId="ADAL" clId="{94E41DA1-2AAC-8642-A04E-7D1B9B8666DE}" dt="2025-03-28T12:22:32.713" v="4820" actId="207"/>
          <ac:spMkLst>
            <pc:docMk/>
            <pc:sldMk cId="1864366067" sldId="334"/>
            <ac:spMk id="605" creationId="{2358F1D4-E4E1-7B93-0A39-8E1FC3015B11}"/>
          </ac:spMkLst>
        </pc:spChg>
        <pc:graphicFrameChg chg="mod">
          <ac:chgData name="Ananya Mangla" userId="4cf307c5-702d-4f7c-8f85-3e48e66ed92d" providerId="ADAL" clId="{94E41DA1-2AAC-8642-A04E-7D1B9B8666DE}" dt="2025-03-28T01:36:37.228" v="3227"/>
          <ac:graphicFrameMkLst>
            <pc:docMk/>
            <pc:sldMk cId="1864366067" sldId="334"/>
            <ac:graphicFrameMk id="606" creationId="{62BCD099-401E-5161-10C7-84A3F6D25BAD}"/>
          </ac:graphicFrameMkLst>
        </pc:graphicFrameChg>
      </pc:sldChg>
      <pc:sldChg chg="modSp ord">
        <pc:chgData name="Ananya Mangla" userId="4cf307c5-702d-4f7c-8f85-3e48e66ed92d" providerId="ADAL" clId="{94E41DA1-2AAC-8642-A04E-7D1B9B8666DE}" dt="2025-03-28T01:36:27.002" v="3225"/>
        <pc:sldMkLst>
          <pc:docMk/>
          <pc:sldMk cId="1317873958" sldId="335"/>
        </pc:sldMkLst>
        <pc:graphicFrameChg chg="mod">
          <ac:chgData name="Ananya Mangla" userId="4cf307c5-702d-4f7c-8f85-3e48e66ed92d" providerId="ADAL" clId="{94E41DA1-2AAC-8642-A04E-7D1B9B8666DE}" dt="2025-03-28T01:36:27.002" v="3225"/>
          <ac:graphicFrameMkLst>
            <pc:docMk/>
            <pc:sldMk cId="1317873958" sldId="335"/>
            <ac:graphicFrameMk id="606" creationId="{CDD013DE-E523-53D9-6788-C310F17FF2F7}"/>
          </ac:graphicFrameMkLst>
        </pc:graphicFrameChg>
      </pc:sldChg>
      <pc:sldChg chg="addSp modSp add mod">
        <pc:chgData name="Ananya Mangla" userId="4cf307c5-702d-4f7c-8f85-3e48e66ed92d" providerId="ADAL" clId="{94E41DA1-2AAC-8642-A04E-7D1B9B8666DE}" dt="2025-03-28T03:07:42.150" v="4191"/>
        <pc:sldMkLst>
          <pc:docMk/>
          <pc:sldMk cId="1458095828" sldId="336"/>
        </pc:sldMkLst>
        <pc:spChg chg="mod">
          <ac:chgData name="Ananya Mangla" userId="4cf307c5-702d-4f7c-8f85-3e48e66ed92d" providerId="ADAL" clId="{94E41DA1-2AAC-8642-A04E-7D1B9B8666DE}" dt="2025-03-28T02:16:19.814" v="4023" actId="20577"/>
          <ac:spMkLst>
            <pc:docMk/>
            <pc:sldMk cId="1458095828" sldId="336"/>
            <ac:spMk id="376" creationId="{7BB985FC-960F-35D6-05DB-10773140023F}"/>
          </ac:spMkLst>
        </pc:spChg>
        <pc:spChg chg="mod">
          <ac:chgData name="Ananya Mangla" userId="4cf307c5-702d-4f7c-8f85-3e48e66ed92d" providerId="ADAL" clId="{94E41DA1-2AAC-8642-A04E-7D1B9B8666DE}" dt="2025-03-28T02:16:22.373" v="4025" actId="20577"/>
          <ac:spMkLst>
            <pc:docMk/>
            <pc:sldMk cId="1458095828" sldId="336"/>
            <ac:spMk id="377" creationId="{7DBDE290-EE8F-F734-AA52-5B3AFD43D7C1}"/>
          </ac:spMkLst>
        </pc:spChg>
      </pc:sldChg>
      <pc:sldChg chg="modSp add del mod">
        <pc:chgData name="Ananya Mangla" userId="4cf307c5-702d-4f7c-8f85-3e48e66ed92d" providerId="ADAL" clId="{94E41DA1-2AAC-8642-A04E-7D1B9B8666DE}" dt="2025-03-28T12:01:07.665" v="4400" actId="2696"/>
        <pc:sldMkLst>
          <pc:docMk/>
          <pc:sldMk cId="2265853016" sldId="337"/>
        </pc:sldMkLst>
      </pc:sldChg>
      <pc:sldChg chg="addSp delSp modSp add mod ord">
        <pc:chgData name="Ananya Mangla" userId="4cf307c5-702d-4f7c-8f85-3e48e66ed92d" providerId="ADAL" clId="{94E41DA1-2AAC-8642-A04E-7D1B9B8666DE}" dt="2025-03-28T12:22:27.078" v="4819" actId="207"/>
        <pc:sldMkLst>
          <pc:docMk/>
          <pc:sldMk cId="104296937" sldId="338"/>
        </pc:sldMkLst>
        <pc:spChg chg="mod">
          <ac:chgData name="Ananya Mangla" userId="4cf307c5-702d-4f7c-8f85-3e48e66ed92d" providerId="ADAL" clId="{94E41DA1-2AAC-8642-A04E-7D1B9B8666DE}" dt="2025-03-28T12:22:27.078" v="4819" actId="207"/>
          <ac:spMkLst>
            <pc:docMk/>
            <pc:sldMk cId="104296937" sldId="338"/>
            <ac:spMk id="2" creationId="{658D5B68-133E-4D4E-A0BA-E6705AB7D10D}"/>
          </ac:spMkLst>
        </pc:spChg>
        <pc:picChg chg="mod">
          <ac:chgData name="Ananya Mangla" userId="4cf307c5-702d-4f7c-8f85-3e48e66ed92d" providerId="ADAL" clId="{94E41DA1-2AAC-8642-A04E-7D1B9B8666DE}" dt="2025-03-28T03:13:01.214" v="4282" actId="1037"/>
          <ac:picMkLst>
            <pc:docMk/>
            <pc:sldMk cId="104296937" sldId="338"/>
            <ac:picMk id="4" creationId="{D66368DA-5863-86BA-4BA6-98C75D022288}"/>
          </ac:picMkLst>
        </pc:picChg>
      </pc:sldChg>
      <pc:sldChg chg="addSp delSp modSp mod">
        <pc:chgData name="Ananya Mangla" userId="4cf307c5-702d-4f7c-8f85-3e48e66ed92d" providerId="ADAL" clId="{94E41DA1-2AAC-8642-A04E-7D1B9B8666DE}" dt="2025-03-28T12:08:15.198" v="4579" actId="20577"/>
        <pc:sldMkLst>
          <pc:docMk/>
          <pc:sldMk cId="624526551" sldId="339"/>
        </pc:sldMkLst>
      </pc:sldChg>
      <pc:sldChg chg="add del">
        <pc:chgData name="Ananya Mangla" userId="4cf307c5-702d-4f7c-8f85-3e48e66ed92d" providerId="ADAL" clId="{94E41DA1-2AAC-8642-A04E-7D1B9B8666DE}" dt="2025-03-28T12:00:23.172" v="4396"/>
        <pc:sldMkLst>
          <pc:docMk/>
          <pc:sldMk cId="2414061255" sldId="339"/>
        </pc:sldMkLst>
      </pc:sldChg>
      <pc:sldChg chg="addSp delSp modSp add mod modShow modNotesTx">
        <pc:chgData name="Ananya Mangla" userId="4cf307c5-702d-4f7c-8f85-3e48e66ed92d" providerId="ADAL" clId="{94E41DA1-2AAC-8642-A04E-7D1B9B8666DE}" dt="2025-03-28T12:32:04.624" v="5131" actId="20577"/>
        <pc:sldMkLst>
          <pc:docMk/>
          <pc:sldMk cId="899634421" sldId="340"/>
        </pc:sldMkLst>
        <pc:spChg chg="add mod">
          <ac:chgData name="Ananya Mangla" userId="4cf307c5-702d-4f7c-8f85-3e48e66ed92d" providerId="ADAL" clId="{94E41DA1-2AAC-8642-A04E-7D1B9B8666DE}" dt="2025-03-28T12:22:55.508" v="4823" actId="207"/>
          <ac:spMkLst>
            <pc:docMk/>
            <pc:sldMk cId="899634421" sldId="340"/>
            <ac:spMk id="8" creationId="{2B77A8B0-9F70-C627-51DD-DADD8A9C691E}"/>
          </ac:spMkLst>
        </pc:spChg>
        <pc:spChg chg="add mod">
          <ac:chgData name="Ananya Mangla" userId="4cf307c5-702d-4f7c-8f85-3e48e66ed92d" providerId="ADAL" clId="{94E41DA1-2AAC-8642-A04E-7D1B9B8666DE}" dt="2025-03-28T12:22:59.348" v="4824" actId="207"/>
          <ac:spMkLst>
            <pc:docMk/>
            <pc:sldMk cId="899634421" sldId="340"/>
            <ac:spMk id="15" creationId="{E2336908-26CA-0233-F107-509FFC81DA79}"/>
          </ac:spMkLst>
        </pc:spChg>
        <pc:spChg chg="add mod">
          <ac:chgData name="Ananya Mangla" userId="4cf307c5-702d-4f7c-8f85-3e48e66ed92d" providerId="ADAL" clId="{94E41DA1-2AAC-8642-A04E-7D1B9B8666DE}" dt="2025-03-28T12:23:03.773" v="4825" actId="207"/>
          <ac:spMkLst>
            <pc:docMk/>
            <pc:sldMk cId="899634421" sldId="340"/>
            <ac:spMk id="16" creationId="{5960394F-5F87-2FB1-3D60-DC25FF775708}"/>
          </ac:spMkLst>
        </pc:spChg>
        <pc:spChg chg="add mod">
          <ac:chgData name="Ananya Mangla" userId="4cf307c5-702d-4f7c-8f85-3e48e66ed92d" providerId="ADAL" clId="{94E41DA1-2AAC-8642-A04E-7D1B9B8666DE}" dt="2025-03-28T12:23:08.191" v="4826" actId="207"/>
          <ac:spMkLst>
            <pc:docMk/>
            <pc:sldMk cId="899634421" sldId="340"/>
            <ac:spMk id="17" creationId="{25317CB9-B432-7A6B-B58E-6B16C00A8885}"/>
          </ac:spMkLst>
        </pc:spChg>
        <pc:spChg chg="add mod">
          <ac:chgData name="Ananya Mangla" userId="4cf307c5-702d-4f7c-8f85-3e48e66ed92d" providerId="ADAL" clId="{94E41DA1-2AAC-8642-A04E-7D1B9B8666DE}" dt="2025-03-28T12:14:07.592" v="4683" actId="1076"/>
          <ac:spMkLst>
            <pc:docMk/>
            <pc:sldMk cId="899634421" sldId="340"/>
            <ac:spMk id="18" creationId="{013599FF-012A-CB57-DEBD-14C9E7154A65}"/>
          </ac:spMkLst>
        </pc:spChg>
        <pc:spChg chg="add mod">
          <ac:chgData name="Ananya Mangla" userId="4cf307c5-702d-4f7c-8f85-3e48e66ed92d" providerId="ADAL" clId="{94E41DA1-2AAC-8642-A04E-7D1B9B8666DE}" dt="2025-03-28T12:14:28.872" v="4688" actId="1076"/>
          <ac:spMkLst>
            <pc:docMk/>
            <pc:sldMk cId="899634421" sldId="340"/>
            <ac:spMk id="21" creationId="{4E2B7EA9-3989-74FD-6F45-265144DD21DD}"/>
          </ac:spMkLst>
        </pc:spChg>
        <pc:spChg chg="add mod">
          <ac:chgData name="Ananya Mangla" userId="4cf307c5-702d-4f7c-8f85-3e48e66ed92d" providerId="ADAL" clId="{94E41DA1-2AAC-8642-A04E-7D1B9B8666DE}" dt="2025-03-28T12:14:43.957" v="4691" actId="1076"/>
          <ac:spMkLst>
            <pc:docMk/>
            <pc:sldMk cId="899634421" sldId="340"/>
            <ac:spMk id="22" creationId="{43F75B8D-4795-43C2-4A20-2B264CCB6335}"/>
          </ac:spMkLst>
        </pc:spChg>
        <pc:spChg chg="add mod">
          <ac:chgData name="Ananya Mangla" userId="4cf307c5-702d-4f7c-8f85-3e48e66ed92d" providerId="ADAL" clId="{94E41DA1-2AAC-8642-A04E-7D1B9B8666DE}" dt="2025-03-28T12:16:59.759" v="4725" actId="1076"/>
          <ac:spMkLst>
            <pc:docMk/>
            <pc:sldMk cId="899634421" sldId="340"/>
            <ac:spMk id="23" creationId="{F9C41BB9-C374-AF5D-E0B3-384554F4764A}"/>
          </ac:spMkLst>
        </pc:spChg>
        <pc:spChg chg="mod">
          <ac:chgData name="Ananya Mangla" userId="4cf307c5-702d-4f7c-8f85-3e48e66ed92d" providerId="ADAL" clId="{94E41DA1-2AAC-8642-A04E-7D1B9B8666DE}" dt="2025-03-28T12:22:46.458" v="4822" actId="207"/>
          <ac:spMkLst>
            <pc:docMk/>
            <pc:sldMk cId="899634421" sldId="340"/>
            <ac:spMk id="411" creationId="{928A302A-2C1F-E425-2794-3BBB9FCBAA49}"/>
          </ac:spMkLst>
        </pc:spChg>
        <pc:grpChg chg="add mod">
          <ac:chgData name="Ananya Mangla" userId="4cf307c5-702d-4f7c-8f85-3e48e66ed92d" providerId="ADAL" clId="{94E41DA1-2AAC-8642-A04E-7D1B9B8666DE}" dt="2025-03-28T12:11:34.014" v="4635" actId="1036"/>
          <ac:grpSpMkLst>
            <pc:docMk/>
            <pc:sldMk cId="899634421" sldId="340"/>
            <ac:grpSpMk id="2" creationId="{5E9A2FE4-3949-628E-F74A-3E79E615FAA7}"/>
          </ac:grpSpMkLst>
        </pc:grpChg>
        <pc:grpChg chg="add mod">
          <ac:chgData name="Ananya Mangla" userId="4cf307c5-702d-4f7c-8f85-3e48e66ed92d" providerId="ADAL" clId="{94E41DA1-2AAC-8642-A04E-7D1B9B8666DE}" dt="2025-03-28T12:13:15.188" v="4669" actId="1036"/>
          <ac:grpSpMkLst>
            <pc:docMk/>
            <pc:sldMk cId="899634421" sldId="340"/>
            <ac:grpSpMk id="9" creationId="{150E52D8-3E1E-B002-608D-72C0E522D1C2}"/>
          </ac:grpSpMkLst>
        </pc:grpChg>
        <pc:cxnChg chg="mod">
          <ac:chgData name="Ananya Mangla" userId="4cf307c5-702d-4f7c-8f85-3e48e66ed92d" providerId="ADAL" clId="{94E41DA1-2AAC-8642-A04E-7D1B9B8666DE}" dt="2025-03-28T12:11:16.446" v="4616" actId="13822"/>
          <ac:cxnSpMkLst>
            <pc:docMk/>
            <pc:sldMk cId="899634421" sldId="340"/>
            <ac:cxnSpMk id="3" creationId="{5D480A38-6B8F-5634-666A-8A5B4D3A8129}"/>
          </ac:cxnSpMkLst>
        </pc:cxnChg>
        <pc:cxnChg chg="mod">
          <ac:chgData name="Ananya Mangla" userId="4cf307c5-702d-4f7c-8f85-3e48e66ed92d" providerId="ADAL" clId="{94E41DA1-2AAC-8642-A04E-7D1B9B8666DE}" dt="2025-03-28T12:11:16.446" v="4616" actId="13822"/>
          <ac:cxnSpMkLst>
            <pc:docMk/>
            <pc:sldMk cId="899634421" sldId="340"/>
            <ac:cxnSpMk id="4" creationId="{FC26E9BD-1DBA-BDA1-F6BC-02B743BDA724}"/>
          </ac:cxnSpMkLst>
        </pc:cxnChg>
        <pc:cxnChg chg="mod">
          <ac:chgData name="Ananya Mangla" userId="4cf307c5-702d-4f7c-8f85-3e48e66ed92d" providerId="ADAL" clId="{94E41DA1-2AAC-8642-A04E-7D1B9B8666DE}" dt="2025-03-28T12:11:16.446" v="4616" actId="13822"/>
          <ac:cxnSpMkLst>
            <pc:docMk/>
            <pc:sldMk cId="899634421" sldId="340"/>
            <ac:cxnSpMk id="5" creationId="{177C4C79-E4D2-BA4E-931E-94AA2A728DAB}"/>
          </ac:cxnSpMkLst>
        </pc:cxnChg>
        <pc:cxnChg chg="mod">
          <ac:chgData name="Ananya Mangla" userId="4cf307c5-702d-4f7c-8f85-3e48e66ed92d" providerId="ADAL" clId="{94E41DA1-2AAC-8642-A04E-7D1B9B8666DE}" dt="2025-03-28T12:11:16.446" v="4616" actId="13822"/>
          <ac:cxnSpMkLst>
            <pc:docMk/>
            <pc:sldMk cId="899634421" sldId="340"/>
            <ac:cxnSpMk id="6" creationId="{01CB996A-7D53-6E57-0274-474D22A3C79A}"/>
          </ac:cxnSpMkLst>
        </pc:cxnChg>
        <pc:cxnChg chg="mod">
          <ac:chgData name="Ananya Mangla" userId="4cf307c5-702d-4f7c-8f85-3e48e66ed92d" providerId="ADAL" clId="{94E41DA1-2AAC-8642-A04E-7D1B9B8666DE}" dt="2025-03-28T12:11:16.446" v="4616" actId="13822"/>
          <ac:cxnSpMkLst>
            <pc:docMk/>
            <pc:sldMk cId="899634421" sldId="340"/>
            <ac:cxnSpMk id="7" creationId="{7EB54EB4-95F9-E4B8-0418-4146A4CEE120}"/>
          </ac:cxnSpMkLst>
        </pc:cxnChg>
        <pc:cxnChg chg="mod">
          <ac:chgData name="Ananya Mangla" userId="4cf307c5-702d-4f7c-8f85-3e48e66ed92d" providerId="ADAL" clId="{94E41DA1-2AAC-8642-A04E-7D1B9B8666DE}" dt="2025-03-28T12:21:30.593" v="4812" actId="13822"/>
          <ac:cxnSpMkLst>
            <pc:docMk/>
            <pc:sldMk cId="899634421" sldId="340"/>
            <ac:cxnSpMk id="10" creationId="{C4757BFD-4BD9-22A0-08E4-2D9BFD1A0D44}"/>
          </ac:cxnSpMkLst>
        </pc:cxnChg>
        <pc:cxnChg chg="mod">
          <ac:chgData name="Ananya Mangla" userId="4cf307c5-702d-4f7c-8f85-3e48e66ed92d" providerId="ADAL" clId="{94E41DA1-2AAC-8642-A04E-7D1B9B8666DE}" dt="2025-03-28T12:21:30.593" v="4812" actId="13822"/>
          <ac:cxnSpMkLst>
            <pc:docMk/>
            <pc:sldMk cId="899634421" sldId="340"/>
            <ac:cxnSpMk id="11" creationId="{456BE9F7-633A-4A90-EECA-5E0C702B46EE}"/>
          </ac:cxnSpMkLst>
        </pc:cxnChg>
        <pc:cxnChg chg="mod">
          <ac:chgData name="Ananya Mangla" userId="4cf307c5-702d-4f7c-8f85-3e48e66ed92d" providerId="ADAL" clId="{94E41DA1-2AAC-8642-A04E-7D1B9B8666DE}" dt="2025-03-28T12:21:30.593" v="4812" actId="13822"/>
          <ac:cxnSpMkLst>
            <pc:docMk/>
            <pc:sldMk cId="899634421" sldId="340"/>
            <ac:cxnSpMk id="12" creationId="{608487F2-B7B7-160E-06A8-F5EA280C8E4B}"/>
          </ac:cxnSpMkLst>
        </pc:cxnChg>
        <pc:cxnChg chg="mod">
          <ac:chgData name="Ananya Mangla" userId="4cf307c5-702d-4f7c-8f85-3e48e66ed92d" providerId="ADAL" clId="{94E41DA1-2AAC-8642-A04E-7D1B9B8666DE}" dt="2025-03-28T12:21:30.593" v="4812" actId="13822"/>
          <ac:cxnSpMkLst>
            <pc:docMk/>
            <pc:sldMk cId="899634421" sldId="340"/>
            <ac:cxnSpMk id="13" creationId="{17EE72EB-92E1-68B6-73DF-9810F0E562DE}"/>
          </ac:cxnSpMkLst>
        </pc:cxnChg>
        <pc:cxnChg chg="mod">
          <ac:chgData name="Ananya Mangla" userId="4cf307c5-702d-4f7c-8f85-3e48e66ed92d" providerId="ADAL" clId="{94E41DA1-2AAC-8642-A04E-7D1B9B8666DE}" dt="2025-03-28T12:21:30.593" v="4812" actId="13822"/>
          <ac:cxnSpMkLst>
            <pc:docMk/>
            <pc:sldMk cId="899634421" sldId="340"/>
            <ac:cxnSpMk id="14" creationId="{C20F83DE-36DD-A5FF-BA2E-CA301F817848}"/>
          </ac:cxnSpMkLst>
        </pc:cxnChg>
      </pc:sldChg>
      <pc:sldMasterChg chg="addSldLayout delSldLayout">
        <pc:chgData name="Ananya Mangla" userId="4cf307c5-702d-4f7c-8f85-3e48e66ed92d" providerId="ADAL" clId="{94E41DA1-2AAC-8642-A04E-7D1B9B8666DE}" dt="2025-03-28T12:10:21.914" v="4614" actId="2696"/>
        <pc:sldMasterMkLst>
          <pc:docMk/>
          <pc:sldMasterMk cId="0" sldId="2147483672"/>
        </pc:sldMasterMkLst>
        <pc:sldLayoutChg chg="add del">
          <pc:chgData name="Ananya Mangla" userId="4cf307c5-702d-4f7c-8f85-3e48e66ed92d" providerId="ADAL" clId="{94E41DA1-2AAC-8642-A04E-7D1B9B8666DE}" dt="2025-03-28T12:10:21.914" v="4614" actId="2696"/>
          <pc:sldLayoutMkLst>
            <pc:docMk/>
            <pc:sldMasterMk cId="0" sldId="2147483672"/>
            <pc:sldLayoutMk cId="0" sldId="2147483657"/>
          </pc:sldLayoutMkLst>
        </pc:sldLayoutChg>
        <pc:sldLayoutChg chg="add del">
          <pc:chgData name="Ananya Mangla" userId="4cf307c5-702d-4f7c-8f85-3e48e66ed92d" providerId="ADAL" clId="{94E41DA1-2AAC-8642-A04E-7D1B9B8666DE}" dt="2025-03-28T12:00:28.141" v="4399" actId="2696"/>
          <pc:sldLayoutMkLst>
            <pc:docMk/>
            <pc:sldMasterMk cId="0" sldId="2147483672"/>
            <pc:sldLayoutMk cId="0" sldId="2147483667"/>
          </pc:sldLayoutMkLst>
        </pc:sldLayoutChg>
      </pc:sldMasterChg>
      <pc:sldMasterChg chg="add del addSldLayout delSldLayout">
        <pc:chgData name="Ananya Mangla" userId="4cf307c5-702d-4f7c-8f85-3e48e66ed92d" providerId="ADAL" clId="{94E41DA1-2AAC-8642-A04E-7D1B9B8666DE}" dt="2025-03-28T12:17:39.794" v="4726" actId="2696"/>
        <pc:sldMasterMkLst>
          <pc:docMk/>
          <pc:sldMasterMk cId="0" sldId="2147483673"/>
        </pc:sldMasterMkLst>
        <pc:sldLayoutChg chg="add del">
          <pc:chgData name="Ananya Mangla" userId="4cf307c5-702d-4f7c-8f85-3e48e66ed92d" providerId="ADAL" clId="{94E41DA1-2AAC-8642-A04E-7D1B9B8666DE}" dt="2025-03-28T12:17:39.794" v="4726" actId="2696"/>
          <pc:sldLayoutMkLst>
            <pc:docMk/>
            <pc:sldMasterMk cId="0" sldId="2147483673"/>
            <pc:sldLayoutMk cId="0" sldId="2147483670"/>
          </pc:sldLayoutMkLst>
        </pc:sldLayoutChg>
        <pc:sldLayoutChg chg="add del">
          <pc:chgData name="Ananya Mangla" userId="4cf307c5-702d-4f7c-8f85-3e48e66ed92d" providerId="ADAL" clId="{94E41DA1-2AAC-8642-A04E-7D1B9B8666DE}" dt="2025-03-28T12:17:39.794" v="4726" actId="2696"/>
          <pc:sldLayoutMkLst>
            <pc:docMk/>
            <pc:sldMasterMk cId="0" sldId="2147483673"/>
            <pc:sldLayoutMk cId="0" sldId="2147483671"/>
          </pc:sldLayoutMkLst>
        </pc:sldLayoutChg>
      </pc:sldMasterChg>
    </pc:docChg>
  </pc:docChgLst>
  <pc:docChgLst>
    <pc:chgData name="Sakshi Panwar" userId="25875a74-5725-4cdc-9ac2-d6e247b6f4b3" providerId="ADAL" clId="{152B973C-F410-764D-A98C-FCF5AEF5E92B}"/>
    <pc:docChg chg="modSld">
      <pc:chgData name="Sakshi Panwar" userId="25875a74-5725-4cdc-9ac2-d6e247b6f4b3" providerId="ADAL" clId="{152B973C-F410-764D-A98C-FCF5AEF5E92B}" dt="2025-03-28T12:37:04.011" v="3" actId="20577"/>
      <pc:docMkLst>
        <pc:docMk/>
      </pc:docMkLst>
      <pc:sldChg chg="modNotesTx">
        <pc:chgData name="Sakshi Panwar" userId="25875a74-5725-4cdc-9ac2-d6e247b6f4b3" providerId="ADAL" clId="{152B973C-F410-764D-A98C-FCF5AEF5E92B}" dt="2025-03-28T12:37:04.011" v="3" actId="20577"/>
        <pc:sldMkLst>
          <pc:docMk/>
          <pc:sldMk cId="1742059827" sldId="30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02E41862-9CF6-3278-89FA-E05EF758B730}"/>
            </a:ext>
          </a:extLst>
        </p:cNvPr>
        <p:cNvGrpSpPr/>
        <p:nvPr/>
      </p:nvGrpSpPr>
      <p:grpSpPr>
        <a:xfrm>
          <a:off x="0" y="0"/>
          <a:ext cx="0" cy="0"/>
          <a:chOff x="0" y="0"/>
          <a:chExt cx="0" cy="0"/>
        </a:xfrm>
      </p:grpSpPr>
      <p:sp>
        <p:nvSpPr>
          <p:cNvPr id="354" name="Google Shape;354;g22ecb18f9ca_0_139:notes">
            <a:extLst>
              <a:ext uri="{FF2B5EF4-FFF2-40B4-BE49-F238E27FC236}">
                <a16:creationId xmlns:a16="http://schemas.microsoft.com/office/drawing/2014/main" id="{C574A7EE-EF32-061C-ECEA-D06F8131A7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2ecb18f9ca_0_139:notes">
            <a:extLst>
              <a:ext uri="{FF2B5EF4-FFF2-40B4-BE49-F238E27FC236}">
                <a16:creationId xmlns:a16="http://schemas.microsoft.com/office/drawing/2014/main" id="{B6C8C307-A423-31EC-9F88-0444344A11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Casual riders shows the broader variability of range durations compared to members. This states the casual riders are may be using it for diverse purposes ,however members shows more consistent and are clustered around the shorter duration, showing that they use it for daily or regular </a:t>
            </a:r>
            <a:r>
              <a:rPr lang="en-CA" err="1"/>
              <a:t>commutes.but</a:t>
            </a:r>
            <a:r>
              <a:rPr lang="en-CA"/>
              <a:t> we still can see the skewness in the data showing that we have negative </a:t>
            </a:r>
            <a:r>
              <a:rPr lang="en-CA" err="1"/>
              <a:t>skewd</a:t>
            </a:r>
            <a:r>
              <a:rPr lang="en-CA"/>
              <a:t> data where it is given that there are people few who are using it for longer duration as long as 24.7 mins in member and 30.7 min in casuals.</a:t>
            </a:r>
            <a:endParaRPr/>
          </a:p>
        </p:txBody>
      </p:sp>
    </p:spTree>
    <p:extLst>
      <p:ext uri="{BB962C8B-B14F-4D97-AF65-F5344CB8AC3E}">
        <p14:creationId xmlns:p14="http://schemas.microsoft.com/office/powerpoint/2010/main" val="1978257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32DB8733-7DF6-7384-0FE0-EE865E21CBF7}"/>
            </a:ext>
          </a:extLst>
        </p:cNvPr>
        <p:cNvGrpSpPr/>
        <p:nvPr/>
      </p:nvGrpSpPr>
      <p:grpSpPr>
        <a:xfrm>
          <a:off x="0" y="0"/>
          <a:ext cx="0" cy="0"/>
          <a:chOff x="0" y="0"/>
          <a:chExt cx="0" cy="0"/>
        </a:xfrm>
      </p:grpSpPr>
      <p:sp>
        <p:nvSpPr>
          <p:cNvPr id="354" name="Google Shape;354;g22ecb18f9ca_0_139:notes">
            <a:extLst>
              <a:ext uri="{FF2B5EF4-FFF2-40B4-BE49-F238E27FC236}">
                <a16:creationId xmlns:a16="http://schemas.microsoft.com/office/drawing/2014/main" id="{AEB5AD6A-4EEE-B0D8-031E-92ABE3837C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2ecb18f9ca_0_139:notes">
            <a:extLst>
              <a:ext uri="{FF2B5EF4-FFF2-40B4-BE49-F238E27FC236}">
                <a16:creationId xmlns:a16="http://schemas.microsoft.com/office/drawing/2014/main" id="{A78EC856-CEE1-E08B-9145-7BF441EBA08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This provides the clear picture of the preference of the user and demographics of the sharing system. </a:t>
            </a:r>
          </a:p>
          <a:p>
            <a:pPr marL="0" lvl="0" indent="0" algn="l" rtl="0">
              <a:spcBef>
                <a:spcPts val="0"/>
              </a:spcBef>
              <a:spcAft>
                <a:spcPts val="0"/>
              </a:spcAft>
              <a:buNone/>
            </a:pPr>
            <a:r>
              <a:rPr lang="en-CA"/>
              <a:t>First graph depicts the dominance of classic bikes as compared to the electric bike and electric scooter suggesting most users prefer classic bikes as their mode of transfer and least preferred is electric scooter.</a:t>
            </a:r>
          </a:p>
          <a:p>
            <a:pPr marL="0" lvl="0" indent="0" algn="l" rtl="0">
              <a:spcBef>
                <a:spcPts val="0"/>
              </a:spcBef>
              <a:spcAft>
                <a:spcPts val="0"/>
              </a:spcAft>
              <a:buNone/>
            </a:pPr>
            <a:r>
              <a:rPr lang="en-CA"/>
              <a:t>While on the other hand it </a:t>
            </a:r>
            <a:r>
              <a:rPr lang="en-CA" err="1"/>
              <a:t>emphasises</a:t>
            </a:r>
            <a:r>
              <a:rPr lang="en-CA"/>
              <a:t> the strong presence of the member, indicating that this system relies on the membership base.</a:t>
            </a:r>
            <a:endParaRPr/>
          </a:p>
        </p:txBody>
      </p:sp>
    </p:spTree>
    <p:extLst>
      <p:ext uri="{BB962C8B-B14F-4D97-AF65-F5344CB8AC3E}">
        <p14:creationId xmlns:p14="http://schemas.microsoft.com/office/powerpoint/2010/main" val="3880657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054DBA49-60A2-649F-50EA-0ECE7D46F3AD}"/>
            </a:ext>
          </a:extLst>
        </p:cNvPr>
        <p:cNvGrpSpPr/>
        <p:nvPr/>
      </p:nvGrpSpPr>
      <p:grpSpPr>
        <a:xfrm>
          <a:off x="0" y="0"/>
          <a:ext cx="0" cy="0"/>
          <a:chOff x="0" y="0"/>
          <a:chExt cx="0" cy="0"/>
        </a:xfrm>
      </p:grpSpPr>
      <p:sp>
        <p:nvSpPr>
          <p:cNvPr id="354" name="Google Shape;354;g22ecb18f9ca_0_139:notes">
            <a:extLst>
              <a:ext uri="{FF2B5EF4-FFF2-40B4-BE49-F238E27FC236}">
                <a16:creationId xmlns:a16="http://schemas.microsoft.com/office/drawing/2014/main" id="{E109593C-70B6-36A7-256F-36F2921781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2ecb18f9ca_0_139:notes">
            <a:extLst>
              <a:ext uri="{FF2B5EF4-FFF2-40B4-BE49-F238E27FC236}">
                <a16:creationId xmlns:a16="http://schemas.microsoft.com/office/drawing/2014/main" id="{EEF56260-434E-B784-AD6C-5F210BBE75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a:t>There is clear dominance of members as we can see in graph all the days of the week, member has significantly higher no of rides as compared to casual riders. This states that this bike system is primarily worked for the rider who have subscription. The highest number of riders who are members are more active on the Wednesdays, followed by Tuesday and Thursday. Similarly highest casual rider are </a:t>
            </a:r>
            <a:r>
              <a:rPr lang="en-CA" err="1"/>
              <a:t>utilising</a:t>
            </a:r>
            <a:r>
              <a:rPr lang="en-CA"/>
              <a:t> most on the Saturdays and still is drastically low as compared to members on other weekdays. This shows the importance of membership programs in </a:t>
            </a:r>
            <a:r>
              <a:rPr lang="en-CA" err="1"/>
              <a:t>utilisation</a:t>
            </a:r>
            <a:r>
              <a:rPr lang="en-CA"/>
              <a:t> this bike sharing system. The casual peak usage on weekend shows that it is mostly used for leisure or weekend activities .</a:t>
            </a:r>
          </a:p>
          <a:p>
            <a:pPr marL="0" lvl="0" indent="0" algn="l" rtl="0">
              <a:spcBef>
                <a:spcPts val="0"/>
              </a:spcBef>
              <a:spcAft>
                <a:spcPts val="0"/>
              </a:spcAft>
              <a:buNone/>
            </a:pPr>
            <a:endParaRPr lang="en-IN"/>
          </a:p>
        </p:txBody>
      </p:sp>
    </p:spTree>
    <p:extLst>
      <p:ext uri="{BB962C8B-B14F-4D97-AF65-F5344CB8AC3E}">
        <p14:creationId xmlns:p14="http://schemas.microsoft.com/office/powerpoint/2010/main" val="2563392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7E4774DA-4913-ED63-A5A1-50ED8BBF17B2}"/>
            </a:ext>
          </a:extLst>
        </p:cNvPr>
        <p:cNvGrpSpPr/>
        <p:nvPr/>
      </p:nvGrpSpPr>
      <p:grpSpPr>
        <a:xfrm>
          <a:off x="0" y="0"/>
          <a:ext cx="0" cy="0"/>
          <a:chOff x="0" y="0"/>
          <a:chExt cx="0" cy="0"/>
        </a:xfrm>
      </p:grpSpPr>
      <p:sp>
        <p:nvSpPr>
          <p:cNvPr id="354" name="Google Shape;354;g22ecb18f9ca_0_139:notes">
            <a:extLst>
              <a:ext uri="{FF2B5EF4-FFF2-40B4-BE49-F238E27FC236}">
                <a16:creationId xmlns:a16="http://schemas.microsoft.com/office/drawing/2014/main" id="{937B29D4-7D6C-F05B-7D05-AD31322C2F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2ecb18f9ca_0_139:notes">
            <a:extLst>
              <a:ext uri="{FF2B5EF4-FFF2-40B4-BE49-F238E27FC236}">
                <a16:creationId xmlns:a16="http://schemas.microsoft.com/office/drawing/2014/main" id="{6A074430-0351-7891-765B-052969041B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IN" b="1"/>
              <a:t>Declining Trend</a:t>
            </a:r>
            <a:r>
              <a:rPr lang="en-IN"/>
              <a:t>: Both casual and member rides show a downward trend from September to January.</a:t>
            </a:r>
          </a:p>
          <a:p>
            <a:pPr>
              <a:buNone/>
            </a:pPr>
            <a:r>
              <a:rPr lang="en-IN" b="1"/>
              <a:t>More Decline for Members</a:t>
            </a:r>
            <a:r>
              <a:rPr lang="en-IN"/>
              <a:t>: Members' rides decrease at a faster rate than casual users, especially after September. This suggests that fewer members are using the service as the months go on, whereas casual users' rides are still relatively high.</a:t>
            </a:r>
          </a:p>
          <a:p>
            <a:pPr>
              <a:buNone/>
            </a:pPr>
            <a:r>
              <a:rPr lang="en-IN" b="1"/>
              <a:t>Seasonal Variation</a:t>
            </a:r>
            <a:r>
              <a:rPr lang="en-IN"/>
              <a:t>: The drop in rides could be seasonal, with fewer people using the service during the winter months (December and January), which could be influenced by factors like weather or holidays.</a:t>
            </a:r>
          </a:p>
        </p:txBody>
      </p:sp>
    </p:spTree>
    <p:extLst>
      <p:ext uri="{BB962C8B-B14F-4D97-AF65-F5344CB8AC3E}">
        <p14:creationId xmlns:p14="http://schemas.microsoft.com/office/powerpoint/2010/main" val="1580890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2CB222B1-91FD-1E36-9DF0-389CE0D0F4A8}"/>
            </a:ext>
          </a:extLst>
        </p:cNvPr>
        <p:cNvGrpSpPr/>
        <p:nvPr/>
      </p:nvGrpSpPr>
      <p:grpSpPr>
        <a:xfrm>
          <a:off x="0" y="0"/>
          <a:ext cx="0" cy="0"/>
          <a:chOff x="0" y="0"/>
          <a:chExt cx="0" cy="0"/>
        </a:xfrm>
      </p:grpSpPr>
      <p:sp>
        <p:nvSpPr>
          <p:cNvPr id="354" name="Google Shape;354;g22ecb18f9ca_0_139:notes">
            <a:extLst>
              <a:ext uri="{FF2B5EF4-FFF2-40B4-BE49-F238E27FC236}">
                <a16:creationId xmlns:a16="http://schemas.microsoft.com/office/drawing/2014/main" id="{2068E186-6354-71E6-9A6D-92D616398E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2ecb18f9ca_0_139:notes">
            <a:extLst>
              <a:ext uri="{FF2B5EF4-FFF2-40B4-BE49-F238E27FC236}">
                <a16:creationId xmlns:a16="http://schemas.microsoft.com/office/drawing/2014/main" id="{B9030EE2-05F8-48AE-D848-3B1C129B61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graph strongly emphasizes the reliance of the bicycle sharing system on its membership base. It identifies the most popular starting points for rides, which can be valuable for station management and resource allocation. The most popular stations are the </a:t>
            </a:r>
            <a:r>
              <a:rPr lang="en-US" err="1"/>
              <a:t>kingsbury</a:t>
            </a:r>
            <a:r>
              <a:rPr lang="en-US"/>
              <a:t> </a:t>
            </a:r>
            <a:r>
              <a:rPr lang="en-US" err="1"/>
              <a:t>st</a:t>
            </a:r>
            <a:r>
              <a:rPr lang="en-US"/>
              <a:t> &amp; </a:t>
            </a:r>
            <a:r>
              <a:rPr lang="en-US" err="1"/>
              <a:t>kinzie</a:t>
            </a:r>
            <a:r>
              <a:rPr lang="en-US"/>
              <a:t> </a:t>
            </a:r>
            <a:r>
              <a:rPr lang="en-US" err="1"/>
              <a:t>st</a:t>
            </a:r>
            <a:r>
              <a:rPr lang="en-US"/>
              <a:t> which </a:t>
            </a:r>
            <a:r>
              <a:rPr lang="en-US" err="1"/>
              <a:t>susbstantial</a:t>
            </a:r>
            <a:r>
              <a:rPr lang="en-US"/>
              <a:t> </a:t>
            </a:r>
            <a:r>
              <a:rPr lang="en-US" err="1"/>
              <a:t>numbert</a:t>
            </a:r>
            <a:r>
              <a:rPr lang="en-US"/>
              <a:t> of member rides. There's only one station where the popularity is high among the casual which is the </a:t>
            </a:r>
            <a:r>
              <a:rPr lang="en-US" err="1"/>
              <a:t>streeter</a:t>
            </a:r>
            <a:r>
              <a:rPr lang="en-US"/>
              <a:t> drive and grand </a:t>
            </a:r>
            <a:r>
              <a:rPr lang="en-US" err="1"/>
              <a:t>ave.</a:t>
            </a:r>
            <a:r>
              <a:rPr lang="en-US"/>
              <a:t> </a:t>
            </a:r>
          </a:p>
          <a:p>
            <a:pPr marL="0" lvl="0" indent="0" algn="l" rtl="0">
              <a:spcBef>
                <a:spcPts val="0"/>
              </a:spcBef>
              <a:spcAft>
                <a:spcPts val="0"/>
              </a:spcAft>
              <a:buNone/>
            </a:pPr>
            <a:endParaRPr lang="en-US"/>
          </a:p>
        </p:txBody>
      </p:sp>
    </p:spTree>
    <p:extLst>
      <p:ext uri="{BB962C8B-B14F-4D97-AF65-F5344CB8AC3E}">
        <p14:creationId xmlns:p14="http://schemas.microsoft.com/office/powerpoint/2010/main" val="2081872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B9B5DA7E-A6B1-6048-1925-43893341BD89}"/>
            </a:ext>
          </a:extLst>
        </p:cNvPr>
        <p:cNvGrpSpPr/>
        <p:nvPr/>
      </p:nvGrpSpPr>
      <p:grpSpPr>
        <a:xfrm>
          <a:off x="0" y="0"/>
          <a:ext cx="0" cy="0"/>
          <a:chOff x="0" y="0"/>
          <a:chExt cx="0" cy="0"/>
        </a:xfrm>
      </p:grpSpPr>
      <p:sp>
        <p:nvSpPr>
          <p:cNvPr id="354" name="Google Shape;354;g22ecb18f9ca_0_139:notes">
            <a:extLst>
              <a:ext uri="{FF2B5EF4-FFF2-40B4-BE49-F238E27FC236}">
                <a16:creationId xmlns:a16="http://schemas.microsoft.com/office/drawing/2014/main" id="{54E08872-F896-D4F1-382E-897C2DDBCD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2ecb18f9ca_0_139:notes">
            <a:extLst>
              <a:ext uri="{FF2B5EF4-FFF2-40B4-BE49-F238E27FC236}">
                <a16:creationId xmlns:a16="http://schemas.microsoft.com/office/drawing/2014/main" id="{1092D9AD-9A77-D24F-9757-1F4F4B4542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800"/>
              <a:t>The graph reinforces the observation that the bicycle sharing system is primarily utilized by members. It identifies the most popular ending points for rides. Similar to the start stations, the "Member" category consistently shows a significantly higher number of rides ending at these top 10 stations compared to "Casual" riders. Again the most popular stations </a:t>
            </a:r>
            <a:r>
              <a:rPr lang="en-US" sz="800" err="1"/>
              <a:t>kingsbury</a:t>
            </a:r>
            <a:r>
              <a:rPr lang="en-US" sz="800"/>
              <a:t> </a:t>
            </a:r>
            <a:r>
              <a:rPr lang="en-US" sz="800" err="1"/>
              <a:t>st</a:t>
            </a:r>
            <a:r>
              <a:rPr lang="en-US" sz="800"/>
              <a:t> &amp; </a:t>
            </a:r>
            <a:r>
              <a:rPr lang="en-US" sz="800" err="1"/>
              <a:t>kinzie</a:t>
            </a:r>
            <a:r>
              <a:rPr lang="en-US" sz="800"/>
              <a:t> </a:t>
            </a:r>
            <a:r>
              <a:rPr lang="en-US" sz="800" err="1"/>
              <a:t>st</a:t>
            </a:r>
            <a:r>
              <a:rPr lang="en-US" sz="800"/>
              <a:t> with good number of members usage. And also the busiest end station for casuals is </a:t>
            </a:r>
            <a:r>
              <a:rPr lang="en-US" sz="800" err="1"/>
              <a:t>streeter</a:t>
            </a:r>
            <a:r>
              <a:rPr lang="en-US" sz="800"/>
              <a:t> drive &amp; grand </a:t>
            </a:r>
            <a:r>
              <a:rPr lang="en-US" sz="800" err="1"/>
              <a:t>ave.</a:t>
            </a:r>
            <a:endParaRPr lang="en-US" sz="800"/>
          </a:p>
        </p:txBody>
      </p:sp>
    </p:spTree>
    <p:extLst>
      <p:ext uri="{BB962C8B-B14F-4D97-AF65-F5344CB8AC3E}">
        <p14:creationId xmlns:p14="http://schemas.microsoft.com/office/powerpoint/2010/main" val="3602674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27B8488A-EC33-E252-42D2-B2013DFF50FD}"/>
            </a:ext>
          </a:extLst>
        </p:cNvPr>
        <p:cNvGrpSpPr/>
        <p:nvPr/>
      </p:nvGrpSpPr>
      <p:grpSpPr>
        <a:xfrm>
          <a:off x="0" y="0"/>
          <a:ext cx="0" cy="0"/>
          <a:chOff x="0" y="0"/>
          <a:chExt cx="0" cy="0"/>
        </a:xfrm>
      </p:grpSpPr>
      <p:sp>
        <p:nvSpPr>
          <p:cNvPr id="354" name="Google Shape;354;g22ecb18f9ca_0_139:notes">
            <a:extLst>
              <a:ext uri="{FF2B5EF4-FFF2-40B4-BE49-F238E27FC236}">
                <a16:creationId xmlns:a16="http://schemas.microsoft.com/office/drawing/2014/main" id="{0EF900F4-9C1D-6FD4-F58B-4E0299A863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2ecb18f9ca_0_139:notes">
            <a:extLst>
              <a:ext uri="{FF2B5EF4-FFF2-40B4-BE49-F238E27FC236}">
                <a16:creationId xmlns:a16="http://schemas.microsoft.com/office/drawing/2014/main" id="{19BCA953-8C11-8372-9971-E9ACD41EBA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This graph gives the company a good idea of what type of bikes are being used the most at each </a:t>
            </a:r>
            <a:r>
              <a:rPr lang="en-US" err="1"/>
              <a:t>station.The</a:t>
            </a:r>
            <a:r>
              <a:rPr lang="en-US"/>
              <a:t> graph highlights the strong preference for "classic bikes" among riders. It identifies the most popular starting points for rides, considering the different rideable types. It reveals the relatively low adoption of "electric scooters" compared to bikes.</a:t>
            </a:r>
            <a:endParaRPr/>
          </a:p>
        </p:txBody>
      </p:sp>
    </p:spTree>
    <p:extLst>
      <p:ext uri="{BB962C8B-B14F-4D97-AF65-F5344CB8AC3E}">
        <p14:creationId xmlns:p14="http://schemas.microsoft.com/office/powerpoint/2010/main" val="4042096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689D71EB-D9D7-A685-7455-20B299999FB9}"/>
            </a:ext>
          </a:extLst>
        </p:cNvPr>
        <p:cNvGrpSpPr/>
        <p:nvPr/>
      </p:nvGrpSpPr>
      <p:grpSpPr>
        <a:xfrm>
          <a:off x="0" y="0"/>
          <a:ext cx="0" cy="0"/>
          <a:chOff x="0" y="0"/>
          <a:chExt cx="0" cy="0"/>
        </a:xfrm>
      </p:grpSpPr>
      <p:sp>
        <p:nvSpPr>
          <p:cNvPr id="354" name="Google Shape;354;g22ecb18f9ca_0_139:notes">
            <a:extLst>
              <a:ext uri="{FF2B5EF4-FFF2-40B4-BE49-F238E27FC236}">
                <a16:creationId xmlns:a16="http://schemas.microsoft.com/office/drawing/2014/main" id="{5B508A73-6F4F-2EFF-9374-842B64CF4E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2ecb18f9ca_0_139:notes">
            <a:extLst>
              <a:ext uri="{FF2B5EF4-FFF2-40B4-BE49-F238E27FC236}">
                <a16:creationId xmlns:a16="http://schemas.microsoft.com/office/drawing/2014/main" id="{C98FB9D4-47BF-049B-D3EC-4DCCAD8656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Similar to the start stations, the "classic bike" type consistently shows a significantly higher number of rides ending at these top 10 stations compared to "electric bike" and "electric </a:t>
            </a:r>
            <a:r>
              <a:rPr lang="en-US" err="1"/>
              <a:t>scooter."he</a:t>
            </a:r>
            <a:r>
              <a:rPr lang="en-US"/>
              <a:t> usage patterns for each rideable type vary across stations. Some stations show a very large gap between classic bike usage and the other types, while others show a smaller </a:t>
            </a:r>
            <a:r>
              <a:rPr lang="en-US" err="1"/>
              <a:t>difference.This</a:t>
            </a:r>
            <a:r>
              <a:rPr lang="en-US"/>
              <a:t> graph provides valuable information for the company to understand the preferred rideable type ending at each station. This data can be used to optimize bike distribution and ensure that the most popular types are readily available at high-demand locations.</a:t>
            </a:r>
            <a:endParaRPr/>
          </a:p>
        </p:txBody>
      </p:sp>
    </p:spTree>
    <p:extLst>
      <p:ext uri="{BB962C8B-B14F-4D97-AF65-F5344CB8AC3E}">
        <p14:creationId xmlns:p14="http://schemas.microsoft.com/office/powerpoint/2010/main" val="2050159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2ecb18f9ca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2ecb18f9ca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a:extLst>
            <a:ext uri="{FF2B5EF4-FFF2-40B4-BE49-F238E27FC236}">
              <a16:creationId xmlns:a16="http://schemas.microsoft.com/office/drawing/2014/main" id="{A0422B60-FED6-65AA-1293-1E23D826CAA8}"/>
            </a:ext>
          </a:extLst>
        </p:cNvPr>
        <p:cNvGrpSpPr/>
        <p:nvPr/>
      </p:nvGrpSpPr>
      <p:grpSpPr>
        <a:xfrm>
          <a:off x="0" y="0"/>
          <a:ext cx="0" cy="0"/>
          <a:chOff x="0" y="0"/>
          <a:chExt cx="0" cy="0"/>
        </a:xfrm>
      </p:grpSpPr>
      <p:sp>
        <p:nvSpPr>
          <p:cNvPr id="700" name="Google Shape;700;g21de8bc5b3b_0_635:notes">
            <a:extLst>
              <a:ext uri="{FF2B5EF4-FFF2-40B4-BE49-F238E27FC236}">
                <a16:creationId xmlns:a16="http://schemas.microsoft.com/office/drawing/2014/main" id="{C27F0C61-959C-8719-51F9-B9BB2D35F8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21de8bc5b3b_0_635:notes">
            <a:extLst>
              <a:ext uri="{FF2B5EF4-FFF2-40B4-BE49-F238E27FC236}">
                <a16:creationId xmlns:a16="http://schemas.microsoft.com/office/drawing/2014/main" id="{2B58BCF3-8456-1FAE-6546-F5D2F27B2F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Logistic Regression model. Overall, it's about 68% accurate, which sounds okay, right? But when we break it down, we see a big problem: it's really bad at predicting casual users. It only catches 6% of them! It's basically saying 'everyone's a member.' You can see that reflected in the confusion matrix – a ton of casual users are being misclassified. We need to fix this bias if we want a reliable model.</a:t>
            </a:r>
            <a:endParaRPr/>
          </a:p>
        </p:txBody>
      </p:sp>
    </p:spTree>
    <p:extLst>
      <p:ext uri="{BB962C8B-B14F-4D97-AF65-F5344CB8AC3E}">
        <p14:creationId xmlns:p14="http://schemas.microsoft.com/office/powerpoint/2010/main" val="371650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fd1541d378_0_5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fd1541d378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a:extLst>
            <a:ext uri="{FF2B5EF4-FFF2-40B4-BE49-F238E27FC236}">
              <a16:creationId xmlns:a16="http://schemas.microsoft.com/office/drawing/2014/main" id="{2E37B89F-4AE3-D453-5841-DD7929E63C40}"/>
            </a:ext>
          </a:extLst>
        </p:cNvPr>
        <p:cNvGrpSpPr/>
        <p:nvPr/>
      </p:nvGrpSpPr>
      <p:grpSpPr>
        <a:xfrm>
          <a:off x="0" y="0"/>
          <a:ext cx="0" cy="0"/>
          <a:chOff x="0" y="0"/>
          <a:chExt cx="0" cy="0"/>
        </a:xfrm>
      </p:grpSpPr>
      <p:sp>
        <p:nvSpPr>
          <p:cNvPr id="602" name="Google Shape;602;g244b0a241a1_0_155:notes">
            <a:extLst>
              <a:ext uri="{FF2B5EF4-FFF2-40B4-BE49-F238E27FC236}">
                <a16:creationId xmlns:a16="http://schemas.microsoft.com/office/drawing/2014/main" id="{EA9AC7B4-1FF8-C786-7E09-B6DF9FFC20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244b0a241a1_0_155:notes">
            <a:extLst>
              <a:ext uri="{FF2B5EF4-FFF2-40B4-BE49-F238E27FC236}">
                <a16:creationId xmlns:a16="http://schemas.microsoft.com/office/drawing/2014/main" id="{9E5F6ABB-2F76-61A0-4962-A7AE7E14BB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07000"/>
              </a:lnSpc>
              <a:spcAft>
                <a:spcPts val="800"/>
              </a:spcAft>
              <a:buNone/>
            </a:pPr>
            <a:endParaRPr lang="en-US" sz="1800" b="1" kern="100">
              <a:effectLst/>
              <a:latin typeface="Arial" panose="020B0604020202020204" pitchFamily="34" charset="0"/>
              <a:ea typeface="Aptos" panose="020B0004020202020204" pitchFamily="34" charset="0"/>
              <a:cs typeface="Times New Roman" panose="02020603050405020304" pitchFamily="18" charset="0"/>
            </a:endParaRPr>
          </a:p>
          <a:p>
            <a:pPr>
              <a:lnSpc>
                <a:spcPct val="107000"/>
              </a:lnSpc>
              <a:spcAft>
                <a:spcPts val="800"/>
              </a:spcAft>
            </a:pP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26375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a:extLst>
            <a:ext uri="{FF2B5EF4-FFF2-40B4-BE49-F238E27FC236}">
              <a16:creationId xmlns:a16="http://schemas.microsoft.com/office/drawing/2014/main" id="{F76B7F37-FF1F-80C3-CE93-5A25C3C4BE8B}"/>
            </a:ext>
          </a:extLst>
        </p:cNvPr>
        <p:cNvGrpSpPr/>
        <p:nvPr/>
      </p:nvGrpSpPr>
      <p:grpSpPr>
        <a:xfrm>
          <a:off x="0" y="0"/>
          <a:ext cx="0" cy="0"/>
          <a:chOff x="0" y="0"/>
          <a:chExt cx="0" cy="0"/>
        </a:xfrm>
      </p:grpSpPr>
      <p:sp>
        <p:nvSpPr>
          <p:cNvPr id="700" name="Google Shape;700;g21de8bc5b3b_0_635:notes">
            <a:extLst>
              <a:ext uri="{FF2B5EF4-FFF2-40B4-BE49-F238E27FC236}">
                <a16:creationId xmlns:a16="http://schemas.microsoft.com/office/drawing/2014/main" id="{BD1F0DF5-D33F-66AE-5003-EEDC055ACA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21de8bc5b3b_0_635:notes">
            <a:extLst>
              <a:ext uri="{FF2B5EF4-FFF2-40B4-BE49-F238E27FC236}">
                <a16:creationId xmlns:a16="http://schemas.microsoft.com/office/drawing/2014/main" id="{F31CD6C2-B42E-25DB-A9E1-543784C406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120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a:extLst>
            <a:ext uri="{FF2B5EF4-FFF2-40B4-BE49-F238E27FC236}">
              <a16:creationId xmlns:a16="http://schemas.microsoft.com/office/drawing/2014/main" id="{FF32BCDF-074D-F331-A1C7-3357BF1DC162}"/>
            </a:ext>
          </a:extLst>
        </p:cNvPr>
        <p:cNvGrpSpPr/>
        <p:nvPr/>
      </p:nvGrpSpPr>
      <p:grpSpPr>
        <a:xfrm>
          <a:off x="0" y="0"/>
          <a:ext cx="0" cy="0"/>
          <a:chOff x="0" y="0"/>
          <a:chExt cx="0" cy="0"/>
        </a:xfrm>
      </p:grpSpPr>
      <p:sp>
        <p:nvSpPr>
          <p:cNvPr id="314" name="Google Shape;314;g21e5c6e8e05_0_27340:notes">
            <a:extLst>
              <a:ext uri="{FF2B5EF4-FFF2-40B4-BE49-F238E27FC236}">
                <a16:creationId xmlns:a16="http://schemas.microsoft.com/office/drawing/2014/main" id="{A809339A-F7A1-2022-3211-394F9B53E4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1e5c6e8e05_0_27340:notes">
            <a:extLst>
              <a:ext uri="{FF2B5EF4-FFF2-40B4-BE49-F238E27FC236}">
                <a16:creationId xmlns:a16="http://schemas.microsoft.com/office/drawing/2014/main" id="{1827F73F-7426-FA5F-628C-BEA2C85DC2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84260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a:extLst>
            <a:ext uri="{FF2B5EF4-FFF2-40B4-BE49-F238E27FC236}">
              <a16:creationId xmlns:a16="http://schemas.microsoft.com/office/drawing/2014/main" id="{EA641D52-F778-9D75-0EEA-F9B4172EEB66}"/>
            </a:ext>
          </a:extLst>
        </p:cNvPr>
        <p:cNvGrpSpPr/>
        <p:nvPr/>
      </p:nvGrpSpPr>
      <p:grpSpPr>
        <a:xfrm>
          <a:off x="0" y="0"/>
          <a:ext cx="0" cy="0"/>
          <a:chOff x="0" y="0"/>
          <a:chExt cx="0" cy="0"/>
        </a:xfrm>
      </p:grpSpPr>
      <p:sp>
        <p:nvSpPr>
          <p:cNvPr id="602" name="Google Shape;602;g244b0a241a1_0_155:notes">
            <a:extLst>
              <a:ext uri="{FF2B5EF4-FFF2-40B4-BE49-F238E27FC236}">
                <a16:creationId xmlns:a16="http://schemas.microsoft.com/office/drawing/2014/main" id="{E7C9FF0B-30A9-8F0A-AB54-15D1262882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244b0a241a1_0_155:notes">
            <a:extLst>
              <a:ext uri="{FF2B5EF4-FFF2-40B4-BE49-F238E27FC236}">
                <a16:creationId xmlns:a16="http://schemas.microsoft.com/office/drawing/2014/main" id="{89DAD5E9-FB7D-245F-01D4-A4641D452F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07000"/>
              </a:lnSpc>
              <a:spcAft>
                <a:spcPts val="800"/>
              </a:spcAft>
              <a:buNone/>
            </a:pPr>
            <a:r>
              <a:rPr lang="en-US" sz="1800" b="1" kern="100">
                <a:effectLst/>
                <a:latin typeface="Arial" panose="020B0604020202020204" pitchFamily="34" charset="0"/>
                <a:ea typeface="Aptos" panose="020B0004020202020204" pitchFamily="34" charset="0"/>
                <a:cs typeface="Times New Roman" panose="02020603050405020304" pitchFamily="18" charset="0"/>
              </a:rPr>
              <a:t>KNN Classification:</a:t>
            </a: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The KNN model achieved 67.7% accuracy, which is: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Better than Logistic Regression (68.4%) in some aspects but slightly worse in overall accuracy.</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b="1" kern="100">
                <a:effectLst/>
                <a:latin typeface="Arial" panose="020B0604020202020204" pitchFamily="34" charset="0"/>
                <a:ea typeface="Aptos" panose="020B0004020202020204" pitchFamily="34" charset="0"/>
                <a:cs typeface="Times New Roman" panose="02020603050405020304" pitchFamily="18" charset="0"/>
              </a:rPr>
              <a:t>Key Observations: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b="1" kern="100">
                <a:effectLst/>
                <a:latin typeface="Arial" panose="020B0604020202020204" pitchFamily="34" charset="0"/>
                <a:ea typeface="Aptos" panose="020B0004020202020204" pitchFamily="34" charset="0"/>
                <a:cs typeface="Times New Roman" panose="02020603050405020304" pitchFamily="18" charset="0"/>
              </a:rPr>
              <a:t>Casual users (Class 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Recall is 15%, higher than 6% in Logistic Regression.</a:t>
            </a: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F1-score is 0.23, which is slightly better than 0.11 in Logistic Regression.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False negatives (Casual misclassified as Members): 67,993, slightly better than 75,050 in Logistic Regression.</a:t>
            </a: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b="1" kern="100">
                <a:effectLst/>
                <a:latin typeface="Arial" panose="020B0604020202020204" pitchFamily="34" charset="0"/>
                <a:ea typeface="Aptos" panose="020B0004020202020204" pitchFamily="34" charset="0"/>
                <a:cs typeface="Times New Roman" panose="02020603050405020304" pitchFamily="18" charset="0"/>
              </a:rPr>
              <a:t>Members (Class 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Recall is 92%, quite lower than 98% in Logistic Regression but still quite high.</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F1-score is 0.80, almost same as Logistic Regression.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b="1" kern="100">
                <a:effectLst/>
                <a:latin typeface="Arial" panose="020B0604020202020204" pitchFamily="34" charset="0"/>
                <a:ea typeface="Aptos" panose="020B0004020202020204" pitchFamily="34" charset="0"/>
                <a:cs typeface="Times New Roman" panose="02020603050405020304" pitchFamily="18" charset="0"/>
              </a:rPr>
              <a:t>Confusion Matrix Insights: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Casual users correctly classified: 12,148 (Better than Logistic Regression).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Members correctly classified: 157,349 (Decent but lower than Logistic Regression).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Still biased towards predicting Members, similar to Logistic Regression.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b="1" kern="100">
                <a:effectLst/>
                <a:latin typeface="Arial" panose="020B0604020202020204" pitchFamily="34" charset="0"/>
                <a:ea typeface="Aptos" panose="020B0004020202020204" pitchFamily="34" charset="0"/>
                <a:cs typeface="Times New Roman" panose="02020603050405020304" pitchFamily="18" charset="0"/>
              </a:rPr>
              <a:t>Best Metric to Consider:</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F1-score remains the most relevant to balance precision and recall.</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KNN perform well in certain areas and managing bias at some level for casual classification effectively.</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b="1" kern="100">
                <a:effectLst/>
                <a:latin typeface="Arial" panose="020B0604020202020204" pitchFamily="34" charset="0"/>
                <a:ea typeface="Aptos" panose="020B0004020202020204" pitchFamily="34" charset="0"/>
                <a:cs typeface="Times New Roman" panose="02020603050405020304" pitchFamily="18" charset="0"/>
              </a:rPr>
              <a:t>Conclusion: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KNN is not the best choice because: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It struggles with Casual users (low recall, low F1-score).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1800" kern="100">
                <a:effectLst/>
                <a:latin typeface="Arial" panose="020B0604020202020204" pitchFamily="34" charset="0"/>
                <a:ea typeface="Aptos" panose="020B0004020202020204" pitchFamily="34" charset="0"/>
                <a:cs typeface="Times New Roman" panose="02020603050405020304" pitchFamily="18" charset="0"/>
              </a:rPr>
              <a:t>KNN might need feature scaling or tuning to perform better.</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812863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a:extLst>
            <a:ext uri="{FF2B5EF4-FFF2-40B4-BE49-F238E27FC236}">
              <a16:creationId xmlns:a16="http://schemas.microsoft.com/office/drawing/2014/main" id="{C63B42C7-9C53-145B-F62D-0D262836BC96}"/>
            </a:ext>
          </a:extLst>
        </p:cNvPr>
        <p:cNvGrpSpPr/>
        <p:nvPr/>
      </p:nvGrpSpPr>
      <p:grpSpPr>
        <a:xfrm>
          <a:off x="0" y="0"/>
          <a:ext cx="0" cy="0"/>
          <a:chOff x="0" y="0"/>
          <a:chExt cx="0" cy="0"/>
        </a:xfrm>
      </p:grpSpPr>
      <p:sp>
        <p:nvSpPr>
          <p:cNvPr id="700" name="Google Shape;700;g21de8bc5b3b_0_635:notes">
            <a:extLst>
              <a:ext uri="{FF2B5EF4-FFF2-40B4-BE49-F238E27FC236}">
                <a16:creationId xmlns:a16="http://schemas.microsoft.com/office/drawing/2014/main" id="{3BE0455A-5647-3688-5F6F-4D41C4CCD7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21de8bc5b3b_0_635:notes">
            <a:extLst>
              <a:ext uri="{FF2B5EF4-FFF2-40B4-BE49-F238E27FC236}">
                <a16:creationId xmlns:a16="http://schemas.microsoft.com/office/drawing/2014/main" id="{8E985234-369F-8870-7744-C27DF7961F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860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2ecb18f9ca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2ecb18f9ca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a:extLst>
            <a:ext uri="{FF2B5EF4-FFF2-40B4-BE49-F238E27FC236}">
              <a16:creationId xmlns:a16="http://schemas.microsoft.com/office/drawing/2014/main" id="{A8E34F17-799B-CF7F-403F-E7FD463D7E6A}"/>
            </a:ext>
          </a:extLst>
        </p:cNvPr>
        <p:cNvGrpSpPr/>
        <p:nvPr/>
      </p:nvGrpSpPr>
      <p:grpSpPr>
        <a:xfrm>
          <a:off x="0" y="0"/>
          <a:ext cx="0" cy="0"/>
          <a:chOff x="0" y="0"/>
          <a:chExt cx="0" cy="0"/>
        </a:xfrm>
      </p:grpSpPr>
      <p:sp>
        <p:nvSpPr>
          <p:cNvPr id="602" name="Google Shape;602;g244b0a241a1_0_155:notes">
            <a:extLst>
              <a:ext uri="{FF2B5EF4-FFF2-40B4-BE49-F238E27FC236}">
                <a16:creationId xmlns:a16="http://schemas.microsoft.com/office/drawing/2014/main" id="{12E9C375-1454-8DAB-6EB3-65ED0A23AD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244b0a241a1_0_155:notes">
            <a:extLst>
              <a:ext uri="{FF2B5EF4-FFF2-40B4-BE49-F238E27FC236}">
                <a16:creationId xmlns:a16="http://schemas.microsoft.com/office/drawing/2014/main" id="{81BB1853-CFAC-B9F7-6833-DF7A6D3CA9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07000"/>
              </a:lnSpc>
              <a:spcAft>
                <a:spcPts val="800"/>
              </a:spcAft>
              <a:buNone/>
            </a:pPr>
            <a:r>
              <a:rPr lang="en-US" sz="1800" b="1" kern="100" err="1">
                <a:effectLst/>
                <a:latin typeface="Arial" panose="020B0604020202020204" pitchFamily="34" charset="0"/>
                <a:ea typeface="Aptos" panose="020B0004020202020204" pitchFamily="34" charset="0"/>
                <a:cs typeface="Times New Roman" panose="02020603050405020304" pitchFamily="18" charset="0"/>
              </a:rPr>
              <a:t>XGBoost</a:t>
            </a:r>
            <a:r>
              <a:rPr lang="en-US" sz="1800" b="1" kern="100">
                <a:effectLst/>
                <a:latin typeface="Arial" panose="020B0604020202020204" pitchFamily="34" charset="0"/>
                <a:ea typeface="Aptos" panose="020B0004020202020204" pitchFamily="34" charset="0"/>
                <a:cs typeface="Times New Roman" panose="02020603050405020304" pitchFamily="18" charset="0"/>
              </a:rPr>
              <a:t> Classification: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The </a:t>
            </a:r>
            <a:r>
              <a:rPr lang="en-US" sz="1800" kern="100" err="1">
                <a:effectLst/>
                <a:latin typeface="Arial" panose="020B0604020202020204" pitchFamily="34" charset="0"/>
                <a:ea typeface="Aptos" panose="020B0004020202020204" pitchFamily="34" charset="0"/>
                <a:cs typeface="Times New Roman" panose="02020603050405020304" pitchFamily="18" charset="0"/>
              </a:rPr>
              <a:t>XGBoost</a:t>
            </a:r>
            <a:r>
              <a:rPr lang="en-US" sz="1800" kern="100">
                <a:effectLst/>
                <a:latin typeface="Arial" panose="020B0604020202020204" pitchFamily="34" charset="0"/>
                <a:ea typeface="Aptos" panose="020B0004020202020204" pitchFamily="34" charset="0"/>
                <a:cs typeface="Times New Roman" panose="02020603050405020304" pitchFamily="18" charset="0"/>
              </a:rPr>
              <a:t> model achieved 68.6% accuracy, which is slightly better than Logistic Regression (68.4%) but slightly worse than Random Forest (69.5%).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b="1" kern="100">
                <a:effectLst/>
                <a:latin typeface="Arial" panose="020B0604020202020204" pitchFamily="34" charset="0"/>
                <a:ea typeface="Aptos" panose="020B0004020202020204" pitchFamily="34" charset="0"/>
                <a:cs typeface="Times New Roman" panose="02020603050405020304" pitchFamily="18" charset="0"/>
              </a:rPr>
              <a:t>Key Observations: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b="1" kern="100">
                <a:effectLst/>
                <a:latin typeface="Arial" panose="020B0604020202020204" pitchFamily="34" charset="0"/>
                <a:ea typeface="Aptos" panose="020B0004020202020204" pitchFamily="34" charset="0"/>
                <a:cs typeface="Times New Roman" panose="02020603050405020304" pitchFamily="18" charset="0"/>
              </a:rPr>
              <a:t>Casual users (Class 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Recall improved from 6% (Logistic Regression) to 13%, but it's still worse than 41% in Random Forest.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F1-score is 0.20, better than 0.11 in Logistic Regression but much worse than 0.46 in Random Forest.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False negatives (Casual misclassified as Members): 70,021 (Better than 75,050 in Logistic Regression, worse than 47,014 in Random Forest).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b="1" kern="100">
                <a:effectLst/>
                <a:latin typeface="Arial" panose="020B0604020202020204" pitchFamily="34" charset="0"/>
                <a:ea typeface="Aptos" panose="020B0004020202020204" pitchFamily="34" charset="0"/>
                <a:cs typeface="Times New Roman" panose="02020603050405020304" pitchFamily="18" charset="0"/>
              </a:rPr>
              <a:t>Members (Class 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Recall is 95%, higher than 83% in Random Forest, similar to 98% in Logistic Regression.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F1-score is 0.80, slightly better than 0.79 in Random Forest.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b="1" kern="100">
                <a:effectLst/>
                <a:latin typeface="Arial" panose="020B0604020202020204" pitchFamily="34" charset="0"/>
                <a:ea typeface="Aptos" panose="020B0004020202020204" pitchFamily="34" charset="0"/>
                <a:cs typeface="Times New Roman" panose="02020603050405020304" pitchFamily="18" charset="0"/>
              </a:rPr>
              <a:t>Confusion Matrix Insights: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Casual users correctly classified: 10,120 (Better than 5,091 in Logistic Regression, worse than 33,127 in Random Forest).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Members correctly classified: 161,534 (Better than Random Forest, worse than Logistic Regression).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The model is still biased toward predicting Members, though slightly better than Logistic Regression.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b="1" kern="100">
                <a:effectLst/>
                <a:latin typeface="Arial" panose="020B0604020202020204" pitchFamily="34" charset="0"/>
                <a:ea typeface="Aptos" panose="020B0004020202020204" pitchFamily="34" charset="0"/>
                <a:cs typeface="Times New Roman" panose="02020603050405020304" pitchFamily="18" charset="0"/>
              </a:rPr>
              <a:t>Best Metric to Consider:</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F1-score remains the best metric for overall balance.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Recall for Class 0 is still low (13%), meaning it still struggles to classify casual users.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b="1" kern="100">
                <a:effectLst/>
                <a:latin typeface="Arial" panose="020B0604020202020204" pitchFamily="34" charset="0"/>
                <a:ea typeface="Aptos" panose="020B0004020202020204" pitchFamily="34" charset="0"/>
                <a:cs typeface="Times New Roman" panose="02020603050405020304" pitchFamily="18" charset="0"/>
              </a:rPr>
              <a:t>Conclusion: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err="1">
                <a:effectLst/>
                <a:latin typeface="Arial" panose="020B0604020202020204" pitchFamily="34" charset="0"/>
                <a:ea typeface="Aptos" panose="020B0004020202020204" pitchFamily="34" charset="0"/>
                <a:cs typeface="Times New Roman" panose="02020603050405020304" pitchFamily="18" charset="0"/>
              </a:rPr>
              <a:t>XGBoost</a:t>
            </a:r>
            <a:r>
              <a:rPr lang="en-US" sz="1800" kern="100">
                <a:effectLst/>
                <a:latin typeface="Arial" panose="020B0604020202020204" pitchFamily="34" charset="0"/>
                <a:ea typeface="Aptos" panose="020B0004020202020204" pitchFamily="34" charset="0"/>
                <a:cs typeface="Times New Roman" panose="02020603050405020304" pitchFamily="18" charset="0"/>
              </a:rPr>
              <a:t> is not the best choice because: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It still struggles with Class 0 (Casual users), just like Logistic Regression.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Random Forest is more balanced in predicting both classes.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1800" kern="100">
                <a:effectLst/>
                <a:latin typeface="Arial" panose="020B0604020202020204" pitchFamily="34" charset="0"/>
                <a:ea typeface="Aptos" panose="020B0004020202020204" pitchFamily="34" charset="0"/>
                <a:cs typeface="Times New Roman" panose="02020603050405020304" pitchFamily="18" charset="0"/>
              </a:rPr>
              <a:t>It only improves slightly on Logistic Regression but does not outperform Random Forest.</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484857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a:extLst>
            <a:ext uri="{FF2B5EF4-FFF2-40B4-BE49-F238E27FC236}">
              <a16:creationId xmlns:a16="http://schemas.microsoft.com/office/drawing/2014/main" id="{995F0888-3593-D5A1-49FB-64D8DAE1DC81}"/>
            </a:ext>
          </a:extLst>
        </p:cNvPr>
        <p:cNvGrpSpPr/>
        <p:nvPr/>
      </p:nvGrpSpPr>
      <p:grpSpPr>
        <a:xfrm>
          <a:off x="0" y="0"/>
          <a:ext cx="0" cy="0"/>
          <a:chOff x="0" y="0"/>
          <a:chExt cx="0" cy="0"/>
        </a:xfrm>
      </p:grpSpPr>
      <p:sp>
        <p:nvSpPr>
          <p:cNvPr id="700" name="Google Shape;700;g21de8bc5b3b_0_635:notes">
            <a:extLst>
              <a:ext uri="{FF2B5EF4-FFF2-40B4-BE49-F238E27FC236}">
                <a16:creationId xmlns:a16="http://schemas.microsoft.com/office/drawing/2014/main" id="{4370C47E-4D4F-B526-94B5-6A04F35D29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21de8bc5b3b_0_635:notes">
            <a:extLst>
              <a:ext uri="{FF2B5EF4-FFF2-40B4-BE49-F238E27FC236}">
                <a16:creationId xmlns:a16="http://schemas.microsoft.com/office/drawing/2014/main" id="{09939EBB-E058-500B-BFAF-8C6119ED78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07000"/>
              </a:lnSpc>
              <a:spcAft>
                <a:spcPts val="800"/>
              </a:spcAft>
              <a:buNone/>
            </a:pP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55508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a:extLst>
            <a:ext uri="{FF2B5EF4-FFF2-40B4-BE49-F238E27FC236}">
              <a16:creationId xmlns:a16="http://schemas.microsoft.com/office/drawing/2014/main" id="{0EDCDF5D-01D9-0AED-304C-E00C87E71ABC}"/>
            </a:ext>
          </a:extLst>
        </p:cNvPr>
        <p:cNvGrpSpPr/>
        <p:nvPr/>
      </p:nvGrpSpPr>
      <p:grpSpPr>
        <a:xfrm>
          <a:off x="0" y="0"/>
          <a:ext cx="0" cy="0"/>
          <a:chOff x="0" y="0"/>
          <a:chExt cx="0" cy="0"/>
        </a:xfrm>
      </p:grpSpPr>
      <p:sp>
        <p:nvSpPr>
          <p:cNvPr id="343" name="Google Shape;343;g22ecb18f9ca_0_127:notes">
            <a:extLst>
              <a:ext uri="{FF2B5EF4-FFF2-40B4-BE49-F238E27FC236}">
                <a16:creationId xmlns:a16="http://schemas.microsoft.com/office/drawing/2014/main" id="{377EA8E2-7CE7-C9F4-A65E-58C412AF66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2ecb18f9ca_0_127:notes">
            <a:extLst>
              <a:ext uri="{FF2B5EF4-FFF2-40B4-BE49-F238E27FC236}">
                <a16:creationId xmlns:a16="http://schemas.microsoft.com/office/drawing/2014/main" id="{12DEC5D3-28CC-7DB9-9F24-916787CD53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0520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a:extLst>
            <a:ext uri="{FF2B5EF4-FFF2-40B4-BE49-F238E27FC236}">
              <a16:creationId xmlns:a16="http://schemas.microsoft.com/office/drawing/2014/main" id="{C22C7BA9-178A-86E8-2B5F-48AAFE16C5D4}"/>
            </a:ext>
          </a:extLst>
        </p:cNvPr>
        <p:cNvGrpSpPr/>
        <p:nvPr/>
      </p:nvGrpSpPr>
      <p:grpSpPr>
        <a:xfrm>
          <a:off x="0" y="0"/>
          <a:ext cx="0" cy="0"/>
          <a:chOff x="0" y="0"/>
          <a:chExt cx="0" cy="0"/>
        </a:xfrm>
      </p:grpSpPr>
      <p:sp>
        <p:nvSpPr>
          <p:cNvPr id="602" name="Google Shape;602;g244b0a241a1_0_155:notes">
            <a:extLst>
              <a:ext uri="{FF2B5EF4-FFF2-40B4-BE49-F238E27FC236}">
                <a16:creationId xmlns:a16="http://schemas.microsoft.com/office/drawing/2014/main" id="{F61F740E-1B44-A9E3-617E-AD1C45D42F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244b0a241a1_0_155:notes">
            <a:extLst>
              <a:ext uri="{FF2B5EF4-FFF2-40B4-BE49-F238E27FC236}">
                <a16:creationId xmlns:a16="http://schemas.microsoft.com/office/drawing/2014/main" id="{43F9443C-657F-334D-DB69-7D17EADF09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07000"/>
              </a:lnSpc>
              <a:spcAft>
                <a:spcPts val="800"/>
              </a:spcAft>
              <a:buNone/>
            </a:pPr>
            <a:r>
              <a:rPr lang="en-US" sz="1100" b="1" kern="100">
                <a:effectLst/>
                <a:latin typeface="Arial" panose="020B0604020202020204" pitchFamily="34" charset="0"/>
                <a:ea typeface="Aptos" panose="020B0004020202020204" pitchFamily="34" charset="0"/>
                <a:cs typeface="Times New Roman" panose="02020603050405020304" pitchFamily="18" charset="0"/>
              </a:rPr>
              <a:t>Random Forest: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100" kern="100">
                <a:effectLst/>
                <a:latin typeface="Arial" panose="020B0604020202020204" pitchFamily="34" charset="0"/>
                <a:ea typeface="Aptos" panose="020B0004020202020204" pitchFamily="34" charset="0"/>
                <a:cs typeface="Times New Roman" panose="02020603050405020304" pitchFamily="18" charset="0"/>
              </a:rPr>
              <a:t>The Random Forest model achieved 69.5% accuracy, which is slightly better than the Logistic Regression model (68.4%).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100" b="1" kern="100">
                <a:effectLst/>
                <a:latin typeface="Arial" panose="020B0604020202020204" pitchFamily="34" charset="0"/>
                <a:ea typeface="Aptos" panose="020B0004020202020204" pitchFamily="34" charset="0"/>
                <a:cs typeface="Times New Roman" panose="02020603050405020304" pitchFamily="18" charset="0"/>
              </a:rPr>
              <a:t> </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100" b="1" kern="100">
                <a:effectLst/>
                <a:latin typeface="Arial" panose="020B0604020202020204" pitchFamily="34" charset="0"/>
                <a:ea typeface="Aptos" panose="020B0004020202020204" pitchFamily="34" charset="0"/>
                <a:cs typeface="Times New Roman" panose="02020603050405020304" pitchFamily="18" charset="0"/>
              </a:rPr>
              <a:t>Key Observations: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100" b="1" kern="100">
                <a:effectLst/>
                <a:latin typeface="Arial" panose="020B0604020202020204" pitchFamily="34" charset="0"/>
                <a:ea typeface="Aptos" panose="020B0004020202020204" pitchFamily="34" charset="0"/>
                <a:cs typeface="Times New Roman" panose="02020603050405020304" pitchFamily="18" charset="0"/>
              </a:rPr>
              <a:t>Casual users (Class 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100" kern="100">
                <a:effectLst/>
                <a:latin typeface="Arial" panose="020B0604020202020204" pitchFamily="34" charset="0"/>
                <a:ea typeface="Aptos" panose="020B0004020202020204" pitchFamily="34" charset="0"/>
                <a:cs typeface="Times New Roman" panose="02020603050405020304" pitchFamily="18" charset="0"/>
              </a:rPr>
              <a:t>Recall improved (41% vs. 6% in Logistic Regression) → The model is better at identifying casual users.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100" kern="100">
                <a:effectLst/>
                <a:latin typeface="Arial" panose="020B0604020202020204" pitchFamily="34" charset="0"/>
                <a:ea typeface="Aptos" panose="020B0004020202020204" pitchFamily="34" charset="0"/>
                <a:cs typeface="Times New Roman" panose="02020603050405020304" pitchFamily="18" charset="0"/>
              </a:rPr>
              <a:t>F1-score is 0.46, much better than 0.11 in Logistic Regression.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100" kern="100">
                <a:effectLst/>
                <a:latin typeface="Arial" panose="020B0604020202020204" pitchFamily="34" charset="0"/>
                <a:ea typeface="Aptos" panose="020B0004020202020204" pitchFamily="34" charset="0"/>
                <a:cs typeface="Times New Roman" panose="02020603050405020304" pitchFamily="18" charset="0"/>
              </a:rPr>
              <a:t>False negatives (Casual misclassified as Members) reduced from 75,050 to 47,014.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br>
              <a:rPr lang="en-US" sz="1100" kern="100">
                <a:effectLst/>
                <a:latin typeface="Arial" panose="020B0604020202020204" pitchFamily="34" charset="0"/>
                <a:ea typeface="Aptos" panose="020B0004020202020204" pitchFamily="34" charset="0"/>
                <a:cs typeface="Times New Roman" panose="02020603050405020304" pitchFamily="18" charset="0"/>
              </a:rPr>
            </a:br>
            <a:r>
              <a:rPr lang="en-US" sz="1100" b="1" kern="100">
                <a:effectLst/>
                <a:latin typeface="Arial" panose="020B0604020202020204" pitchFamily="34" charset="0"/>
                <a:ea typeface="Aptos" panose="020B0004020202020204" pitchFamily="34" charset="0"/>
                <a:cs typeface="Times New Roman" panose="02020603050405020304" pitchFamily="18" charset="0"/>
              </a:rPr>
              <a:t>Members (Class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100" kern="100">
                <a:effectLst/>
                <a:latin typeface="Arial" panose="020B0604020202020204" pitchFamily="34" charset="0"/>
                <a:ea typeface="Aptos" panose="020B0004020202020204" pitchFamily="34" charset="0"/>
                <a:cs typeface="Times New Roman" panose="02020603050405020304" pitchFamily="18" charset="0"/>
              </a:rPr>
              <a:t>Recall decreased (83% vs. 98% in Logistic Regression) but is still high.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100" kern="100">
                <a:effectLst/>
                <a:latin typeface="Arial" panose="020B0604020202020204" pitchFamily="34" charset="0"/>
                <a:ea typeface="Aptos" panose="020B0004020202020204" pitchFamily="34" charset="0"/>
                <a:cs typeface="Times New Roman" panose="02020603050405020304" pitchFamily="18" charset="0"/>
              </a:rPr>
              <a:t>F1-score is 0.79, slightly lower than 0.81 in Logistic Regression.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br>
              <a:rPr lang="en-US" sz="1100" kern="100">
                <a:effectLst/>
                <a:latin typeface="Arial" panose="020B0604020202020204" pitchFamily="34" charset="0"/>
                <a:ea typeface="Aptos" panose="020B0004020202020204" pitchFamily="34" charset="0"/>
                <a:cs typeface="Times New Roman" panose="02020603050405020304" pitchFamily="18" charset="0"/>
              </a:rPr>
            </a:br>
            <a:r>
              <a:rPr lang="en-US" sz="1100" b="1" kern="100">
                <a:effectLst/>
                <a:latin typeface="Arial" panose="020B0604020202020204" pitchFamily="34" charset="0"/>
                <a:ea typeface="Aptos" panose="020B0004020202020204" pitchFamily="34" charset="0"/>
                <a:cs typeface="Times New Roman" panose="02020603050405020304" pitchFamily="18" charset="0"/>
              </a:rPr>
              <a:t>Confusion Matrix Insights: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100" kern="100">
                <a:effectLst/>
                <a:latin typeface="Arial" panose="020B0604020202020204" pitchFamily="34" charset="0"/>
                <a:ea typeface="Aptos" panose="020B0004020202020204" pitchFamily="34" charset="0"/>
                <a:cs typeface="Times New Roman" panose="02020603050405020304" pitchFamily="18" charset="0"/>
              </a:rPr>
              <a:t>Casuals correctly classified: 33,127 (Much better than 5,091 in Logistic Regression).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100" kern="100">
                <a:effectLst/>
                <a:latin typeface="Arial" panose="020B0604020202020204" pitchFamily="34" charset="0"/>
                <a:ea typeface="Aptos" panose="020B0004020202020204" pitchFamily="34" charset="0"/>
                <a:cs typeface="Times New Roman" panose="02020603050405020304" pitchFamily="18" charset="0"/>
              </a:rPr>
              <a:t>Members correctly classified: 140,776 (Lower than 166,144 in Logistic Regression).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100" kern="100">
                <a:effectLst/>
                <a:latin typeface="Arial" panose="020B0604020202020204" pitchFamily="34" charset="0"/>
                <a:ea typeface="Aptos" panose="020B0004020202020204" pitchFamily="34" charset="0"/>
                <a:cs typeface="Times New Roman" panose="02020603050405020304" pitchFamily="18" charset="0"/>
              </a:rPr>
              <a:t>False negatives (Casuals misclassified as Members) dropped significantly.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100" kern="100">
                <a:effectLst/>
                <a:latin typeface="Arial" panose="020B0604020202020204" pitchFamily="34" charset="0"/>
                <a:ea typeface="Aptos" panose="020B0004020202020204" pitchFamily="34" charset="0"/>
                <a:cs typeface="Times New Roman" panose="02020603050405020304" pitchFamily="18" charset="0"/>
              </a:rPr>
              <a:t> </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100" b="1" kern="100">
                <a:effectLst/>
                <a:latin typeface="Arial" panose="020B0604020202020204" pitchFamily="34" charset="0"/>
                <a:ea typeface="Aptos" panose="020B0004020202020204" pitchFamily="34" charset="0"/>
                <a:cs typeface="Times New Roman" panose="02020603050405020304" pitchFamily="18" charset="0"/>
              </a:rPr>
              <a:t>Best Metric to Consider:</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100" kern="100">
                <a:effectLst/>
                <a:latin typeface="Arial" panose="020B0604020202020204" pitchFamily="34" charset="0"/>
                <a:ea typeface="Aptos" panose="020B0004020202020204" pitchFamily="34" charset="0"/>
                <a:cs typeface="Times New Roman" panose="02020603050405020304" pitchFamily="18" charset="0"/>
              </a:rPr>
              <a:t>F1-score is still the best metric, as it balances precision and recall.</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100" kern="100">
                <a:effectLst/>
                <a:latin typeface="Arial" panose="020B0604020202020204" pitchFamily="34" charset="0"/>
                <a:ea typeface="Aptos" panose="020B0004020202020204" pitchFamily="34" charset="0"/>
                <a:cs typeface="Times New Roman" panose="02020603050405020304" pitchFamily="18" charset="0"/>
              </a:rPr>
              <a:t>Improved Recall for Class 0 (Casual users) makes this model more balanced than Logistic Regression.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100" kern="100">
                <a:effectLst/>
                <a:latin typeface="Arial" panose="020B0604020202020204" pitchFamily="34" charset="0"/>
                <a:ea typeface="Aptos" panose="020B0004020202020204" pitchFamily="34" charset="0"/>
                <a:cs typeface="Times New Roman" panose="02020603050405020304" pitchFamily="18" charset="0"/>
              </a:rPr>
              <a:t> </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100" b="1" kern="100">
                <a:effectLst/>
                <a:latin typeface="Arial" panose="020B0604020202020204" pitchFamily="34" charset="0"/>
                <a:ea typeface="Aptos" panose="020B0004020202020204" pitchFamily="34" charset="0"/>
                <a:cs typeface="Times New Roman" panose="02020603050405020304" pitchFamily="18" charset="0"/>
              </a:rPr>
              <a:t>Conclusion: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100" kern="100">
                <a:effectLst/>
                <a:latin typeface="Arial" panose="020B0604020202020204" pitchFamily="34" charset="0"/>
                <a:ea typeface="Aptos" panose="020B0004020202020204" pitchFamily="34" charset="0"/>
                <a:cs typeface="Times New Roman" panose="02020603050405020304" pitchFamily="18" charset="0"/>
              </a:rPr>
              <a:t>Random Forest is a better model overall because: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100" kern="100">
                <a:effectLst/>
                <a:latin typeface="Arial" panose="020B0604020202020204" pitchFamily="34" charset="0"/>
                <a:ea typeface="Aptos" panose="020B0004020202020204" pitchFamily="34" charset="0"/>
                <a:cs typeface="Times New Roman" panose="02020603050405020304" pitchFamily="18" charset="0"/>
              </a:rPr>
              <a:t>It significantly improves recall for casual users (from 6% → 41%).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100" kern="100">
                <a:effectLst/>
                <a:latin typeface="Arial" panose="020B0604020202020204" pitchFamily="34" charset="0"/>
                <a:ea typeface="Aptos" panose="020B0004020202020204" pitchFamily="34" charset="0"/>
                <a:cs typeface="Times New Roman" panose="02020603050405020304" pitchFamily="18" charset="0"/>
              </a:rPr>
              <a:t>It still maintains good performance for members.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US" sz="1100" kern="100">
                <a:effectLst/>
                <a:latin typeface="Arial" panose="020B0604020202020204" pitchFamily="34" charset="0"/>
                <a:ea typeface="Aptos" panose="020B0004020202020204" pitchFamily="34" charset="0"/>
                <a:cs typeface="Times New Roman" panose="02020603050405020304" pitchFamily="18" charset="0"/>
              </a:rPr>
              <a:t>The trade-off in member classification is acceptable for better balance.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831974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a:extLst>
            <a:ext uri="{FF2B5EF4-FFF2-40B4-BE49-F238E27FC236}">
              <a16:creationId xmlns:a16="http://schemas.microsoft.com/office/drawing/2014/main" id="{12156A3F-673A-5B40-D7CB-0F666924112F}"/>
            </a:ext>
          </a:extLst>
        </p:cNvPr>
        <p:cNvGrpSpPr/>
        <p:nvPr/>
      </p:nvGrpSpPr>
      <p:grpSpPr>
        <a:xfrm>
          <a:off x="0" y="0"/>
          <a:ext cx="0" cy="0"/>
          <a:chOff x="0" y="0"/>
          <a:chExt cx="0" cy="0"/>
        </a:xfrm>
      </p:grpSpPr>
      <p:sp>
        <p:nvSpPr>
          <p:cNvPr id="364" name="Google Shape;364;g22ecb18f9ca_0_339:notes">
            <a:extLst>
              <a:ext uri="{FF2B5EF4-FFF2-40B4-BE49-F238E27FC236}">
                <a16:creationId xmlns:a16="http://schemas.microsoft.com/office/drawing/2014/main" id="{49FCEB6D-63F9-16A1-B122-F902CEFFB5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2ecb18f9ca_0_339:notes">
            <a:extLst>
              <a:ext uri="{FF2B5EF4-FFF2-40B4-BE49-F238E27FC236}">
                <a16:creationId xmlns:a16="http://schemas.microsoft.com/office/drawing/2014/main" id="{54DB4CC9-1E22-E875-2BBB-A6F2BEA6D7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292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cc9050bdf8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cc9050bdf8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07000"/>
              </a:lnSpc>
              <a:spcAft>
                <a:spcPts val="800"/>
              </a:spcAft>
              <a:buNone/>
            </a:pPr>
            <a:r>
              <a:rPr lang="en-US" sz="1800" b="1" kern="100">
                <a:effectLst/>
                <a:latin typeface="Arial" panose="020B0604020202020204" pitchFamily="34" charset="0"/>
                <a:ea typeface="Aptos" panose="020B0004020202020204" pitchFamily="34" charset="0"/>
                <a:cs typeface="Times New Roman" panose="02020603050405020304" pitchFamily="18" charset="0"/>
              </a:rPr>
              <a:t>Insights and Key Takeaways: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b="1" kern="100">
                <a:effectLst/>
                <a:latin typeface="Arial" panose="020B0604020202020204" pitchFamily="34" charset="0"/>
                <a:ea typeface="Aptos" panose="020B0004020202020204" pitchFamily="34" charset="0"/>
                <a:cs typeface="Times New Roman" panose="02020603050405020304" pitchFamily="18" charset="0"/>
              </a:rPr>
              <a:t>Accuracy Ranking:</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Random Forest (69.5%) &gt; </a:t>
            </a:r>
            <a:r>
              <a:rPr lang="en-US" sz="1800" kern="100" err="1">
                <a:effectLst/>
                <a:latin typeface="Arial" panose="020B0604020202020204" pitchFamily="34" charset="0"/>
                <a:ea typeface="Aptos" panose="020B0004020202020204" pitchFamily="34" charset="0"/>
                <a:cs typeface="Times New Roman" panose="02020603050405020304" pitchFamily="18" charset="0"/>
              </a:rPr>
              <a:t>XGBoost</a:t>
            </a:r>
            <a:r>
              <a:rPr lang="en-US" sz="1800" kern="100">
                <a:effectLst/>
                <a:latin typeface="Arial" panose="020B0604020202020204" pitchFamily="34" charset="0"/>
                <a:ea typeface="Aptos" panose="020B0004020202020204" pitchFamily="34" charset="0"/>
                <a:cs typeface="Times New Roman" panose="02020603050405020304" pitchFamily="18" charset="0"/>
              </a:rPr>
              <a:t> (68.6%) &gt; Logistic Regression (68.4%) &gt; KNN (67.7%).</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Random Forest has the highest accuracy, meaning it makes the fewest total errors.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b="1" kern="100">
                <a:effectLst/>
                <a:latin typeface="Arial" panose="020B0604020202020204" pitchFamily="34" charset="0"/>
                <a:ea typeface="Aptos" panose="020B0004020202020204" pitchFamily="34" charset="0"/>
                <a:cs typeface="Times New Roman" panose="02020603050405020304" pitchFamily="18" charset="0"/>
              </a:rPr>
              <a:t>Class 0 (Casual users) - Performance Issues Across Models: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Logistic Regression performs the worst (Recall = 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err="1">
                <a:effectLst/>
                <a:latin typeface="Arial" panose="020B0604020202020204" pitchFamily="34" charset="0"/>
                <a:ea typeface="Aptos" panose="020B0004020202020204" pitchFamily="34" charset="0"/>
                <a:cs typeface="Times New Roman" panose="02020603050405020304" pitchFamily="18" charset="0"/>
              </a:rPr>
              <a:t>XGBoost</a:t>
            </a:r>
            <a:r>
              <a:rPr lang="en-US" sz="1800" kern="100">
                <a:effectLst/>
                <a:latin typeface="Arial" panose="020B0604020202020204" pitchFamily="34" charset="0"/>
                <a:ea typeface="Aptos" panose="020B0004020202020204" pitchFamily="34" charset="0"/>
                <a:cs typeface="Times New Roman" panose="02020603050405020304" pitchFamily="18" charset="0"/>
              </a:rPr>
              <a:t> &amp; KNN slightly improve (Recall = 13-15%).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Random Forest does best (Recall = 41%), meaning it recognizes casual users better than others.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b="1" kern="100">
                <a:effectLst/>
                <a:latin typeface="Arial" panose="020B0604020202020204" pitchFamily="34" charset="0"/>
                <a:ea typeface="Aptos" panose="020B0004020202020204" pitchFamily="34" charset="0"/>
                <a:cs typeface="Times New Roman" panose="02020603050405020304" pitchFamily="18" charset="0"/>
              </a:rPr>
              <a:t>Class 1 (Members) - Best Recognition in All Models: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Logistic Regression has highest recall (98%), meaning almost all members are correctly classified.</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err="1">
                <a:effectLst/>
                <a:latin typeface="Arial" panose="020B0604020202020204" pitchFamily="34" charset="0"/>
                <a:ea typeface="Aptos" panose="020B0004020202020204" pitchFamily="34" charset="0"/>
                <a:cs typeface="Times New Roman" panose="02020603050405020304" pitchFamily="18" charset="0"/>
              </a:rPr>
              <a:t>XGBoost</a:t>
            </a:r>
            <a:r>
              <a:rPr lang="en-US" sz="1800" kern="100">
                <a:effectLst/>
                <a:latin typeface="Arial" panose="020B0604020202020204" pitchFamily="34" charset="0"/>
                <a:ea typeface="Aptos" panose="020B0004020202020204" pitchFamily="34" charset="0"/>
                <a:cs typeface="Times New Roman" panose="02020603050405020304" pitchFamily="18" charset="0"/>
              </a:rPr>
              <a:t> (95%) and KNN (92%) are slightly lower but still strong.</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Random Forest is most balanced (83%), ensuring better recognition for both classes.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b="1" kern="100">
                <a:effectLst/>
                <a:latin typeface="Arial" panose="020B0604020202020204" pitchFamily="34" charset="0"/>
                <a:ea typeface="Aptos" panose="020B0004020202020204" pitchFamily="34" charset="0"/>
                <a:cs typeface="Times New Roman" panose="02020603050405020304" pitchFamily="18" charset="0"/>
              </a:rPr>
              <a:t>F1-Score Considerations: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The F1-score for Casual users (0) is worst in Logistic Regression (0.11), improving slightly in KNN (0.23) and </a:t>
            </a:r>
            <a:r>
              <a:rPr lang="en-US" sz="1800" kern="100" err="1">
                <a:effectLst/>
                <a:latin typeface="Arial" panose="020B0604020202020204" pitchFamily="34" charset="0"/>
                <a:ea typeface="Aptos" panose="020B0004020202020204" pitchFamily="34" charset="0"/>
                <a:cs typeface="Times New Roman" panose="02020603050405020304" pitchFamily="18" charset="0"/>
              </a:rPr>
              <a:t>XGBoost</a:t>
            </a:r>
            <a:r>
              <a:rPr lang="en-US" sz="1800" kern="100">
                <a:effectLst/>
                <a:latin typeface="Arial" panose="020B0604020202020204" pitchFamily="34" charset="0"/>
                <a:ea typeface="Aptos" panose="020B0004020202020204" pitchFamily="34" charset="0"/>
                <a:cs typeface="Times New Roman" panose="02020603050405020304" pitchFamily="18" charset="0"/>
              </a:rPr>
              <a:t> (0.20), but Random Forest is best (0.46).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The F1-score for Members (1) is highest across all models (~0.79-0.81).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Random Forest gives the most balanced F1-score across both classes.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b="1" kern="100">
                <a:effectLst/>
                <a:latin typeface="Arial" panose="020B0604020202020204" pitchFamily="34" charset="0"/>
                <a:ea typeface="Aptos" panose="020B0004020202020204" pitchFamily="34" charset="0"/>
                <a:cs typeface="Times New Roman" panose="02020603050405020304" pitchFamily="18" charset="0"/>
              </a:rPr>
              <a:t>Conclusion: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b="1" kern="100">
                <a:effectLst/>
                <a:latin typeface="Arial" panose="020B0604020202020204" pitchFamily="34" charset="0"/>
                <a:ea typeface="Aptos" panose="020B0004020202020204" pitchFamily="34" charset="0"/>
                <a:cs typeface="Times New Roman" panose="02020603050405020304" pitchFamily="18" charset="0"/>
              </a:rPr>
              <a:t>Random Forest is the best model overall.</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It performs the best in balancing both Casual and Member users.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Higher Recall for Casual users (41%) compared to others (6%-15%).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While </a:t>
            </a:r>
            <a:r>
              <a:rPr lang="en-US" sz="1800" kern="100" err="1">
                <a:effectLst/>
                <a:latin typeface="Arial" panose="020B0604020202020204" pitchFamily="34" charset="0"/>
                <a:ea typeface="Aptos" panose="020B0004020202020204" pitchFamily="34" charset="0"/>
                <a:cs typeface="Times New Roman" panose="02020603050405020304" pitchFamily="18" charset="0"/>
              </a:rPr>
              <a:t>XGBoost</a:t>
            </a:r>
            <a:r>
              <a:rPr lang="en-US" sz="1800" kern="100">
                <a:effectLst/>
                <a:latin typeface="Arial" panose="020B0604020202020204" pitchFamily="34" charset="0"/>
                <a:ea typeface="Aptos" panose="020B0004020202020204" pitchFamily="34" charset="0"/>
                <a:cs typeface="Times New Roman" panose="02020603050405020304" pitchFamily="18" charset="0"/>
              </a:rPr>
              <a:t> &amp; KNN have high recall for Members, they struggle with Casual users.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b="1" kern="100">
                <a:effectLst/>
                <a:latin typeface="Arial" panose="020B0604020202020204" pitchFamily="34" charset="0"/>
                <a:ea typeface="Aptos" panose="020B0004020202020204" pitchFamily="34" charset="0"/>
                <a:cs typeface="Times New Roman" panose="02020603050405020304" pitchFamily="18" charset="0"/>
              </a:rPr>
              <a:t>Logistic Regression is the worst model for this classification task.</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Extremely poor at identifying Casual users (Recall = 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It over-predicts Members (1), meaning Casuals are often misclassified.</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b="1" kern="100" err="1">
                <a:effectLst/>
                <a:latin typeface="Arial" panose="020B0604020202020204" pitchFamily="34" charset="0"/>
                <a:ea typeface="Aptos" panose="020B0004020202020204" pitchFamily="34" charset="0"/>
                <a:cs typeface="Times New Roman" panose="02020603050405020304" pitchFamily="18" charset="0"/>
              </a:rPr>
              <a:t>XGBoost</a:t>
            </a:r>
            <a:r>
              <a:rPr lang="en-US" sz="1800" b="1" kern="100">
                <a:effectLst/>
                <a:latin typeface="Arial" panose="020B0604020202020204" pitchFamily="34" charset="0"/>
                <a:ea typeface="Aptos" panose="020B0004020202020204" pitchFamily="34" charset="0"/>
                <a:cs typeface="Times New Roman" panose="02020603050405020304" pitchFamily="18" charset="0"/>
              </a:rPr>
              <a:t> &amp; KNN are similar, but Random Forest still wins.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en-US" sz="1800" kern="100">
                <a:effectLst/>
                <a:latin typeface="Arial" panose="020B0604020202020204" pitchFamily="34" charset="0"/>
                <a:ea typeface="Aptos" panose="020B0004020202020204" pitchFamily="34" charset="0"/>
                <a:cs typeface="Times New Roman" panose="02020603050405020304" pitchFamily="18" charset="0"/>
              </a:rPr>
              <a:t>Both models improve over Logistic Regression but still struggle with Class 0 (Casuals).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a:buNone/>
            </a:pPr>
            <a:r>
              <a:rPr lang="en-US" sz="1800" err="1">
                <a:effectLst/>
                <a:latin typeface="Arial" panose="020B0604020202020204" pitchFamily="34" charset="0"/>
                <a:ea typeface="Aptos" panose="020B0004020202020204" pitchFamily="34" charset="0"/>
              </a:rPr>
              <a:t>XGBoost</a:t>
            </a:r>
            <a:r>
              <a:rPr lang="en-US" sz="1800">
                <a:effectLst/>
                <a:latin typeface="Arial" panose="020B0604020202020204" pitchFamily="34" charset="0"/>
                <a:ea typeface="Aptos" panose="020B0004020202020204" pitchFamily="34" charset="0"/>
              </a:rPr>
              <a:t> is better than Logistic Regression, but not as strong as Random Forest.</a:t>
            </a: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f264e083c8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f264e083c8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It is (casual, member)</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a:extLst>
            <a:ext uri="{FF2B5EF4-FFF2-40B4-BE49-F238E27FC236}">
              <a16:creationId xmlns:a16="http://schemas.microsoft.com/office/drawing/2014/main" id="{2602055F-FBE2-09FA-4C4D-19CB03FA6B83}"/>
            </a:ext>
          </a:extLst>
        </p:cNvPr>
        <p:cNvGrpSpPr/>
        <p:nvPr/>
      </p:nvGrpSpPr>
      <p:grpSpPr>
        <a:xfrm>
          <a:off x="0" y="0"/>
          <a:ext cx="0" cy="0"/>
          <a:chOff x="0" y="0"/>
          <a:chExt cx="0" cy="0"/>
        </a:xfrm>
      </p:grpSpPr>
      <p:sp>
        <p:nvSpPr>
          <p:cNvPr id="364" name="Google Shape;364;g22ecb18f9ca_0_339:notes">
            <a:extLst>
              <a:ext uri="{FF2B5EF4-FFF2-40B4-BE49-F238E27FC236}">
                <a16:creationId xmlns:a16="http://schemas.microsoft.com/office/drawing/2014/main" id="{7012DC97-FACC-F92F-CFD3-31951C569F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2ecb18f9ca_0_339:notes">
            <a:extLst>
              <a:ext uri="{FF2B5EF4-FFF2-40B4-BE49-F238E27FC236}">
                <a16:creationId xmlns:a16="http://schemas.microsoft.com/office/drawing/2014/main" id="{CBD2704A-1B32-258B-86E7-7CE39DF743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59897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a:extLst>
            <a:ext uri="{FF2B5EF4-FFF2-40B4-BE49-F238E27FC236}">
              <a16:creationId xmlns:a16="http://schemas.microsoft.com/office/drawing/2014/main" id="{21EA9B51-E1C9-04FE-1F72-427B5F4575C4}"/>
            </a:ext>
          </a:extLst>
        </p:cNvPr>
        <p:cNvGrpSpPr/>
        <p:nvPr/>
      </p:nvGrpSpPr>
      <p:grpSpPr>
        <a:xfrm>
          <a:off x="0" y="0"/>
          <a:ext cx="0" cy="0"/>
          <a:chOff x="0" y="0"/>
          <a:chExt cx="0" cy="0"/>
        </a:xfrm>
      </p:grpSpPr>
      <p:sp>
        <p:nvSpPr>
          <p:cNvPr id="406" name="Google Shape;406;g22ee742ccc2_0_1:notes">
            <a:extLst>
              <a:ext uri="{FF2B5EF4-FFF2-40B4-BE49-F238E27FC236}">
                <a16:creationId xmlns:a16="http://schemas.microsoft.com/office/drawing/2014/main" id="{0D67F777-F2B6-38E5-0A1A-C3AC9441FB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2ee742ccc2_0_1:notes">
            <a:extLst>
              <a:ext uri="{FF2B5EF4-FFF2-40B4-BE49-F238E27FC236}">
                <a16:creationId xmlns:a16="http://schemas.microsoft.com/office/drawing/2014/main" id="{755DE81F-C1DA-C2A1-C545-D61DD1D072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07000"/>
              </a:lnSpc>
              <a:spcAft>
                <a:spcPts val="800"/>
              </a:spcAft>
              <a:buAutoNum type="arabicPeriod"/>
            </a:pPr>
            <a:r>
              <a:rPr lang="en-US" sz="1100" b="1" kern="100">
                <a:effectLst/>
                <a:latin typeface="Arial" panose="020B0604020202020204" pitchFamily="34" charset="0"/>
                <a:ea typeface="Aptos" panose="020B0004020202020204" pitchFamily="34" charset="0"/>
                <a:cs typeface="Times New Roman" panose="02020603050405020304" pitchFamily="18" charset="0"/>
              </a:rPr>
              <a:t>Membership conversion strategies: from the box plot for the member and casual we have configure that casuals are usually tend to take longer rides, hence are good targets for the subscription promotions. So the strategy to promote membership could be offering discounted long term subscriptions, email marketing and pop-up notifications at popular casual user stations.</a:t>
            </a:r>
          </a:p>
          <a:p>
            <a:pPr>
              <a:lnSpc>
                <a:spcPct val="107000"/>
              </a:lnSpc>
              <a:spcAft>
                <a:spcPts val="800"/>
              </a:spcAft>
              <a:buAutoNum type="arabicPeriod"/>
            </a:pPr>
            <a:r>
              <a:rPr lang="en-US" sz="1100" kern="100">
                <a:effectLst/>
                <a:latin typeface="Aptos" panose="020B0004020202020204" pitchFamily="34" charset="0"/>
                <a:ea typeface="Aptos" panose="020B0004020202020204" pitchFamily="34" charset="0"/>
                <a:cs typeface="Times New Roman" panose="02020603050405020304" pitchFamily="18" charset="0"/>
              </a:rPr>
              <a:t>Optimize bike availability &amp; station planning: the bar graph of start/end station and bike ride type shows there are station with high casual traffic so to not face the shortages at the station , can increase the bike availability and plan station accordingly. It also showed that electric scooters are used way less than classic bikes, we can promote them as tourist friendly option to promote the usage.</a:t>
            </a:r>
          </a:p>
          <a:p>
            <a:pPr>
              <a:lnSpc>
                <a:spcPct val="107000"/>
              </a:lnSpc>
              <a:spcAft>
                <a:spcPts val="800"/>
              </a:spcAft>
              <a:buAutoNum type="arabicPeriod"/>
            </a:pPr>
            <a:r>
              <a:rPr lang="en-US" sz="1100" kern="100" err="1">
                <a:effectLst/>
                <a:latin typeface="Aptos" panose="020B0004020202020204" pitchFamily="34" charset="0"/>
                <a:ea typeface="Aptos" panose="020B0004020202020204" pitchFamily="34" charset="0"/>
                <a:cs typeface="Times New Roman" panose="02020603050405020304" pitchFamily="18" charset="0"/>
              </a:rPr>
              <a:t>Personalise</a:t>
            </a:r>
            <a:r>
              <a:rPr lang="en-US" sz="1100" kern="100">
                <a:effectLst/>
                <a:latin typeface="Aptos" panose="020B0004020202020204" pitchFamily="34" charset="0"/>
                <a:ea typeface="Aptos" panose="020B0004020202020204" pitchFamily="34" charset="0"/>
                <a:cs typeface="Times New Roman" panose="02020603050405020304" pitchFamily="18" charset="0"/>
              </a:rPr>
              <a:t> User Engagement &amp; Retargeting: If causals users tend to take longer rides and from specific stations , station could be set up for personalized targeting and personalized app notification or target social media ads .</a:t>
            </a:r>
          </a:p>
          <a:p>
            <a:pPr>
              <a:lnSpc>
                <a:spcPct val="107000"/>
              </a:lnSpc>
              <a:spcAft>
                <a:spcPts val="800"/>
              </a:spcAft>
              <a:buAutoNum type="arabicPeriod"/>
            </a:pPr>
            <a:r>
              <a:rPr lang="en-US" sz="1100" kern="100">
                <a:effectLst/>
                <a:latin typeface="Aptos" panose="020B0004020202020204" pitchFamily="34" charset="0"/>
                <a:ea typeface="Aptos" panose="020B0004020202020204" pitchFamily="34" charset="0"/>
                <a:cs typeface="Times New Roman" panose="02020603050405020304" pitchFamily="18" charset="0"/>
              </a:rPr>
              <a:t>Random forest significantly outperforms other models in correctly identifying casual </a:t>
            </a:r>
            <a:r>
              <a:rPr lang="en-US" sz="1100" kern="100" err="1">
                <a:effectLst/>
                <a:latin typeface="Aptos" panose="020B0004020202020204" pitchFamily="34" charset="0"/>
                <a:ea typeface="Aptos" panose="020B0004020202020204" pitchFamily="34" charset="0"/>
                <a:cs typeface="Times New Roman" panose="02020603050405020304" pitchFamily="18" charset="0"/>
              </a:rPr>
              <a:t>users,and</a:t>
            </a:r>
            <a:r>
              <a:rPr lang="en-US" sz="1100" kern="100">
                <a:effectLst/>
                <a:latin typeface="Aptos" panose="020B0004020202020204" pitchFamily="34" charset="0"/>
                <a:ea typeface="Aptos" panose="020B0004020202020204" pitchFamily="34" charset="0"/>
                <a:cs typeface="Times New Roman" panose="02020603050405020304" pitchFamily="18" charset="0"/>
              </a:rPr>
              <a:t> has </a:t>
            </a:r>
            <a:r>
              <a:rPr lang="en-US" sz="1100" kern="100" err="1">
                <a:effectLst/>
                <a:latin typeface="Aptos" panose="020B0004020202020204" pitchFamily="34" charset="0"/>
                <a:ea typeface="Aptos" panose="020B0004020202020204" pitchFamily="34" charset="0"/>
                <a:cs typeface="Times New Roman" panose="02020603050405020304" pitchFamily="18" charset="0"/>
              </a:rPr>
              <a:t>achived</a:t>
            </a:r>
            <a:r>
              <a:rPr lang="en-US" sz="1100" kern="100">
                <a:effectLst/>
                <a:latin typeface="Aptos" panose="020B0004020202020204" pitchFamily="34" charset="0"/>
                <a:ea typeface="Aptos" panose="020B0004020202020204" pitchFamily="34" charset="0"/>
                <a:cs typeface="Times New Roman" panose="02020603050405020304" pitchFamily="18" charset="0"/>
              </a:rPr>
              <a:t> recall for 41% which very high as compared to other three models. Also RF maintains robust 83% recalls for member users.</a:t>
            </a:r>
            <a:r>
              <a:rPr lang="en-US"/>
              <a:t> Random Forest yields the highest F1-score for both classes. his superior overall performance solidifies Random Forest as the optimal model for this classification task, demonstrating its ability to accurately and reliably distinguish between Casual and Member users.</a:t>
            </a:r>
          </a:p>
          <a:p>
            <a:pPr>
              <a:lnSpc>
                <a:spcPct val="107000"/>
              </a:lnSpc>
              <a:spcAft>
                <a:spcPts val="800"/>
              </a:spcAft>
              <a:buAutoNum type="arabicPeriod"/>
            </a:pP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0175233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fd8e885a12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fd8e885a12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a:extLst>
            <a:ext uri="{FF2B5EF4-FFF2-40B4-BE49-F238E27FC236}">
              <a16:creationId xmlns:a16="http://schemas.microsoft.com/office/drawing/2014/main" id="{348F1F15-FB2F-E867-DB5E-6D6E0AA013FD}"/>
            </a:ext>
          </a:extLst>
        </p:cNvPr>
        <p:cNvGrpSpPr/>
        <p:nvPr/>
      </p:nvGrpSpPr>
      <p:grpSpPr>
        <a:xfrm>
          <a:off x="0" y="0"/>
          <a:ext cx="0" cy="0"/>
          <a:chOff x="0" y="0"/>
          <a:chExt cx="0" cy="0"/>
        </a:xfrm>
      </p:grpSpPr>
      <p:sp>
        <p:nvSpPr>
          <p:cNvPr id="616" name="Google Shape;616;gf264e083c8_0_1236:notes">
            <a:extLst>
              <a:ext uri="{FF2B5EF4-FFF2-40B4-BE49-F238E27FC236}">
                <a16:creationId xmlns:a16="http://schemas.microsoft.com/office/drawing/2014/main" id="{CBE46006-BEB5-7403-4D9A-6853AF5E55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f264e083c8_0_1236:notes">
            <a:extLst>
              <a:ext uri="{FF2B5EF4-FFF2-40B4-BE49-F238E27FC236}">
                <a16:creationId xmlns:a16="http://schemas.microsoft.com/office/drawing/2014/main" id="{265CC0C9-8035-DCDE-8CEB-C6AB27BF53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4100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a:extLst>
            <a:ext uri="{FF2B5EF4-FFF2-40B4-BE49-F238E27FC236}">
              <a16:creationId xmlns:a16="http://schemas.microsoft.com/office/drawing/2014/main" id="{AE0158C2-0BAE-2D49-C43D-9E28B8F29434}"/>
            </a:ext>
          </a:extLst>
        </p:cNvPr>
        <p:cNvGrpSpPr/>
        <p:nvPr/>
      </p:nvGrpSpPr>
      <p:grpSpPr>
        <a:xfrm>
          <a:off x="0" y="0"/>
          <a:ext cx="0" cy="0"/>
          <a:chOff x="0" y="0"/>
          <a:chExt cx="0" cy="0"/>
        </a:xfrm>
      </p:grpSpPr>
      <p:sp>
        <p:nvSpPr>
          <p:cNvPr id="224" name="Google Shape;224;g210f7c66770_0_132:notes">
            <a:extLst>
              <a:ext uri="{FF2B5EF4-FFF2-40B4-BE49-F238E27FC236}">
                <a16:creationId xmlns:a16="http://schemas.microsoft.com/office/drawing/2014/main" id="{A222974F-19CB-41B3-6B38-451180BCEB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10f7c66770_0_132:notes">
            <a:extLst>
              <a:ext uri="{FF2B5EF4-FFF2-40B4-BE49-F238E27FC236}">
                <a16:creationId xmlns:a16="http://schemas.microsoft.com/office/drawing/2014/main" id="{582A2C0F-60C2-B51F-2522-5E218E26E3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0180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a:extLst>
            <a:ext uri="{FF2B5EF4-FFF2-40B4-BE49-F238E27FC236}">
              <a16:creationId xmlns:a16="http://schemas.microsoft.com/office/drawing/2014/main" id="{59B88DB9-7DA8-1B50-3D22-4E8D0BD2126C}"/>
            </a:ext>
          </a:extLst>
        </p:cNvPr>
        <p:cNvGrpSpPr/>
        <p:nvPr/>
      </p:nvGrpSpPr>
      <p:grpSpPr>
        <a:xfrm>
          <a:off x="0" y="0"/>
          <a:ext cx="0" cy="0"/>
          <a:chOff x="0" y="0"/>
          <a:chExt cx="0" cy="0"/>
        </a:xfrm>
      </p:grpSpPr>
      <p:sp>
        <p:nvSpPr>
          <p:cNvPr id="514" name="Google Shape;514;g21f30c3009d_0_3:notes">
            <a:extLst>
              <a:ext uri="{FF2B5EF4-FFF2-40B4-BE49-F238E27FC236}">
                <a16:creationId xmlns:a16="http://schemas.microsoft.com/office/drawing/2014/main" id="{6299EA53-412C-810C-6228-2DE861116F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21f30c3009d_0_3:notes">
            <a:extLst>
              <a:ext uri="{FF2B5EF4-FFF2-40B4-BE49-F238E27FC236}">
                <a16:creationId xmlns:a16="http://schemas.microsoft.com/office/drawing/2014/main" id="{FFD79532-ACE3-168D-4599-6FA492013E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985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2ecb18f9ca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2ecb18f9ca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EB6A94D2-5AED-820F-B1B7-D9E4E1585F7E}"/>
            </a:ext>
          </a:extLst>
        </p:cNvPr>
        <p:cNvGrpSpPr/>
        <p:nvPr/>
      </p:nvGrpSpPr>
      <p:grpSpPr>
        <a:xfrm>
          <a:off x="0" y="0"/>
          <a:ext cx="0" cy="0"/>
          <a:chOff x="0" y="0"/>
          <a:chExt cx="0" cy="0"/>
        </a:xfrm>
      </p:grpSpPr>
      <p:sp>
        <p:nvSpPr>
          <p:cNvPr id="354" name="Google Shape;354;g22ecb18f9ca_0_139:notes">
            <a:extLst>
              <a:ext uri="{FF2B5EF4-FFF2-40B4-BE49-F238E27FC236}">
                <a16:creationId xmlns:a16="http://schemas.microsoft.com/office/drawing/2014/main" id="{BAA01E3A-5632-D5C3-DE07-0753943ED4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2ecb18f9ca_0_139:notes">
            <a:extLst>
              <a:ext uri="{FF2B5EF4-FFF2-40B4-BE49-F238E27FC236}">
                <a16:creationId xmlns:a16="http://schemas.microsoft.com/office/drawing/2014/main" id="{3EFBED99-B178-5098-D97F-282DA1ACFE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AU"/>
              <a:t> </a:t>
            </a:r>
            <a:r>
              <a:rPr lang="en-IN"/>
              <a:t>Used Interquartile Range (IQR) to detect and remove outliers in ride durations</a:t>
            </a:r>
          </a:p>
          <a:p>
            <a:pPr>
              <a:buFont typeface="Arial" panose="020B0604020202020204" pitchFamily="34" charset="0"/>
              <a:buChar char="•"/>
            </a:pPr>
            <a:r>
              <a:rPr lang="en-IN"/>
              <a:t>Visualized outliers using a boxplot</a:t>
            </a:r>
          </a:p>
          <a:p>
            <a:pPr>
              <a:buFont typeface="Arial" panose="020B0604020202020204" pitchFamily="34" charset="0"/>
              <a:buChar char="•"/>
            </a:pPr>
            <a:r>
              <a:rPr lang="en-IN"/>
              <a:t>Removed rides with unrealistic durations (e.g., extremely short or long trips)</a:t>
            </a:r>
          </a:p>
          <a:p>
            <a:pPr>
              <a:buFont typeface="Arial" panose="020B0604020202020204" pitchFamily="34" charset="0"/>
              <a:buChar char="•"/>
            </a:pPr>
            <a:endParaRPr lang="en-IN"/>
          </a:p>
          <a:p>
            <a:pPr>
              <a:buFont typeface="Arial" panose="020B0604020202020204" pitchFamily="34" charset="0"/>
              <a:buChar char="•"/>
            </a:pPr>
            <a:r>
              <a:rPr lang="en-IN"/>
              <a:t>Most rides last about 5-15 mins</a:t>
            </a:r>
          </a:p>
          <a:p>
            <a:pPr>
              <a:buFont typeface="Arial" panose="020B0604020202020204" pitchFamily="34" charset="0"/>
              <a:buChar char="•"/>
            </a:pPr>
            <a:r>
              <a:rPr lang="en-IN"/>
              <a:t>Upper bound is 31.92 meaning rides lasting more than 31 mins are considered outliers which could be possible may be because some technical error or if some has forgotten to end the ride has resulted in removal of these rides.</a:t>
            </a:r>
          </a:p>
          <a:p>
            <a:pPr marL="158750" indent="0">
              <a:buFont typeface="Arial" panose="020B0604020202020204" pitchFamily="34" charset="0"/>
              <a:buNone/>
            </a:pPr>
            <a:endParaRPr lang="en-IN"/>
          </a:p>
        </p:txBody>
      </p:sp>
    </p:spTree>
    <p:extLst>
      <p:ext uri="{BB962C8B-B14F-4D97-AF65-F5344CB8AC3E}">
        <p14:creationId xmlns:p14="http://schemas.microsoft.com/office/powerpoint/2010/main" val="2677136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33B76D3F-0083-CA82-600A-5DCEF29149AC}"/>
            </a:ext>
          </a:extLst>
        </p:cNvPr>
        <p:cNvGrpSpPr/>
        <p:nvPr/>
      </p:nvGrpSpPr>
      <p:grpSpPr>
        <a:xfrm>
          <a:off x="0" y="0"/>
          <a:ext cx="0" cy="0"/>
          <a:chOff x="0" y="0"/>
          <a:chExt cx="0" cy="0"/>
        </a:xfrm>
      </p:grpSpPr>
      <p:sp>
        <p:nvSpPr>
          <p:cNvPr id="354" name="Google Shape;354;g22ecb18f9ca_0_139:notes">
            <a:extLst>
              <a:ext uri="{FF2B5EF4-FFF2-40B4-BE49-F238E27FC236}">
                <a16:creationId xmlns:a16="http://schemas.microsoft.com/office/drawing/2014/main" id="{727E888A-FC41-93F5-5B39-078B8E8AB4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2ecb18f9ca_0_139:notes">
            <a:extLst>
              <a:ext uri="{FF2B5EF4-FFF2-40B4-BE49-F238E27FC236}">
                <a16:creationId xmlns:a16="http://schemas.microsoft.com/office/drawing/2014/main" id="{2FCC18E7-2233-8F3B-7B48-2C36C0E935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a:t>Long Right Tail:</a:t>
            </a:r>
            <a:r>
              <a:rPr lang="en-US"/>
              <a:t> The long right tail indicates the presence of some rides with significantly longer durations, pulling the mean to the right of the median. </a:t>
            </a:r>
            <a:r>
              <a:rPr lang="en-US" b="1"/>
              <a:t>Peak Left of Median:</a:t>
            </a:r>
            <a:r>
              <a:rPr lang="en-US"/>
              <a:t> The fact that the peak is to the left of the median is another strong indicator of positive skewness. This means that while the most common ride durations are around 5 minutes, there's a significant number of rides that last much longer, resulting in a right-skewed distribution.</a:t>
            </a:r>
            <a:endParaRPr/>
          </a:p>
        </p:txBody>
      </p:sp>
    </p:spTree>
    <p:extLst>
      <p:ext uri="{BB962C8B-B14F-4D97-AF65-F5344CB8AC3E}">
        <p14:creationId xmlns:p14="http://schemas.microsoft.com/office/powerpoint/2010/main" val="2997784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89400" y="1309975"/>
            <a:ext cx="4148400" cy="1677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66"/>
        <p:cNvGrpSpPr/>
        <p:nvPr/>
      </p:nvGrpSpPr>
      <p:grpSpPr>
        <a:xfrm>
          <a:off x="0" y="0"/>
          <a:ext cx="0" cy="0"/>
          <a:chOff x="0" y="0"/>
          <a:chExt cx="0" cy="0"/>
        </a:xfrm>
      </p:grpSpPr>
      <p:grpSp>
        <p:nvGrpSpPr>
          <p:cNvPr id="67" name="Google Shape;67;p13"/>
          <p:cNvGrpSpPr/>
          <p:nvPr/>
        </p:nvGrpSpPr>
        <p:grpSpPr>
          <a:xfrm>
            <a:off x="396500" y="170481"/>
            <a:ext cx="8360126" cy="4733247"/>
            <a:chOff x="1054783" y="1029605"/>
            <a:chExt cx="7587010" cy="3902100"/>
          </a:xfrm>
        </p:grpSpPr>
        <p:sp>
          <p:nvSpPr>
            <p:cNvPr id="68" name="Google Shape;68;p1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13"/>
          <p:cNvSpPr txBox="1">
            <a:spLocks noGrp="1"/>
          </p:cNvSpPr>
          <p:nvPr>
            <p:ph type="ctrTitle"/>
          </p:nvPr>
        </p:nvSpPr>
        <p:spPr>
          <a:xfrm>
            <a:off x="1114016" y="18797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71" name="Google Shape;71;p13"/>
          <p:cNvSpPr txBox="1">
            <a:spLocks noGrp="1"/>
          </p:cNvSpPr>
          <p:nvPr>
            <p:ph type="title" idx="2" hasCustomPrompt="1"/>
          </p:nvPr>
        </p:nvSpPr>
        <p:spPr>
          <a:xfrm>
            <a:off x="1113997" y="1269525"/>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72" name="Google Shape;72;p13"/>
          <p:cNvSpPr txBox="1">
            <a:spLocks noGrp="1"/>
          </p:cNvSpPr>
          <p:nvPr>
            <p:ph type="ctrTitle" idx="3"/>
          </p:nvPr>
        </p:nvSpPr>
        <p:spPr>
          <a:xfrm>
            <a:off x="1114008"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73" name="Google Shape;73;p13"/>
          <p:cNvSpPr txBox="1">
            <a:spLocks noGrp="1"/>
          </p:cNvSpPr>
          <p:nvPr>
            <p:ph type="title" idx="4" hasCustomPrompt="1"/>
          </p:nvPr>
        </p:nvSpPr>
        <p:spPr>
          <a:xfrm>
            <a:off x="1113997" y="2283824"/>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74" name="Google Shape;74;p13"/>
          <p:cNvSpPr txBox="1">
            <a:spLocks noGrp="1"/>
          </p:cNvSpPr>
          <p:nvPr>
            <p:ph type="ctrTitle" idx="5"/>
          </p:nvPr>
        </p:nvSpPr>
        <p:spPr>
          <a:xfrm>
            <a:off x="1114107" y="3908761"/>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75" name="Google Shape;75;p13"/>
          <p:cNvSpPr txBox="1">
            <a:spLocks noGrp="1"/>
          </p:cNvSpPr>
          <p:nvPr>
            <p:ph type="title" idx="6" hasCustomPrompt="1"/>
          </p:nvPr>
        </p:nvSpPr>
        <p:spPr>
          <a:xfrm>
            <a:off x="1113998" y="3298125"/>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76" name="Google Shape;76;p13"/>
          <p:cNvSpPr txBox="1">
            <a:spLocks noGrp="1"/>
          </p:cNvSpPr>
          <p:nvPr>
            <p:ph type="title" idx="7" hasCustomPrompt="1"/>
          </p:nvPr>
        </p:nvSpPr>
        <p:spPr>
          <a:xfrm>
            <a:off x="4965997" y="1270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77" name="Google Shape;77;p13"/>
          <p:cNvSpPr txBox="1">
            <a:spLocks noGrp="1"/>
          </p:cNvSpPr>
          <p:nvPr>
            <p:ph type="ctrTitle" idx="8"/>
          </p:nvPr>
        </p:nvSpPr>
        <p:spPr>
          <a:xfrm>
            <a:off x="4966007" y="1879725"/>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78" name="Google Shape;78;p13"/>
          <p:cNvSpPr txBox="1">
            <a:spLocks noGrp="1"/>
          </p:cNvSpPr>
          <p:nvPr>
            <p:ph type="title" idx="9"/>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79" name="Google Shape;79;p13"/>
          <p:cNvSpPr txBox="1">
            <a:spLocks noGrp="1"/>
          </p:cNvSpPr>
          <p:nvPr>
            <p:ph type="ctrTitle" idx="13"/>
          </p:nvPr>
        </p:nvSpPr>
        <p:spPr>
          <a:xfrm>
            <a:off x="4966007"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0" name="Google Shape;80;p13"/>
          <p:cNvSpPr txBox="1">
            <a:spLocks noGrp="1"/>
          </p:cNvSpPr>
          <p:nvPr>
            <p:ph type="title" idx="14" hasCustomPrompt="1"/>
          </p:nvPr>
        </p:nvSpPr>
        <p:spPr>
          <a:xfrm>
            <a:off x="4965997" y="2283824"/>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1" name="Google Shape;81;p13"/>
          <p:cNvSpPr txBox="1">
            <a:spLocks noGrp="1"/>
          </p:cNvSpPr>
          <p:nvPr>
            <p:ph type="title" idx="15" hasCustomPrompt="1"/>
          </p:nvPr>
        </p:nvSpPr>
        <p:spPr>
          <a:xfrm>
            <a:off x="4965997" y="3298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2" name="Google Shape;82;p13"/>
          <p:cNvSpPr txBox="1">
            <a:spLocks noGrp="1"/>
          </p:cNvSpPr>
          <p:nvPr>
            <p:ph type="ctrTitle" idx="16"/>
          </p:nvPr>
        </p:nvSpPr>
        <p:spPr>
          <a:xfrm>
            <a:off x="4966007" y="3908750"/>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2_1_1_1_1_1_1">
    <p:spTree>
      <p:nvGrpSpPr>
        <p:cNvPr id="1" name="Shape 83"/>
        <p:cNvGrpSpPr/>
        <p:nvPr/>
      </p:nvGrpSpPr>
      <p:grpSpPr>
        <a:xfrm>
          <a:off x="0" y="0"/>
          <a:ext cx="0" cy="0"/>
          <a:chOff x="0" y="0"/>
          <a:chExt cx="0" cy="0"/>
        </a:xfrm>
      </p:grpSpPr>
      <p:grpSp>
        <p:nvGrpSpPr>
          <p:cNvPr id="84" name="Google Shape;84;p14"/>
          <p:cNvGrpSpPr/>
          <p:nvPr/>
        </p:nvGrpSpPr>
        <p:grpSpPr>
          <a:xfrm>
            <a:off x="396500" y="170481"/>
            <a:ext cx="8360126" cy="4733247"/>
            <a:chOff x="1054783" y="1029605"/>
            <a:chExt cx="7587010" cy="3902100"/>
          </a:xfrm>
        </p:grpSpPr>
        <p:sp>
          <p:nvSpPr>
            <p:cNvPr id="85" name="Google Shape;85;p14"/>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14"/>
          <p:cNvSpPr txBox="1">
            <a:spLocks noGrp="1"/>
          </p:cNvSpPr>
          <p:nvPr>
            <p:ph type="body" idx="1"/>
          </p:nvPr>
        </p:nvSpPr>
        <p:spPr>
          <a:xfrm>
            <a:off x="720000" y="1355450"/>
            <a:ext cx="3453900" cy="1623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2"/>
              </a:buClr>
              <a:buSzPts val="1200"/>
              <a:buFont typeface="Anaheim"/>
              <a:buChar char="●"/>
              <a:defRPr sz="1200"/>
            </a:lvl1pPr>
            <a:lvl2pPr marL="914400" lvl="1" indent="-304800" rtl="0">
              <a:spcBef>
                <a:spcPts val="0"/>
              </a:spcBef>
              <a:spcAft>
                <a:spcPts val="0"/>
              </a:spcAft>
              <a:buClr>
                <a:srgbClr val="434343"/>
              </a:buClr>
              <a:buSzPts val="1200"/>
              <a:buFont typeface="Anaheim"/>
              <a:buChar char="○"/>
              <a:defRPr/>
            </a:lvl2pPr>
            <a:lvl3pPr marL="1371600" lvl="2" indent="-304800" rtl="0">
              <a:spcBef>
                <a:spcPts val="0"/>
              </a:spcBef>
              <a:spcAft>
                <a:spcPts val="0"/>
              </a:spcAft>
              <a:buClr>
                <a:srgbClr val="434343"/>
              </a:buClr>
              <a:buSzPts val="1200"/>
              <a:buFont typeface="Anaheim"/>
              <a:buChar char="■"/>
              <a:defRPr/>
            </a:lvl3pPr>
            <a:lvl4pPr marL="1828800" lvl="3" indent="-304800" rtl="0">
              <a:spcBef>
                <a:spcPts val="0"/>
              </a:spcBef>
              <a:spcAft>
                <a:spcPts val="0"/>
              </a:spcAft>
              <a:buClr>
                <a:srgbClr val="434343"/>
              </a:buClr>
              <a:buSzPts val="1200"/>
              <a:buFont typeface="Anaheim"/>
              <a:buChar char="●"/>
              <a:defRPr/>
            </a:lvl4pPr>
            <a:lvl5pPr marL="2286000" lvl="4" indent="-304800" rtl="0">
              <a:spcBef>
                <a:spcPts val="0"/>
              </a:spcBef>
              <a:spcAft>
                <a:spcPts val="0"/>
              </a:spcAft>
              <a:buClr>
                <a:srgbClr val="434343"/>
              </a:buClr>
              <a:buSzPts val="1200"/>
              <a:buFont typeface="Anaheim"/>
              <a:buChar char="○"/>
              <a:defRPr/>
            </a:lvl5pPr>
            <a:lvl6pPr marL="2743200" lvl="5" indent="-304800" rtl="0">
              <a:spcBef>
                <a:spcPts val="0"/>
              </a:spcBef>
              <a:spcAft>
                <a:spcPts val="0"/>
              </a:spcAft>
              <a:buClr>
                <a:srgbClr val="434343"/>
              </a:buClr>
              <a:buSzPts val="1200"/>
              <a:buFont typeface="Anaheim"/>
              <a:buChar char="■"/>
              <a:defRPr/>
            </a:lvl6pPr>
            <a:lvl7pPr marL="3200400" lvl="6" indent="-304800" rtl="0">
              <a:spcBef>
                <a:spcPts val="0"/>
              </a:spcBef>
              <a:spcAft>
                <a:spcPts val="0"/>
              </a:spcAft>
              <a:buClr>
                <a:srgbClr val="434343"/>
              </a:buClr>
              <a:buSzPts val="1200"/>
              <a:buFont typeface="Anaheim"/>
              <a:buChar char="●"/>
              <a:defRPr/>
            </a:lvl7pPr>
            <a:lvl8pPr marL="3657600" lvl="7" indent="-304800" rtl="0">
              <a:spcBef>
                <a:spcPts val="0"/>
              </a:spcBef>
              <a:spcAft>
                <a:spcPts val="0"/>
              </a:spcAft>
              <a:buClr>
                <a:srgbClr val="434343"/>
              </a:buClr>
              <a:buSzPts val="1200"/>
              <a:buFont typeface="Anaheim"/>
              <a:buChar char="○"/>
              <a:defRPr/>
            </a:lvl8pPr>
            <a:lvl9pPr marL="4114800" lvl="8" indent="-304800" rtl="0">
              <a:spcBef>
                <a:spcPts val="0"/>
              </a:spcBef>
              <a:spcAft>
                <a:spcPts val="0"/>
              </a:spcAft>
              <a:buClr>
                <a:srgbClr val="434343"/>
              </a:buClr>
              <a:buSzPts val="1200"/>
              <a:buFont typeface="Anaheim"/>
              <a:buChar char="■"/>
              <a:defRPr/>
            </a:lvl9pPr>
          </a:lstStyle>
          <a:p>
            <a:endParaRPr/>
          </a:p>
        </p:txBody>
      </p:sp>
      <p:sp>
        <p:nvSpPr>
          <p:cNvPr id="88" name="Google Shape;88;p14"/>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89"/>
        <p:cNvGrpSpPr/>
        <p:nvPr/>
      </p:nvGrpSpPr>
      <p:grpSpPr>
        <a:xfrm>
          <a:off x="0" y="0"/>
          <a:ext cx="0" cy="0"/>
          <a:chOff x="0" y="0"/>
          <a:chExt cx="0" cy="0"/>
        </a:xfrm>
      </p:grpSpPr>
      <p:grpSp>
        <p:nvGrpSpPr>
          <p:cNvPr id="90" name="Google Shape;90;p15"/>
          <p:cNvGrpSpPr/>
          <p:nvPr/>
        </p:nvGrpSpPr>
        <p:grpSpPr>
          <a:xfrm>
            <a:off x="396500" y="170481"/>
            <a:ext cx="8360126" cy="4733247"/>
            <a:chOff x="1054783" y="1029605"/>
            <a:chExt cx="7587010" cy="3902100"/>
          </a:xfrm>
        </p:grpSpPr>
        <p:sp>
          <p:nvSpPr>
            <p:cNvPr id="91" name="Google Shape;91;p15"/>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15"/>
          <p:cNvSpPr txBox="1">
            <a:spLocks noGrp="1"/>
          </p:cNvSpPr>
          <p:nvPr>
            <p:ph type="body" idx="1"/>
          </p:nvPr>
        </p:nvSpPr>
        <p:spPr>
          <a:xfrm>
            <a:off x="720000" y="1357275"/>
            <a:ext cx="4209600" cy="2492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2"/>
              </a:buClr>
              <a:buSzPts val="1200"/>
              <a:buFont typeface="Anaheim"/>
              <a:buChar char="●"/>
              <a:defRPr/>
            </a:lvl1pPr>
            <a:lvl2pPr marL="914400" lvl="1" indent="-304800" rtl="0">
              <a:spcBef>
                <a:spcPts val="0"/>
              </a:spcBef>
              <a:spcAft>
                <a:spcPts val="0"/>
              </a:spcAft>
              <a:buClr>
                <a:srgbClr val="434343"/>
              </a:buClr>
              <a:buSzPts val="1200"/>
              <a:buFont typeface="Anaheim"/>
              <a:buChar char="○"/>
              <a:defRPr/>
            </a:lvl2pPr>
            <a:lvl3pPr marL="1371600" lvl="2" indent="-304800" rtl="0">
              <a:spcBef>
                <a:spcPts val="0"/>
              </a:spcBef>
              <a:spcAft>
                <a:spcPts val="0"/>
              </a:spcAft>
              <a:buClr>
                <a:srgbClr val="434343"/>
              </a:buClr>
              <a:buSzPts val="1200"/>
              <a:buFont typeface="Anaheim"/>
              <a:buChar char="■"/>
              <a:defRPr/>
            </a:lvl3pPr>
            <a:lvl4pPr marL="1828800" lvl="3" indent="-304800" rtl="0">
              <a:spcBef>
                <a:spcPts val="0"/>
              </a:spcBef>
              <a:spcAft>
                <a:spcPts val="0"/>
              </a:spcAft>
              <a:buClr>
                <a:srgbClr val="434343"/>
              </a:buClr>
              <a:buSzPts val="1200"/>
              <a:buFont typeface="Anaheim"/>
              <a:buChar char="●"/>
              <a:defRPr/>
            </a:lvl4pPr>
            <a:lvl5pPr marL="2286000" lvl="4" indent="-304800" rtl="0">
              <a:spcBef>
                <a:spcPts val="0"/>
              </a:spcBef>
              <a:spcAft>
                <a:spcPts val="0"/>
              </a:spcAft>
              <a:buClr>
                <a:srgbClr val="434343"/>
              </a:buClr>
              <a:buSzPts val="1200"/>
              <a:buFont typeface="Anaheim"/>
              <a:buChar char="○"/>
              <a:defRPr/>
            </a:lvl5pPr>
            <a:lvl6pPr marL="2743200" lvl="5" indent="-304800" rtl="0">
              <a:spcBef>
                <a:spcPts val="0"/>
              </a:spcBef>
              <a:spcAft>
                <a:spcPts val="0"/>
              </a:spcAft>
              <a:buClr>
                <a:srgbClr val="434343"/>
              </a:buClr>
              <a:buSzPts val="1200"/>
              <a:buFont typeface="Anaheim"/>
              <a:buChar char="■"/>
              <a:defRPr/>
            </a:lvl6pPr>
            <a:lvl7pPr marL="3200400" lvl="6" indent="-304800" rtl="0">
              <a:spcBef>
                <a:spcPts val="0"/>
              </a:spcBef>
              <a:spcAft>
                <a:spcPts val="0"/>
              </a:spcAft>
              <a:buClr>
                <a:srgbClr val="434343"/>
              </a:buClr>
              <a:buSzPts val="1200"/>
              <a:buFont typeface="Anaheim"/>
              <a:buChar char="●"/>
              <a:defRPr/>
            </a:lvl7pPr>
            <a:lvl8pPr marL="3657600" lvl="7" indent="-304800" rtl="0">
              <a:spcBef>
                <a:spcPts val="0"/>
              </a:spcBef>
              <a:spcAft>
                <a:spcPts val="0"/>
              </a:spcAft>
              <a:buClr>
                <a:srgbClr val="434343"/>
              </a:buClr>
              <a:buSzPts val="1200"/>
              <a:buFont typeface="Anaheim"/>
              <a:buChar char="○"/>
              <a:defRPr/>
            </a:lvl8pPr>
            <a:lvl9pPr marL="4114800" lvl="8" indent="-304800" rtl="0">
              <a:spcBef>
                <a:spcPts val="0"/>
              </a:spcBef>
              <a:spcAft>
                <a:spcPts val="0"/>
              </a:spcAft>
              <a:buClr>
                <a:srgbClr val="434343"/>
              </a:buClr>
              <a:buSzPts val="1200"/>
              <a:buFont typeface="Anaheim"/>
              <a:buChar char="■"/>
              <a:defRPr/>
            </a:lvl9pPr>
          </a:lstStyle>
          <a:p>
            <a:endParaRPr/>
          </a:p>
        </p:txBody>
      </p:sp>
      <p:sp>
        <p:nvSpPr>
          <p:cNvPr id="94" name="Google Shape;94;p15"/>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95"/>
        <p:cNvGrpSpPr/>
        <p:nvPr/>
      </p:nvGrpSpPr>
      <p:grpSpPr>
        <a:xfrm>
          <a:off x="0" y="0"/>
          <a:ext cx="0" cy="0"/>
          <a:chOff x="0" y="0"/>
          <a:chExt cx="0" cy="0"/>
        </a:xfrm>
      </p:grpSpPr>
      <p:grpSp>
        <p:nvGrpSpPr>
          <p:cNvPr id="96" name="Google Shape;96;p16"/>
          <p:cNvGrpSpPr/>
          <p:nvPr/>
        </p:nvGrpSpPr>
        <p:grpSpPr>
          <a:xfrm>
            <a:off x="396500" y="170481"/>
            <a:ext cx="8360126" cy="4733247"/>
            <a:chOff x="1054783" y="1029605"/>
            <a:chExt cx="7587010" cy="3902100"/>
          </a:xfrm>
        </p:grpSpPr>
        <p:sp>
          <p:nvSpPr>
            <p:cNvPr id="97" name="Google Shape;97;p16"/>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99;p16"/>
          <p:cNvSpPr txBox="1">
            <a:spLocks noGrp="1"/>
          </p:cNvSpPr>
          <p:nvPr>
            <p:ph type="title"/>
          </p:nvPr>
        </p:nvSpPr>
        <p:spPr>
          <a:xfrm>
            <a:off x="720000" y="1448625"/>
            <a:ext cx="22572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0" name="Google Shape;100;p16"/>
          <p:cNvSpPr txBox="1">
            <a:spLocks noGrp="1"/>
          </p:cNvSpPr>
          <p:nvPr>
            <p:ph type="subTitle" idx="1"/>
          </p:nvPr>
        </p:nvSpPr>
        <p:spPr>
          <a:xfrm>
            <a:off x="720176" y="1807975"/>
            <a:ext cx="22572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1" name="Google Shape;101;p16"/>
          <p:cNvSpPr txBox="1">
            <a:spLocks noGrp="1"/>
          </p:cNvSpPr>
          <p:nvPr>
            <p:ph type="title" idx="2"/>
          </p:nvPr>
        </p:nvSpPr>
        <p:spPr>
          <a:xfrm>
            <a:off x="3491775" y="1448625"/>
            <a:ext cx="2257500" cy="39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2" name="Google Shape;102;p16"/>
          <p:cNvSpPr txBox="1">
            <a:spLocks noGrp="1"/>
          </p:cNvSpPr>
          <p:nvPr>
            <p:ph type="subTitle" idx="3"/>
          </p:nvPr>
        </p:nvSpPr>
        <p:spPr>
          <a:xfrm>
            <a:off x="3491950" y="1807325"/>
            <a:ext cx="22575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3" name="Google Shape;103;p16"/>
          <p:cNvSpPr txBox="1">
            <a:spLocks noGrp="1"/>
          </p:cNvSpPr>
          <p:nvPr>
            <p:ph type="title" idx="4"/>
          </p:nvPr>
        </p:nvSpPr>
        <p:spPr>
          <a:xfrm>
            <a:off x="6162250" y="1448625"/>
            <a:ext cx="2257500" cy="39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04" name="Google Shape;104;p16"/>
          <p:cNvSpPr txBox="1">
            <a:spLocks noGrp="1"/>
          </p:cNvSpPr>
          <p:nvPr>
            <p:ph type="subTitle" idx="5"/>
          </p:nvPr>
        </p:nvSpPr>
        <p:spPr>
          <a:xfrm>
            <a:off x="6162250" y="1808000"/>
            <a:ext cx="22575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105"/>
        <p:cNvGrpSpPr/>
        <p:nvPr/>
      </p:nvGrpSpPr>
      <p:grpSpPr>
        <a:xfrm>
          <a:off x="0" y="0"/>
          <a:ext cx="0" cy="0"/>
          <a:chOff x="0" y="0"/>
          <a:chExt cx="0" cy="0"/>
        </a:xfrm>
      </p:grpSpPr>
      <p:grpSp>
        <p:nvGrpSpPr>
          <p:cNvPr id="106" name="Google Shape;106;p17"/>
          <p:cNvGrpSpPr/>
          <p:nvPr/>
        </p:nvGrpSpPr>
        <p:grpSpPr>
          <a:xfrm>
            <a:off x="396500" y="170481"/>
            <a:ext cx="8360126" cy="4733247"/>
            <a:chOff x="1054783" y="1029605"/>
            <a:chExt cx="7587010" cy="3902100"/>
          </a:xfrm>
        </p:grpSpPr>
        <p:sp>
          <p:nvSpPr>
            <p:cNvPr id="107" name="Google Shape;107;p1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17"/>
          <p:cNvSpPr txBox="1">
            <a:spLocks noGrp="1"/>
          </p:cNvSpPr>
          <p:nvPr>
            <p:ph type="title"/>
          </p:nvPr>
        </p:nvSpPr>
        <p:spPr>
          <a:xfrm>
            <a:off x="717350" y="1295950"/>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0" name="Google Shape;110;p17"/>
          <p:cNvSpPr txBox="1">
            <a:spLocks noGrp="1"/>
          </p:cNvSpPr>
          <p:nvPr>
            <p:ph type="subTitle" idx="1"/>
          </p:nvPr>
        </p:nvSpPr>
        <p:spPr>
          <a:xfrm>
            <a:off x="717350" y="1651849"/>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1" name="Google Shape;111;p17"/>
          <p:cNvSpPr txBox="1">
            <a:spLocks noGrp="1"/>
          </p:cNvSpPr>
          <p:nvPr>
            <p:ph type="title" idx="2"/>
          </p:nvPr>
        </p:nvSpPr>
        <p:spPr>
          <a:xfrm>
            <a:off x="4691091" y="1295950"/>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2" name="Google Shape;112;p17"/>
          <p:cNvSpPr txBox="1">
            <a:spLocks noGrp="1"/>
          </p:cNvSpPr>
          <p:nvPr>
            <p:ph type="subTitle" idx="3"/>
          </p:nvPr>
        </p:nvSpPr>
        <p:spPr>
          <a:xfrm>
            <a:off x="4691095" y="1651851"/>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3" name="Google Shape;113;p17"/>
          <p:cNvSpPr txBox="1">
            <a:spLocks noGrp="1"/>
          </p:cNvSpPr>
          <p:nvPr>
            <p:ph type="title" idx="4"/>
          </p:nvPr>
        </p:nvSpPr>
        <p:spPr>
          <a:xfrm>
            <a:off x="717350" y="2865407"/>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4" name="Google Shape;114;p17"/>
          <p:cNvSpPr txBox="1">
            <a:spLocks noGrp="1"/>
          </p:cNvSpPr>
          <p:nvPr>
            <p:ph type="subTitle" idx="5"/>
          </p:nvPr>
        </p:nvSpPr>
        <p:spPr>
          <a:xfrm>
            <a:off x="717350" y="3220675"/>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 name="Google Shape;115;p17"/>
          <p:cNvSpPr txBox="1">
            <a:spLocks noGrp="1"/>
          </p:cNvSpPr>
          <p:nvPr>
            <p:ph type="title" idx="6"/>
          </p:nvPr>
        </p:nvSpPr>
        <p:spPr>
          <a:xfrm>
            <a:off x="4691091" y="2865413"/>
            <a:ext cx="3728400" cy="4059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6" name="Google Shape;116;p17"/>
          <p:cNvSpPr txBox="1">
            <a:spLocks noGrp="1"/>
          </p:cNvSpPr>
          <p:nvPr>
            <p:ph type="subTitle" idx="7"/>
          </p:nvPr>
        </p:nvSpPr>
        <p:spPr>
          <a:xfrm>
            <a:off x="4691095" y="3220676"/>
            <a:ext cx="3728400" cy="101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7" name="Google Shape;117;p17"/>
          <p:cNvSpPr txBox="1">
            <a:spLocks noGrp="1"/>
          </p:cNvSpPr>
          <p:nvPr>
            <p:ph type="title" idx="8"/>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18"/>
        <p:cNvGrpSpPr/>
        <p:nvPr/>
      </p:nvGrpSpPr>
      <p:grpSpPr>
        <a:xfrm>
          <a:off x="0" y="0"/>
          <a:ext cx="0" cy="0"/>
          <a:chOff x="0" y="0"/>
          <a:chExt cx="0" cy="0"/>
        </a:xfrm>
      </p:grpSpPr>
      <p:grpSp>
        <p:nvGrpSpPr>
          <p:cNvPr id="119" name="Google Shape;119;p18"/>
          <p:cNvGrpSpPr/>
          <p:nvPr/>
        </p:nvGrpSpPr>
        <p:grpSpPr>
          <a:xfrm>
            <a:off x="396500" y="170481"/>
            <a:ext cx="8360126" cy="4733247"/>
            <a:chOff x="1054783" y="1029605"/>
            <a:chExt cx="7587010" cy="3902100"/>
          </a:xfrm>
        </p:grpSpPr>
        <p:sp>
          <p:nvSpPr>
            <p:cNvPr id="120" name="Google Shape;120;p1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8"/>
          <p:cNvSpPr txBox="1">
            <a:spLocks noGrp="1"/>
          </p:cNvSpPr>
          <p:nvPr>
            <p:ph type="title"/>
          </p:nvPr>
        </p:nvSpPr>
        <p:spPr>
          <a:xfrm>
            <a:off x="724350" y="953007"/>
            <a:ext cx="2563200" cy="738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3" name="Google Shape;123;p18"/>
          <p:cNvSpPr txBox="1">
            <a:spLocks noGrp="1"/>
          </p:cNvSpPr>
          <p:nvPr>
            <p:ph type="subTitle" idx="1"/>
          </p:nvPr>
        </p:nvSpPr>
        <p:spPr>
          <a:xfrm>
            <a:off x="724350" y="1650487"/>
            <a:ext cx="2563200" cy="107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 name="Google Shape;124;p18"/>
          <p:cNvSpPr txBox="1">
            <a:spLocks noGrp="1"/>
          </p:cNvSpPr>
          <p:nvPr>
            <p:ph type="title" idx="2"/>
          </p:nvPr>
        </p:nvSpPr>
        <p:spPr>
          <a:xfrm>
            <a:off x="3290800" y="961215"/>
            <a:ext cx="2563200" cy="738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5" name="Google Shape;125;p18"/>
          <p:cNvSpPr txBox="1">
            <a:spLocks noGrp="1"/>
          </p:cNvSpPr>
          <p:nvPr>
            <p:ph type="subTitle" idx="3"/>
          </p:nvPr>
        </p:nvSpPr>
        <p:spPr>
          <a:xfrm>
            <a:off x="3290800" y="1650487"/>
            <a:ext cx="2563200" cy="10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6" name="Google Shape;126;p18"/>
          <p:cNvSpPr txBox="1">
            <a:spLocks noGrp="1"/>
          </p:cNvSpPr>
          <p:nvPr>
            <p:ph type="title" idx="4"/>
          </p:nvPr>
        </p:nvSpPr>
        <p:spPr>
          <a:xfrm>
            <a:off x="724350" y="2741296"/>
            <a:ext cx="2563200" cy="738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7" name="Google Shape;127;p18"/>
          <p:cNvSpPr txBox="1">
            <a:spLocks noGrp="1"/>
          </p:cNvSpPr>
          <p:nvPr>
            <p:ph type="subTitle" idx="5"/>
          </p:nvPr>
        </p:nvSpPr>
        <p:spPr>
          <a:xfrm>
            <a:off x="724350" y="3436046"/>
            <a:ext cx="2563200" cy="10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18"/>
          <p:cNvSpPr txBox="1">
            <a:spLocks noGrp="1"/>
          </p:cNvSpPr>
          <p:nvPr>
            <p:ph type="title" idx="6"/>
          </p:nvPr>
        </p:nvSpPr>
        <p:spPr>
          <a:xfrm>
            <a:off x="3290793" y="2741302"/>
            <a:ext cx="2563200" cy="738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9" name="Google Shape;129;p18"/>
          <p:cNvSpPr txBox="1">
            <a:spLocks noGrp="1"/>
          </p:cNvSpPr>
          <p:nvPr>
            <p:ph type="subTitle" idx="7"/>
          </p:nvPr>
        </p:nvSpPr>
        <p:spPr>
          <a:xfrm>
            <a:off x="3290793" y="3436048"/>
            <a:ext cx="2563200" cy="10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18"/>
          <p:cNvSpPr txBox="1">
            <a:spLocks noGrp="1"/>
          </p:cNvSpPr>
          <p:nvPr>
            <p:ph type="title" idx="8"/>
          </p:nvPr>
        </p:nvSpPr>
        <p:spPr>
          <a:xfrm>
            <a:off x="5852375" y="961215"/>
            <a:ext cx="2563200" cy="738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1" name="Google Shape;131;p18"/>
          <p:cNvSpPr txBox="1">
            <a:spLocks noGrp="1"/>
          </p:cNvSpPr>
          <p:nvPr>
            <p:ph type="subTitle" idx="9"/>
          </p:nvPr>
        </p:nvSpPr>
        <p:spPr>
          <a:xfrm>
            <a:off x="5852377" y="1650487"/>
            <a:ext cx="2563200" cy="10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18"/>
          <p:cNvSpPr txBox="1">
            <a:spLocks noGrp="1"/>
          </p:cNvSpPr>
          <p:nvPr>
            <p:ph type="title" idx="13"/>
          </p:nvPr>
        </p:nvSpPr>
        <p:spPr>
          <a:xfrm>
            <a:off x="5852375" y="2741298"/>
            <a:ext cx="2563200" cy="738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3" name="Google Shape;133;p18"/>
          <p:cNvSpPr txBox="1">
            <a:spLocks noGrp="1"/>
          </p:cNvSpPr>
          <p:nvPr>
            <p:ph type="subTitle" idx="14"/>
          </p:nvPr>
        </p:nvSpPr>
        <p:spPr>
          <a:xfrm>
            <a:off x="5852378" y="3436047"/>
            <a:ext cx="2563200" cy="10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4" name="Google Shape;134;p18"/>
          <p:cNvSpPr txBox="1">
            <a:spLocks noGrp="1"/>
          </p:cNvSpPr>
          <p:nvPr>
            <p:ph type="title" idx="15"/>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135"/>
        <p:cNvGrpSpPr/>
        <p:nvPr/>
      </p:nvGrpSpPr>
      <p:grpSpPr>
        <a:xfrm>
          <a:off x="0" y="0"/>
          <a:ext cx="0" cy="0"/>
          <a:chOff x="0" y="0"/>
          <a:chExt cx="0" cy="0"/>
        </a:xfrm>
      </p:grpSpPr>
      <p:grpSp>
        <p:nvGrpSpPr>
          <p:cNvPr id="136" name="Google Shape;136;p19"/>
          <p:cNvGrpSpPr/>
          <p:nvPr/>
        </p:nvGrpSpPr>
        <p:grpSpPr>
          <a:xfrm>
            <a:off x="396500" y="170481"/>
            <a:ext cx="8360126" cy="4733247"/>
            <a:chOff x="1054783" y="1029605"/>
            <a:chExt cx="7587010" cy="3902100"/>
          </a:xfrm>
        </p:grpSpPr>
        <p:sp>
          <p:nvSpPr>
            <p:cNvPr id="137" name="Google Shape;137;p1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9"/>
          <p:cNvSpPr txBox="1">
            <a:spLocks noGrp="1"/>
          </p:cNvSpPr>
          <p:nvPr>
            <p:ph type="title" hasCustomPrompt="1"/>
          </p:nvPr>
        </p:nvSpPr>
        <p:spPr>
          <a:xfrm>
            <a:off x="1252403" y="1022536"/>
            <a:ext cx="4190700" cy="7335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6000"/>
              <a:buNone/>
              <a:defRPr sz="4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0" name="Google Shape;140;p19"/>
          <p:cNvSpPr txBox="1">
            <a:spLocks noGrp="1"/>
          </p:cNvSpPr>
          <p:nvPr>
            <p:ph type="subTitle" idx="1"/>
          </p:nvPr>
        </p:nvSpPr>
        <p:spPr>
          <a:xfrm>
            <a:off x="1252403" y="1620161"/>
            <a:ext cx="4190700" cy="384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PT Sans"/>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Font typeface="PT Sans"/>
              <a:buNone/>
              <a:defRPr>
                <a:latin typeface="PT Sans"/>
                <a:ea typeface="PT Sans"/>
                <a:cs typeface="PT Sans"/>
                <a:sym typeface="PT Sans"/>
              </a:defRPr>
            </a:lvl4pPr>
            <a:lvl5pPr lvl="4" algn="ctr" rtl="0">
              <a:lnSpc>
                <a:spcPct val="100000"/>
              </a:lnSpc>
              <a:spcBef>
                <a:spcPts val="0"/>
              </a:spcBef>
              <a:spcAft>
                <a:spcPts val="0"/>
              </a:spcAft>
              <a:buSzPts val="1200"/>
              <a:buFont typeface="PT Sans"/>
              <a:buNone/>
              <a:defRPr>
                <a:latin typeface="PT Sans"/>
                <a:ea typeface="PT Sans"/>
                <a:cs typeface="PT Sans"/>
                <a:sym typeface="PT Sans"/>
              </a:defRPr>
            </a:lvl5pPr>
            <a:lvl6pPr lvl="5" algn="ctr" rtl="0">
              <a:lnSpc>
                <a:spcPct val="100000"/>
              </a:lnSpc>
              <a:spcBef>
                <a:spcPts val="0"/>
              </a:spcBef>
              <a:spcAft>
                <a:spcPts val="0"/>
              </a:spcAft>
              <a:buSzPts val="1200"/>
              <a:buFont typeface="PT Sans"/>
              <a:buNone/>
              <a:defRPr>
                <a:latin typeface="PT Sans"/>
                <a:ea typeface="PT Sans"/>
                <a:cs typeface="PT Sans"/>
                <a:sym typeface="PT Sans"/>
              </a:defRPr>
            </a:lvl6pPr>
            <a:lvl7pPr lvl="6" algn="ctr" rtl="0">
              <a:lnSpc>
                <a:spcPct val="100000"/>
              </a:lnSpc>
              <a:spcBef>
                <a:spcPts val="0"/>
              </a:spcBef>
              <a:spcAft>
                <a:spcPts val="0"/>
              </a:spcAft>
              <a:buSzPts val="1200"/>
              <a:buFont typeface="PT Sans"/>
              <a:buNone/>
              <a:defRPr>
                <a:latin typeface="PT Sans"/>
                <a:ea typeface="PT Sans"/>
                <a:cs typeface="PT Sans"/>
                <a:sym typeface="PT Sans"/>
              </a:defRPr>
            </a:lvl7pPr>
            <a:lvl8pPr lvl="7" algn="ctr" rtl="0">
              <a:lnSpc>
                <a:spcPct val="100000"/>
              </a:lnSpc>
              <a:spcBef>
                <a:spcPts val="0"/>
              </a:spcBef>
              <a:spcAft>
                <a:spcPts val="0"/>
              </a:spcAft>
              <a:buSzPts val="1200"/>
              <a:buFont typeface="PT Sans"/>
              <a:buNone/>
              <a:defRPr>
                <a:latin typeface="PT Sans"/>
                <a:ea typeface="PT Sans"/>
                <a:cs typeface="PT Sans"/>
                <a:sym typeface="PT Sans"/>
              </a:defRPr>
            </a:lvl8pPr>
            <a:lvl9pPr lvl="8" algn="ctr" rtl="0">
              <a:lnSpc>
                <a:spcPct val="100000"/>
              </a:lnSpc>
              <a:spcBef>
                <a:spcPts val="0"/>
              </a:spcBef>
              <a:spcAft>
                <a:spcPts val="0"/>
              </a:spcAft>
              <a:buSzPts val="1200"/>
              <a:buFont typeface="PT Sans"/>
              <a:buNone/>
              <a:defRPr>
                <a:latin typeface="PT Sans"/>
                <a:ea typeface="PT Sans"/>
                <a:cs typeface="PT Sans"/>
                <a:sym typeface="PT Sans"/>
              </a:defRPr>
            </a:lvl9pPr>
          </a:lstStyle>
          <a:p>
            <a:endParaRPr/>
          </a:p>
        </p:txBody>
      </p:sp>
      <p:sp>
        <p:nvSpPr>
          <p:cNvPr id="141" name="Google Shape;141;p19"/>
          <p:cNvSpPr txBox="1">
            <a:spLocks noGrp="1"/>
          </p:cNvSpPr>
          <p:nvPr>
            <p:ph type="title" idx="2" hasCustomPrompt="1"/>
          </p:nvPr>
        </p:nvSpPr>
        <p:spPr>
          <a:xfrm>
            <a:off x="1252403" y="2080661"/>
            <a:ext cx="4190700" cy="7335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6000"/>
              <a:buNone/>
              <a:defRPr sz="4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2" name="Google Shape;142;p19"/>
          <p:cNvSpPr txBox="1">
            <a:spLocks noGrp="1"/>
          </p:cNvSpPr>
          <p:nvPr>
            <p:ph type="subTitle" idx="3"/>
          </p:nvPr>
        </p:nvSpPr>
        <p:spPr>
          <a:xfrm>
            <a:off x="1252403" y="2678261"/>
            <a:ext cx="4190700" cy="384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PT Sans"/>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Font typeface="PT Sans"/>
              <a:buNone/>
              <a:defRPr>
                <a:latin typeface="PT Sans"/>
                <a:ea typeface="PT Sans"/>
                <a:cs typeface="PT Sans"/>
                <a:sym typeface="PT Sans"/>
              </a:defRPr>
            </a:lvl4pPr>
            <a:lvl5pPr lvl="4" algn="ctr" rtl="0">
              <a:lnSpc>
                <a:spcPct val="100000"/>
              </a:lnSpc>
              <a:spcBef>
                <a:spcPts val="0"/>
              </a:spcBef>
              <a:spcAft>
                <a:spcPts val="0"/>
              </a:spcAft>
              <a:buSzPts val="1200"/>
              <a:buFont typeface="PT Sans"/>
              <a:buNone/>
              <a:defRPr>
                <a:latin typeface="PT Sans"/>
                <a:ea typeface="PT Sans"/>
                <a:cs typeface="PT Sans"/>
                <a:sym typeface="PT Sans"/>
              </a:defRPr>
            </a:lvl5pPr>
            <a:lvl6pPr lvl="5" algn="ctr" rtl="0">
              <a:lnSpc>
                <a:spcPct val="100000"/>
              </a:lnSpc>
              <a:spcBef>
                <a:spcPts val="0"/>
              </a:spcBef>
              <a:spcAft>
                <a:spcPts val="0"/>
              </a:spcAft>
              <a:buSzPts val="1200"/>
              <a:buFont typeface="PT Sans"/>
              <a:buNone/>
              <a:defRPr>
                <a:latin typeface="PT Sans"/>
                <a:ea typeface="PT Sans"/>
                <a:cs typeface="PT Sans"/>
                <a:sym typeface="PT Sans"/>
              </a:defRPr>
            </a:lvl6pPr>
            <a:lvl7pPr lvl="6" algn="ctr" rtl="0">
              <a:lnSpc>
                <a:spcPct val="100000"/>
              </a:lnSpc>
              <a:spcBef>
                <a:spcPts val="0"/>
              </a:spcBef>
              <a:spcAft>
                <a:spcPts val="0"/>
              </a:spcAft>
              <a:buSzPts val="1200"/>
              <a:buFont typeface="PT Sans"/>
              <a:buNone/>
              <a:defRPr>
                <a:latin typeface="PT Sans"/>
                <a:ea typeface="PT Sans"/>
                <a:cs typeface="PT Sans"/>
                <a:sym typeface="PT Sans"/>
              </a:defRPr>
            </a:lvl7pPr>
            <a:lvl8pPr lvl="7" algn="ctr" rtl="0">
              <a:lnSpc>
                <a:spcPct val="100000"/>
              </a:lnSpc>
              <a:spcBef>
                <a:spcPts val="0"/>
              </a:spcBef>
              <a:spcAft>
                <a:spcPts val="0"/>
              </a:spcAft>
              <a:buSzPts val="1200"/>
              <a:buFont typeface="PT Sans"/>
              <a:buNone/>
              <a:defRPr>
                <a:latin typeface="PT Sans"/>
                <a:ea typeface="PT Sans"/>
                <a:cs typeface="PT Sans"/>
                <a:sym typeface="PT Sans"/>
              </a:defRPr>
            </a:lvl8pPr>
            <a:lvl9pPr lvl="8" algn="ctr" rtl="0">
              <a:lnSpc>
                <a:spcPct val="100000"/>
              </a:lnSpc>
              <a:spcBef>
                <a:spcPts val="0"/>
              </a:spcBef>
              <a:spcAft>
                <a:spcPts val="0"/>
              </a:spcAft>
              <a:buSzPts val="1200"/>
              <a:buFont typeface="PT Sans"/>
              <a:buNone/>
              <a:defRPr>
                <a:latin typeface="PT Sans"/>
                <a:ea typeface="PT Sans"/>
                <a:cs typeface="PT Sans"/>
                <a:sym typeface="PT Sans"/>
              </a:defRPr>
            </a:lvl9pPr>
          </a:lstStyle>
          <a:p>
            <a:endParaRPr/>
          </a:p>
        </p:txBody>
      </p:sp>
      <p:sp>
        <p:nvSpPr>
          <p:cNvPr id="143" name="Google Shape;143;p19"/>
          <p:cNvSpPr txBox="1">
            <a:spLocks noGrp="1"/>
          </p:cNvSpPr>
          <p:nvPr>
            <p:ph type="title" idx="4" hasCustomPrompt="1"/>
          </p:nvPr>
        </p:nvSpPr>
        <p:spPr>
          <a:xfrm>
            <a:off x="1252404" y="3138786"/>
            <a:ext cx="4190700" cy="7335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6000"/>
              <a:buNone/>
              <a:defRPr sz="4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4" name="Google Shape;144;p19"/>
          <p:cNvSpPr txBox="1">
            <a:spLocks noGrp="1"/>
          </p:cNvSpPr>
          <p:nvPr>
            <p:ph type="subTitle" idx="5"/>
          </p:nvPr>
        </p:nvSpPr>
        <p:spPr>
          <a:xfrm>
            <a:off x="1252404" y="3736386"/>
            <a:ext cx="4190700" cy="3846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PT Sans"/>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Font typeface="PT Sans"/>
              <a:buNone/>
              <a:defRPr>
                <a:latin typeface="PT Sans"/>
                <a:ea typeface="PT Sans"/>
                <a:cs typeface="PT Sans"/>
                <a:sym typeface="PT Sans"/>
              </a:defRPr>
            </a:lvl4pPr>
            <a:lvl5pPr lvl="4" algn="ctr" rtl="0">
              <a:lnSpc>
                <a:spcPct val="100000"/>
              </a:lnSpc>
              <a:spcBef>
                <a:spcPts val="0"/>
              </a:spcBef>
              <a:spcAft>
                <a:spcPts val="0"/>
              </a:spcAft>
              <a:buSzPts val="1200"/>
              <a:buFont typeface="PT Sans"/>
              <a:buNone/>
              <a:defRPr>
                <a:latin typeface="PT Sans"/>
                <a:ea typeface="PT Sans"/>
                <a:cs typeface="PT Sans"/>
                <a:sym typeface="PT Sans"/>
              </a:defRPr>
            </a:lvl5pPr>
            <a:lvl6pPr lvl="5" algn="ctr" rtl="0">
              <a:lnSpc>
                <a:spcPct val="100000"/>
              </a:lnSpc>
              <a:spcBef>
                <a:spcPts val="0"/>
              </a:spcBef>
              <a:spcAft>
                <a:spcPts val="0"/>
              </a:spcAft>
              <a:buSzPts val="1200"/>
              <a:buFont typeface="PT Sans"/>
              <a:buNone/>
              <a:defRPr>
                <a:latin typeface="PT Sans"/>
                <a:ea typeface="PT Sans"/>
                <a:cs typeface="PT Sans"/>
                <a:sym typeface="PT Sans"/>
              </a:defRPr>
            </a:lvl6pPr>
            <a:lvl7pPr lvl="6" algn="ctr" rtl="0">
              <a:lnSpc>
                <a:spcPct val="100000"/>
              </a:lnSpc>
              <a:spcBef>
                <a:spcPts val="0"/>
              </a:spcBef>
              <a:spcAft>
                <a:spcPts val="0"/>
              </a:spcAft>
              <a:buSzPts val="1200"/>
              <a:buFont typeface="PT Sans"/>
              <a:buNone/>
              <a:defRPr>
                <a:latin typeface="PT Sans"/>
                <a:ea typeface="PT Sans"/>
                <a:cs typeface="PT Sans"/>
                <a:sym typeface="PT Sans"/>
              </a:defRPr>
            </a:lvl7pPr>
            <a:lvl8pPr lvl="7" algn="ctr" rtl="0">
              <a:lnSpc>
                <a:spcPct val="100000"/>
              </a:lnSpc>
              <a:spcBef>
                <a:spcPts val="0"/>
              </a:spcBef>
              <a:spcAft>
                <a:spcPts val="0"/>
              </a:spcAft>
              <a:buSzPts val="1200"/>
              <a:buFont typeface="PT Sans"/>
              <a:buNone/>
              <a:defRPr>
                <a:latin typeface="PT Sans"/>
                <a:ea typeface="PT Sans"/>
                <a:cs typeface="PT Sans"/>
                <a:sym typeface="PT Sans"/>
              </a:defRPr>
            </a:lvl8pPr>
            <a:lvl9pPr lvl="8" algn="ctr" rtl="0">
              <a:lnSpc>
                <a:spcPct val="100000"/>
              </a:lnSpc>
              <a:spcBef>
                <a:spcPts val="0"/>
              </a:spcBef>
              <a:spcAft>
                <a:spcPts val="0"/>
              </a:spcAft>
              <a:buSzPts val="1200"/>
              <a:buFont typeface="PT Sans"/>
              <a:buNone/>
              <a:defRPr>
                <a:latin typeface="PT Sans"/>
                <a:ea typeface="PT Sans"/>
                <a:cs typeface="PT Sans"/>
                <a:sym typeface="PT Sans"/>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145"/>
        <p:cNvGrpSpPr/>
        <p:nvPr/>
      </p:nvGrpSpPr>
      <p:grpSpPr>
        <a:xfrm>
          <a:off x="0" y="0"/>
          <a:ext cx="0" cy="0"/>
          <a:chOff x="0" y="0"/>
          <a:chExt cx="0" cy="0"/>
        </a:xfrm>
      </p:grpSpPr>
      <p:grpSp>
        <p:nvGrpSpPr>
          <p:cNvPr id="146" name="Google Shape;146;p20"/>
          <p:cNvGrpSpPr/>
          <p:nvPr/>
        </p:nvGrpSpPr>
        <p:grpSpPr>
          <a:xfrm>
            <a:off x="396500" y="170481"/>
            <a:ext cx="8360126" cy="4733247"/>
            <a:chOff x="1054783" y="1029605"/>
            <a:chExt cx="7587010" cy="3902100"/>
          </a:xfrm>
        </p:grpSpPr>
        <p:sp>
          <p:nvSpPr>
            <p:cNvPr id="147" name="Google Shape;147;p2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20"/>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150"/>
        <p:cNvGrpSpPr/>
        <p:nvPr/>
      </p:nvGrpSpPr>
      <p:grpSpPr>
        <a:xfrm>
          <a:off x="0" y="0"/>
          <a:ext cx="0" cy="0"/>
          <a:chOff x="0" y="0"/>
          <a:chExt cx="0" cy="0"/>
        </a:xfrm>
      </p:grpSpPr>
      <p:grpSp>
        <p:nvGrpSpPr>
          <p:cNvPr id="151" name="Google Shape;151;p21"/>
          <p:cNvGrpSpPr/>
          <p:nvPr/>
        </p:nvGrpSpPr>
        <p:grpSpPr>
          <a:xfrm>
            <a:off x="772525" y="726625"/>
            <a:ext cx="6578100" cy="3438300"/>
            <a:chOff x="772525" y="726625"/>
            <a:chExt cx="6578100" cy="3438300"/>
          </a:xfrm>
        </p:grpSpPr>
        <p:sp>
          <p:nvSpPr>
            <p:cNvPr id="152" name="Google Shape;152;p2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21"/>
          <p:cNvGrpSpPr/>
          <p:nvPr/>
        </p:nvGrpSpPr>
        <p:grpSpPr>
          <a:xfrm>
            <a:off x="4924175" y="2984325"/>
            <a:ext cx="3447300" cy="1584600"/>
            <a:chOff x="4924175" y="3441525"/>
            <a:chExt cx="3447300" cy="1584600"/>
          </a:xfrm>
        </p:grpSpPr>
        <p:sp>
          <p:nvSpPr>
            <p:cNvPr id="155" name="Google Shape;155;p21"/>
            <p:cNvSpPr/>
            <p:nvPr/>
          </p:nvSpPr>
          <p:spPr>
            <a:xfrm>
              <a:off x="4924175" y="3441525"/>
              <a:ext cx="3447300" cy="1584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1"/>
          <p:cNvSpPr txBox="1">
            <a:spLocks noGrp="1"/>
          </p:cNvSpPr>
          <p:nvPr>
            <p:ph type="ctrTitle"/>
          </p:nvPr>
        </p:nvSpPr>
        <p:spPr>
          <a:xfrm>
            <a:off x="1697375" y="1229575"/>
            <a:ext cx="3294600" cy="9978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8" name="Google Shape;158;p21"/>
          <p:cNvSpPr txBox="1">
            <a:spLocks noGrp="1"/>
          </p:cNvSpPr>
          <p:nvPr>
            <p:ph type="subTitle" idx="1"/>
          </p:nvPr>
        </p:nvSpPr>
        <p:spPr>
          <a:xfrm>
            <a:off x="1697375" y="2291627"/>
            <a:ext cx="3294600" cy="9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59" name="Google Shape;159;p21"/>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61"/>
        <p:cNvGrpSpPr/>
        <p:nvPr/>
      </p:nvGrpSpPr>
      <p:grpSpPr>
        <a:xfrm>
          <a:off x="0" y="0"/>
          <a:ext cx="0" cy="0"/>
          <a:chOff x="0" y="0"/>
          <a:chExt cx="0" cy="0"/>
        </a:xfrm>
      </p:grpSpPr>
      <p:grpSp>
        <p:nvGrpSpPr>
          <p:cNvPr id="162" name="Google Shape;162;p22"/>
          <p:cNvGrpSpPr/>
          <p:nvPr/>
        </p:nvGrpSpPr>
        <p:grpSpPr>
          <a:xfrm>
            <a:off x="772525" y="726625"/>
            <a:ext cx="6578100" cy="3438300"/>
            <a:chOff x="772525" y="726625"/>
            <a:chExt cx="6578100" cy="3438300"/>
          </a:xfrm>
        </p:grpSpPr>
        <p:sp>
          <p:nvSpPr>
            <p:cNvPr id="163" name="Google Shape;163;p22"/>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22"/>
          <p:cNvGrpSpPr/>
          <p:nvPr/>
        </p:nvGrpSpPr>
        <p:grpSpPr>
          <a:xfrm>
            <a:off x="4924175" y="2984325"/>
            <a:ext cx="3447300" cy="1584600"/>
            <a:chOff x="4924175" y="3441525"/>
            <a:chExt cx="3447300" cy="1584600"/>
          </a:xfrm>
        </p:grpSpPr>
        <p:sp>
          <p:nvSpPr>
            <p:cNvPr id="166" name="Google Shape;166;p22"/>
            <p:cNvSpPr/>
            <p:nvPr/>
          </p:nvSpPr>
          <p:spPr>
            <a:xfrm>
              <a:off x="4924175" y="3441525"/>
              <a:ext cx="3447300" cy="1584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22"/>
          <p:cNvGrpSpPr/>
          <p:nvPr/>
        </p:nvGrpSpPr>
        <p:grpSpPr>
          <a:xfrm>
            <a:off x="11575" y="0"/>
            <a:ext cx="9132325" cy="414900"/>
            <a:chOff x="11575" y="0"/>
            <a:chExt cx="9132325" cy="414900"/>
          </a:xfrm>
        </p:grpSpPr>
        <p:sp>
          <p:nvSpPr>
            <p:cNvPr id="169" name="Google Shape;169;p2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045150" y="1866000"/>
            <a:ext cx="3943500" cy="825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590076" y="1551675"/>
            <a:ext cx="2225100" cy="1511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16" name="Google Shape;16;p3"/>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14_1">
    <p:spTree>
      <p:nvGrpSpPr>
        <p:cNvPr id="1" name="Shape 171"/>
        <p:cNvGrpSpPr/>
        <p:nvPr/>
      </p:nvGrpSpPr>
      <p:grpSpPr>
        <a:xfrm>
          <a:off x="0" y="0"/>
          <a:ext cx="0" cy="0"/>
          <a:chOff x="0" y="0"/>
          <a:chExt cx="0" cy="0"/>
        </a:xfrm>
      </p:grpSpPr>
      <p:grpSp>
        <p:nvGrpSpPr>
          <p:cNvPr id="172" name="Google Shape;172;p23"/>
          <p:cNvGrpSpPr/>
          <p:nvPr/>
        </p:nvGrpSpPr>
        <p:grpSpPr>
          <a:xfrm>
            <a:off x="396500" y="170424"/>
            <a:ext cx="8360126" cy="4398447"/>
            <a:chOff x="1054783" y="1029605"/>
            <a:chExt cx="7587010" cy="3902100"/>
          </a:xfrm>
        </p:grpSpPr>
        <p:sp>
          <p:nvSpPr>
            <p:cNvPr id="173" name="Google Shape;173;p2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grpSp>
        <p:nvGrpSpPr>
          <p:cNvPr id="25" name="Google Shape;25;p5"/>
          <p:cNvGrpSpPr/>
          <p:nvPr/>
        </p:nvGrpSpPr>
        <p:grpSpPr>
          <a:xfrm>
            <a:off x="396500" y="170481"/>
            <a:ext cx="8360126" cy="4733247"/>
            <a:chOff x="1054783" y="1029605"/>
            <a:chExt cx="7587010" cy="3902100"/>
          </a:xfrm>
        </p:grpSpPr>
        <p:sp>
          <p:nvSpPr>
            <p:cNvPr id="26" name="Google Shape;26;p5"/>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5"/>
          <p:cNvSpPr txBox="1">
            <a:spLocks noGrp="1"/>
          </p:cNvSpPr>
          <p:nvPr>
            <p:ph type="subTitle" idx="1"/>
          </p:nvPr>
        </p:nvSpPr>
        <p:spPr>
          <a:xfrm>
            <a:off x="807625"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2"/>
          </p:nvPr>
        </p:nvSpPr>
        <p:spPr>
          <a:xfrm>
            <a:off x="4922022"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3"/>
          </p:nvPr>
        </p:nvSpPr>
        <p:spPr>
          <a:xfrm>
            <a:off x="807630"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rial"/>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a:endParaRPr/>
          </a:p>
        </p:txBody>
      </p:sp>
      <p:sp>
        <p:nvSpPr>
          <p:cNvPr id="31" name="Google Shape;31;p5"/>
          <p:cNvSpPr txBox="1">
            <a:spLocks noGrp="1"/>
          </p:cNvSpPr>
          <p:nvPr>
            <p:ph type="subTitle" idx="4"/>
          </p:nvPr>
        </p:nvSpPr>
        <p:spPr>
          <a:xfrm>
            <a:off x="4922022"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000"/>
              <a:buFont typeface="Arial"/>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a:endParaRPr/>
          </a:p>
        </p:txBody>
      </p:sp>
      <p:sp>
        <p:nvSpPr>
          <p:cNvPr id="32" name="Google Shape;32;p5"/>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grpSp>
        <p:nvGrpSpPr>
          <p:cNvPr id="34" name="Google Shape;34;p6"/>
          <p:cNvGrpSpPr/>
          <p:nvPr/>
        </p:nvGrpSpPr>
        <p:grpSpPr>
          <a:xfrm>
            <a:off x="396500" y="170481"/>
            <a:ext cx="8360126" cy="4733247"/>
            <a:chOff x="1054783" y="1029605"/>
            <a:chExt cx="7587010" cy="3902100"/>
          </a:xfrm>
        </p:grpSpPr>
        <p:sp>
          <p:nvSpPr>
            <p:cNvPr id="35" name="Google Shape;35;p6"/>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6"/>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grpSp>
        <p:nvGrpSpPr>
          <p:cNvPr id="39" name="Google Shape;39;p7"/>
          <p:cNvGrpSpPr/>
          <p:nvPr/>
        </p:nvGrpSpPr>
        <p:grpSpPr>
          <a:xfrm>
            <a:off x="396500" y="170481"/>
            <a:ext cx="8360126" cy="4733247"/>
            <a:chOff x="1054783" y="1029605"/>
            <a:chExt cx="7587010" cy="3902100"/>
          </a:xfrm>
        </p:grpSpPr>
        <p:sp>
          <p:nvSpPr>
            <p:cNvPr id="40" name="Google Shape;40;p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42;p7"/>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2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3" name="Google Shape;43;p7"/>
          <p:cNvSpPr txBox="1">
            <a:spLocks noGrp="1"/>
          </p:cNvSpPr>
          <p:nvPr>
            <p:ph type="body" idx="1"/>
          </p:nvPr>
        </p:nvSpPr>
        <p:spPr>
          <a:xfrm>
            <a:off x="720000" y="1244275"/>
            <a:ext cx="3692400" cy="2955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4"/>
              </a:buClr>
              <a:buSzPts val="1200"/>
              <a:buAutoNum type="arabicPeriod"/>
              <a:defRPr/>
            </a:lvl1pPr>
            <a:lvl2pPr marL="914400" lvl="1" indent="-304800" rtl="0">
              <a:spcBef>
                <a:spcPts val="0"/>
              </a:spcBef>
              <a:spcAft>
                <a:spcPts val="0"/>
              </a:spcAft>
              <a:buClr>
                <a:srgbClr val="E76A28"/>
              </a:buClr>
              <a:buSzPts val="1200"/>
              <a:buFont typeface="Nunito Light"/>
              <a:buAutoNum type="alphaLcPeriod"/>
              <a:defRPr/>
            </a:lvl2pPr>
            <a:lvl3pPr marL="1371600" lvl="2" indent="-304800" rtl="0">
              <a:spcBef>
                <a:spcPts val="0"/>
              </a:spcBef>
              <a:spcAft>
                <a:spcPts val="0"/>
              </a:spcAft>
              <a:buClr>
                <a:srgbClr val="E76A28"/>
              </a:buClr>
              <a:buSzPts val="1200"/>
              <a:buFont typeface="Nunito Light"/>
              <a:buAutoNum type="romanLcPeriod"/>
              <a:defRPr sz="1300"/>
            </a:lvl3pPr>
            <a:lvl4pPr marL="1828800" lvl="3" indent="-304800" rtl="0">
              <a:spcBef>
                <a:spcPts val="0"/>
              </a:spcBef>
              <a:spcAft>
                <a:spcPts val="0"/>
              </a:spcAft>
              <a:buClr>
                <a:srgbClr val="E76A28"/>
              </a:buClr>
              <a:buSzPts val="1200"/>
              <a:buFont typeface="Nunito Light"/>
              <a:buAutoNum type="arabicPeriod"/>
              <a:defRPr sz="1300"/>
            </a:lvl4pPr>
            <a:lvl5pPr marL="2286000" lvl="4" indent="-304800" rtl="0">
              <a:spcBef>
                <a:spcPts val="0"/>
              </a:spcBef>
              <a:spcAft>
                <a:spcPts val="0"/>
              </a:spcAft>
              <a:buClr>
                <a:srgbClr val="E76A28"/>
              </a:buClr>
              <a:buSzPts val="1200"/>
              <a:buFont typeface="Nunito Light"/>
              <a:buAutoNum type="alphaLcPeriod"/>
              <a:defRPr sz="1300"/>
            </a:lvl5pPr>
            <a:lvl6pPr marL="2743200" lvl="5" indent="-304800" rtl="0">
              <a:spcBef>
                <a:spcPts val="0"/>
              </a:spcBef>
              <a:spcAft>
                <a:spcPts val="0"/>
              </a:spcAft>
              <a:buClr>
                <a:srgbClr val="999999"/>
              </a:buClr>
              <a:buSzPts val="1200"/>
              <a:buFont typeface="Nunito Light"/>
              <a:buAutoNum type="romanLcPeriod"/>
              <a:defRPr sz="1300"/>
            </a:lvl6pPr>
            <a:lvl7pPr marL="3200400" lvl="6" indent="-304800" rtl="0">
              <a:spcBef>
                <a:spcPts val="0"/>
              </a:spcBef>
              <a:spcAft>
                <a:spcPts val="0"/>
              </a:spcAft>
              <a:buClr>
                <a:srgbClr val="999999"/>
              </a:buClr>
              <a:buSzPts val="1200"/>
              <a:buFont typeface="Nunito Light"/>
              <a:buAutoNum type="arabicPeriod"/>
              <a:defRPr sz="1300"/>
            </a:lvl7pPr>
            <a:lvl8pPr marL="3657600" lvl="7" indent="-304800" rtl="0">
              <a:spcBef>
                <a:spcPts val="0"/>
              </a:spcBef>
              <a:spcAft>
                <a:spcPts val="0"/>
              </a:spcAft>
              <a:buClr>
                <a:srgbClr val="999999"/>
              </a:buClr>
              <a:buSzPts val="1200"/>
              <a:buFont typeface="Nunito Light"/>
              <a:buAutoNum type="alphaLcPeriod"/>
              <a:defRPr sz="1300"/>
            </a:lvl8pPr>
            <a:lvl9pPr marL="4114800" lvl="8" indent="-304800" rtl="0">
              <a:spcBef>
                <a:spcPts val="0"/>
              </a:spcBef>
              <a:spcAft>
                <a:spcPts val="0"/>
              </a:spcAft>
              <a:buClr>
                <a:srgbClr val="999999"/>
              </a:buClr>
              <a:buSzPts val="1200"/>
              <a:buFont typeface="Nunito Light"/>
              <a:buAutoNum type="romanLcPeriod"/>
              <a:defRPr sz="13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grpSp>
        <p:nvGrpSpPr>
          <p:cNvPr id="45" name="Google Shape;45;p8"/>
          <p:cNvGrpSpPr/>
          <p:nvPr/>
        </p:nvGrpSpPr>
        <p:grpSpPr>
          <a:xfrm>
            <a:off x="396500" y="170481"/>
            <a:ext cx="8360126" cy="4733247"/>
            <a:chOff x="1054783" y="1029605"/>
            <a:chExt cx="7587010" cy="3902100"/>
          </a:xfrm>
        </p:grpSpPr>
        <p:sp>
          <p:nvSpPr>
            <p:cNvPr id="46" name="Google Shape;46;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8"/>
          <p:cNvSpPr txBox="1">
            <a:spLocks noGrp="1"/>
          </p:cNvSpPr>
          <p:nvPr>
            <p:ph type="title"/>
          </p:nvPr>
        </p:nvSpPr>
        <p:spPr>
          <a:xfrm>
            <a:off x="2801700" y="1918054"/>
            <a:ext cx="5622300" cy="24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grpSp>
        <p:nvGrpSpPr>
          <p:cNvPr id="50" name="Google Shape;50;p9"/>
          <p:cNvGrpSpPr/>
          <p:nvPr/>
        </p:nvGrpSpPr>
        <p:grpSpPr>
          <a:xfrm>
            <a:off x="396500" y="170481"/>
            <a:ext cx="8360126" cy="4733247"/>
            <a:chOff x="1054783" y="1029605"/>
            <a:chExt cx="7587010" cy="3902100"/>
          </a:xfrm>
        </p:grpSpPr>
        <p:sp>
          <p:nvSpPr>
            <p:cNvPr id="51" name="Google Shape;51;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53;p9"/>
          <p:cNvSpPr txBox="1">
            <a:spLocks noGrp="1"/>
          </p:cNvSpPr>
          <p:nvPr>
            <p:ph type="title"/>
          </p:nvPr>
        </p:nvSpPr>
        <p:spPr>
          <a:xfrm rot="515">
            <a:off x="2406900" y="1623064"/>
            <a:ext cx="6006600" cy="60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 name="Google Shape;54;p9"/>
          <p:cNvSpPr txBox="1">
            <a:spLocks noGrp="1"/>
          </p:cNvSpPr>
          <p:nvPr>
            <p:ph type="subTitle" idx="1"/>
          </p:nvPr>
        </p:nvSpPr>
        <p:spPr>
          <a:xfrm>
            <a:off x="3658200" y="2303046"/>
            <a:ext cx="4755300" cy="147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grpSp>
        <p:nvGrpSpPr>
          <p:cNvPr id="56" name="Google Shape;56;p10"/>
          <p:cNvGrpSpPr/>
          <p:nvPr/>
        </p:nvGrpSpPr>
        <p:grpSpPr>
          <a:xfrm>
            <a:off x="396500" y="170481"/>
            <a:ext cx="8360126" cy="4733247"/>
            <a:chOff x="1054783" y="1029605"/>
            <a:chExt cx="7587010" cy="3902100"/>
          </a:xfrm>
        </p:grpSpPr>
        <p:sp>
          <p:nvSpPr>
            <p:cNvPr id="57" name="Google Shape;57;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0"/>
          <p:cNvSpPr txBox="1">
            <a:spLocks noGrp="1"/>
          </p:cNvSpPr>
          <p:nvPr>
            <p:ph type="title"/>
          </p:nvPr>
        </p:nvSpPr>
        <p:spPr>
          <a:xfrm>
            <a:off x="720000" y="2233875"/>
            <a:ext cx="7704000" cy="61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sz="30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5.xml"/><Relationship Id="rId4" Type="http://schemas.openxmlformats.org/officeDocument/2006/relationships/image" Target="../media/image23.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png"/><Relationship Id="rId5" Type="http://schemas.microsoft.com/office/2007/relationships/hdphoto" Target="../media/hdphoto2.wd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grpSp>
        <p:nvGrpSpPr>
          <p:cNvPr id="185" name="Google Shape;185;p27"/>
          <p:cNvGrpSpPr/>
          <p:nvPr/>
        </p:nvGrpSpPr>
        <p:grpSpPr>
          <a:xfrm>
            <a:off x="772525" y="726625"/>
            <a:ext cx="6578100" cy="3438300"/>
            <a:chOff x="772525" y="726625"/>
            <a:chExt cx="6578100" cy="3438300"/>
          </a:xfrm>
        </p:grpSpPr>
        <p:sp>
          <p:nvSpPr>
            <p:cNvPr id="186" name="Google Shape;186;p27"/>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7"/>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27"/>
          <p:cNvGrpSpPr/>
          <p:nvPr/>
        </p:nvGrpSpPr>
        <p:grpSpPr>
          <a:xfrm>
            <a:off x="4924175" y="3441525"/>
            <a:ext cx="3447300" cy="962400"/>
            <a:chOff x="4924175" y="3441525"/>
            <a:chExt cx="3447300" cy="962400"/>
          </a:xfrm>
        </p:grpSpPr>
        <p:sp>
          <p:nvSpPr>
            <p:cNvPr id="189" name="Google Shape;189;p27"/>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27"/>
          <p:cNvGrpSpPr/>
          <p:nvPr/>
        </p:nvGrpSpPr>
        <p:grpSpPr>
          <a:xfrm>
            <a:off x="6849418" y="1309976"/>
            <a:ext cx="1864833" cy="1637043"/>
            <a:chOff x="1054812" y="1029590"/>
            <a:chExt cx="3436214" cy="3912627"/>
          </a:xfrm>
        </p:grpSpPr>
        <p:sp>
          <p:nvSpPr>
            <p:cNvPr id="192" name="Google Shape;192;p27"/>
            <p:cNvSpPr/>
            <p:nvPr/>
          </p:nvSpPr>
          <p:spPr>
            <a:xfrm>
              <a:off x="1054812" y="1029617"/>
              <a:ext cx="3436200" cy="391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1054825" y="1029590"/>
              <a:ext cx="34362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27"/>
          <p:cNvSpPr txBox="1"/>
          <p:nvPr/>
        </p:nvSpPr>
        <p:spPr>
          <a:xfrm>
            <a:off x="1008000" y="138402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lt2"/>
                </a:solidFill>
                <a:latin typeface="Quantico"/>
                <a:ea typeface="Quantico"/>
                <a:cs typeface="Quantico"/>
                <a:sym typeface="Quantico"/>
              </a:rPr>
              <a:t>&lt;/</a:t>
            </a:r>
            <a:endParaRPr sz="3600">
              <a:solidFill>
                <a:schemeClr val="lt2"/>
              </a:solidFill>
            </a:endParaRPr>
          </a:p>
        </p:txBody>
      </p:sp>
      <p:sp>
        <p:nvSpPr>
          <p:cNvPr id="195" name="Google Shape;195;p27"/>
          <p:cNvSpPr txBox="1"/>
          <p:nvPr/>
        </p:nvSpPr>
        <p:spPr>
          <a:xfrm>
            <a:off x="5947500" y="25098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sp>
        <p:nvSpPr>
          <p:cNvPr id="196" name="Google Shape;196;p27"/>
          <p:cNvSpPr txBox="1"/>
          <p:nvPr/>
        </p:nvSpPr>
        <p:spPr>
          <a:xfrm>
            <a:off x="7198457" y="1873600"/>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
        <p:nvSpPr>
          <p:cNvPr id="197" name="Google Shape;197;p27"/>
          <p:cNvSpPr txBox="1">
            <a:spLocks noGrp="1"/>
          </p:cNvSpPr>
          <p:nvPr>
            <p:ph type="ctrTitle"/>
          </p:nvPr>
        </p:nvSpPr>
        <p:spPr>
          <a:xfrm>
            <a:off x="1789399" y="1489936"/>
            <a:ext cx="4197643" cy="167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Spokes &amp; Stats: Analysing Divvy’s Bike Share Data</a:t>
            </a:r>
            <a:endParaRPr>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229BFCF4-4AD5-3214-480F-B4C977D4B415}"/>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8330FB1C-BA9F-D20E-A81F-A70B29568042}"/>
              </a:ext>
            </a:extLst>
          </p:cNvPr>
          <p:cNvPicPr>
            <a:picLocks noChangeAspect="1"/>
          </p:cNvPicPr>
          <p:nvPr/>
        </p:nvPicPr>
        <p:blipFill>
          <a:blip r:embed="rId3"/>
          <a:srcRect/>
          <a:stretch/>
        </p:blipFill>
        <p:spPr>
          <a:xfrm>
            <a:off x="608936" y="663387"/>
            <a:ext cx="7986943" cy="3917577"/>
          </a:xfrm>
          <a:prstGeom prst="rect">
            <a:avLst/>
          </a:prstGeom>
        </p:spPr>
      </p:pic>
    </p:spTree>
    <p:extLst>
      <p:ext uri="{BB962C8B-B14F-4D97-AF65-F5344CB8AC3E}">
        <p14:creationId xmlns:p14="http://schemas.microsoft.com/office/powerpoint/2010/main" val="4282636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826AFF8D-D9E4-CA3E-6381-A9703754214E}"/>
            </a:ext>
          </a:extLst>
        </p:cNvPr>
        <p:cNvGrpSpPr/>
        <p:nvPr/>
      </p:nvGrpSpPr>
      <p:grpSpPr>
        <a:xfrm>
          <a:off x="0" y="0"/>
          <a:ext cx="0" cy="0"/>
          <a:chOff x="0" y="0"/>
          <a:chExt cx="0" cy="0"/>
        </a:xfrm>
      </p:grpSpPr>
      <p:pic>
        <p:nvPicPr>
          <p:cNvPr id="5" name="Picture 4" descr="A blue bar graph with white text&#10;&#10;AI-generated content may be incorrect.">
            <a:extLst>
              <a:ext uri="{FF2B5EF4-FFF2-40B4-BE49-F238E27FC236}">
                <a16:creationId xmlns:a16="http://schemas.microsoft.com/office/drawing/2014/main" id="{5988F7D8-CFDC-9E70-AB15-65E9205ADA74}"/>
              </a:ext>
            </a:extLst>
          </p:cNvPr>
          <p:cNvPicPr>
            <a:picLocks noChangeAspect="1"/>
          </p:cNvPicPr>
          <p:nvPr/>
        </p:nvPicPr>
        <p:blipFill>
          <a:blip r:embed="rId3"/>
          <a:stretch>
            <a:fillRect/>
          </a:stretch>
        </p:blipFill>
        <p:spPr>
          <a:xfrm>
            <a:off x="5031303" y="869577"/>
            <a:ext cx="3620280" cy="3620280"/>
          </a:xfrm>
          <a:prstGeom prst="rect">
            <a:avLst/>
          </a:prstGeom>
        </p:spPr>
      </p:pic>
      <p:pic>
        <p:nvPicPr>
          <p:cNvPr id="7" name="Picture 6" descr="A graph of a number of blue rectangular objects&#10;&#10;AI-generated content may be incorrect.">
            <a:extLst>
              <a:ext uri="{FF2B5EF4-FFF2-40B4-BE49-F238E27FC236}">
                <a16:creationId xmlns:a16="http://schemas.microsoft.com/office/drawing/2014/main" id="{90D8CE34-5B0A-8025-989C-6B33727968E3}"/>
              </a:ext>
            </a:extLst>
          </p:cNvPr>
          <p:cNvPicPr>
            <a:picLocks noChangeAspect="1"/>
          </p:cNvPicPr>
          <p:nvPr/>
        </p:nvPicPr>
        <p:blipFill>
          <a:blip r:embed="rId4"/>
          <a:srcRect r="6966"/>
          <a:stretch/>
        </p:blipFill>
        <p:spPr>
          <a:xfrm>
            <a:off x="475661" y="869577"/>
            <a:ext cx="4490787" cy="3620280"/>
          </a:xfrm>
          <a:prstGeom prst="rect">
            <a:avLst/>
          </a:prstGeom>
        </p:spPr>
      </p:pic>
    </p:spTree>
    <p:extLst>
      <p:ext uri="{BB962C8B-B14F-4D97-AF65-F5344CB8AC3E}">
        <p14:creationId xmlns:p14="http://schemas.microsoft.com/office/powerpoint/2010/main" val="321714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33A79641-D372-1B5C-3D12-90FA19EBA388}"/>
            </a:ext>
          </a:extLst>
        </p:cNvPr>
        <p:cNvGrpSpPr/>
        <p:nvPr/>
      </p:nvGrpSpPr>
      <p:grpSpPr>
        <a:xfrm>
          <a:off x="0" y="0"/>
          <a:ext cx="0" cy="0"/>
          <a:chOff x="0" y="0"/>
          <a:chExt cx="0" cy="0"/>
        </a:xfrm>
      </p:grpSpPr>
      <p:pic>
        <p:nvPicPr>
          <p:cNvPr id="3" name="Picture 2" descr="A graph showing different colored bars&#10;&#10;AI-generated content may be incorrect.">
            <a:extLst>
              <a:ext uri="{FF2B5EF4-FFF2-40B4-BE49-F238E27FC236}">
                <a16:creationId xmlns:a16="http://schemas.microsoft.com/office/drawing/2014/main" id="{A4D7E430-47A5-C6E3-0D2F-113C90C98771}"/>
              </a:ext>
            </a:extLst>
          </p:cNvPr>
          <p:cNvPicPr>
            <a:picLocks noChangeAspect="1"/>
          </p:cNvPicPr>
          <p:nvPr/>
        </p:nvPicPr>
        <p:blipFill>
          <a:blip r:embed="rId3"/>
          <a:srcRect l="8156" b="7914"/>
          <a:stretch/>
        </p:blipFill>
        <p:spPr>
          <a:xfrm>
            <a:off x="479206" y="650451"/>
            <a:ext cx="8185588" cy="4025245"/>
          </a:xfrm>
          <a:prstGeom prst="rect">
            <a:avLst/>
          </a:prstGeom>
        </p:spPr>
      </p:pic>
    </p:spTree>
    <p:extLst>
      <p:ext uri="{BB962C8B-B14F-4D97-AF65-F5344CB8AC3E}">
        <p14:creationId xmlns:p14="http://schemas.microsoft.com/office/powerpoint/2010/main" val="3035099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DDD5BB70-46BD-060B-6DA8-1EFB15C3B590}"/>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5F341DA3-AA6A-BA5B-30E3-C415C2EE6D29}"/>
              </a:ext>
            </a:extLst>
          </p:cNvPr>
          <p:cNvGrpSpPr/>
          <p:nvPr/>
        </p:nvGrpSpPr>
        <p:grpSpPr>
          <a:xfrm>
            <a:off x="527696" y="671334"/>
            <a:ext cx="8088609" cy="3993266"/>
            <a:chOff x="1024218" y="820245"/>
            <a:chExt cx="7095565" cy="3503010"/>
          </a:xfrm>
        </p:grpSpPr>
        <p:pic>
          <p:nvPicPr>
            <p:cNvPr id="3" name="Picture 2" descr="A graph with green and blue lines&#10;&#10;AI-generated content may be incorrect.">
              <a:extLst>
                <a:ext uri="{FF2B5EF4-FFF2-40B4-BE49-F238E27FC236}">
                  <a16:creationId xmlns:a16="http://schemas.microsoft.com/office/drawing/2014/main" id="{D2E0E066-2E58-901A-9017-F750EA69761A}"/>
                </a:ext>
              </a:extLst>
            </p:cNvPr>
            <p:cNvPicPr>
              <a:picLocks noChangeAspect="1"/>
            </p:cNvPicPr>
            <p:nvPr/>
          </p:nvPicPr>
          <p:blipFill>
            <a:blip r:embed="rId3"/>
            <a:srcRect l="8708" b="8114"/>
            <a:stretch/>
          </p:blipFill>
          <p:spPr>
            <a:xfrm>
              <a:off x="1024218" y="820245"/>
              <a:ext cx="7095565" cy="3503010"/>
            </a:xfrm>
            <a:prstGeom prst="rect">
              <a:avLst/>
            </a:prstGeom>
          </p:spPr>
        </p:pic>
        <p:sp>
          <p:nvSpPr>
            <p:cNvPr id="4" name="Rectangle 3">
              <a:extLst>
                <a:ext uri="{FF2B5EF4-FFF2-40B4-BE49-F238E27FC236}">
                  <a16:creationId xmlns:a16="http://schemas.microsoft.com/office/drawing/2014/main" id="{9D44D807-944A-E911-C6A8-9CEE784FA3E0}"/>
                </a:ext>
              </a:extLst>
            </p:cNvPr>
            <p:cNvSpPr/>
            <p:nvPr/>
          </p:nvSpPr>
          <p:spPr>
            <a:xfrm>
              <a:off x="5149850" y="971550"/>
              <a:ext cx="965200" cy="13335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64739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172A5C02-8496-5126-82AD-9EB9FF2603C8}"/>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9A92FF11-3509-6687-AD44-232D457F830B}"/>
              </a:ext>
            </a:extLst>
          </p:cNvPr>
          <p:cNvPicPr>
            <a:picLocks noChangeAspect="1"/>
          </p:cNvPicPr>
          <p:nvPr/>
        </p:nvPicPr>
        <p:blipFill>
          <a:blip r:embed="rId3"/>
          <a:srcRect l="8113"/>
          <a:stretch/>
        </p:blipFill>
        <p:spPr>
          <a:xfrm>
            <a:off x="643738" y="582706"/>
            <a:ext cx="7856525" cy="4193854"/>
          </a:xfrm>
          <a:prstGeom prst="rect">
            <a:avLst/>
          </a:prstGeom>
        </p:spPr>
      </p:pic>
    </p:spTree>
    <p:extLst>
      <p:ext uri="{BB962C8B-B14F-4D97-AF65-F5344CB8AC3E}">
        <p14:creationId xmlns:p14="http://schemas.microsoft.com/office/powerpoint/2010/main" val="2508736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21F95ACE-3B99-1E21-CD4B-2855AA1761D5}"/>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51301E59-42D0-AC3E-CAE8-0DEE9F2FA1A4}"/>
              </a:ext>
            </a:extLst>
          </p:cNvPr>
          <p:cNvPicPr>
            <a:picLocks noChangeAspect="1"/>
          </p:cNvPicPr>
          <p:nvPr/>
        </p:nvPicPr>
        <p:blipFill>
          <a:blip r:embed="rId3"/>
          <a:srcRect l="6935"/>
          <a:stretch/>
        </p:blipFill>
        <p:spPr>
          <a:xfrm>
            <a:off x="527287" y="529628"/>
            <a:ext cx="8089426" cy="4263540"/>
          </a:xfrm>
          <a:prstGeom prst="rect">
            <a:avLst/>
          </a:prstGeom>
        </p:spPr>
      </p:pic>
    </p:spTree>
    <p:extLst>
      <p:ext uri="{BB962C8B-B14F-4D97-AF65-F5344CB8AC3E}">
        <p14:creationId xmlns:p14="http://schemas.microsoft.com/office/powerpoint/2010/main" val="2106961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68150563-585E-022F-BAC4-834ECA374552}"/>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2B68C1D8-4BBD-30EB-DECD-3C4B84B834E0}"/>
              </a:ext>
            </a:extLst>
          </p:cNvPr>
          <p:cNvPicPr>
            <a:picLocks noChangeAspect="1"/>
          </p:cNvPicPr>
          <p:nvPr/>
        </p:nvPicPr>
        <p:blipFill>
          <a:blip r:embed="rId3"/>
          <a:srcRect l="7053" r="7868"/>
          <a:stretch/>
        </p:blipFill>
        <p:spPr>
          <a:xfrm>
            <a:off x="887506" y="498582"/>
            <a:ext cx="7494494" cy="4320726"/>
          </a:xfrm>
          <a:prstGeom prst="rect">
            <a:avLst/>
          </a:prstGeom>
        </p:spPr>
      </p:pic>
    </p:spTree>
    <p:extLst>
      <p:ext uri="{BB962C8B-B14F-4D97-AF65-F5344CB8AC3E}">
        <p14:creationId xmlns:p14="http://schemas.microsoft.com/office/powerpoint/2010/main" val="3554670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986067BA-DA66-5FF6-A7AB-CE075838B49B}"/>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DC31385D-7889-0E42-3308-A2C09CCB5AA5}"/>
              </a:ext>
            </a:extLst>
          </p:cNvPr>
          <p:cNvPicPr>
            <a:picLocks noChangeAspect="1"/>
          </p:cNvPicPr>
          <p:nvPr/>
        </p:nvPicPr>
        <p:blipFill>
          <a:blip r:embed="rId3"/>
          <a:srcRect l="6402"/>
          <a:stretch/>
        </p:blipFill>
        <p:spPr>
          <a:xfrm>
            <a:off x="473656" y="501978"/>
            <a:ext cx="8177053" cy="4285175"/>
          </a:xfrm>
          <a:prstGeom prst="rect">
            <a:avLst/>
          </a:prstGeom>
        </p:spPr>
      </p:pic>
    </p:spTree>
    <p:extLst>
      <p:ext uri="{BB962C8B-B14F-4D97-AF65-F5344CB8AC3E}">
        <p14:creationId xmlns:p14="http://schemas.microsoft.com/office/powerpoint/2010/main" val="3798703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grpSp>
        <p:nvGrpSpPr>
          <p:cNvPr id="367" name="Google Shape;367;p36"/>
          <p:cNvGrpSpPr/>
          <p:nvPr/>
        </p:nvGrpSpPr>
        <p:grpSpPr>
          <a:xfrm>
            <a:off x="772525" y="726625"/>
            <a:ext cx="6578100" cy="3438300"/>
            <a:chOff x="772525" y="726625"/>
            <a:chExt cx="6578100" cy="3438300"/>
          </a:xfrm>
        </p:grpSpPr>
        <p:sp>
          <p:nvSpPr>
            <p:cNvPr id="368" name="Google Shape;368;p36"/>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36"/>
          <p:cNvGrpSpPr/>
          <p:nvPr/>
        </p:nvGrpSpPr>
        <p:grpSpPr>
          <a:xfrm>
            <a:off x="3993600" y="3441475"/>
            <a:ext cx="2119748" cy="1127400"/>
            <a:chOff x="4924170" y="3441525"/>
            <a:chExt cx="3447305" cy="1127400"/>
          </a:xfrm>
        </p:grpSpPr>
        <p:sp>
          <p:nvSpPr>
            <p:cNvPr id="371" name="Google Shape;371;p36"/>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36"/>
          <p:cNvGrpSpPr/>
          <p:nvPr/>
        </p:nvGrpSpPr>
        <p:grpSpPr>
          <a:xfrm>
            <a:off x="5422275" y="1302375"/>
            <a:ext cx="2560700" cy="1952840"/>
            <a:chOff x="-227375" y="1029588"/>
            <a:chExt cx="4718446" cy="4667400"/>
          </a:xfrm>
        </p:grpSpPr>
        <p:sp>
          <p:nvSpPr>
            <p:cNvPr id="374" name="Google Shape;374;p36"/>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 name="Google Shape;376;p36"/>
          <p:cNvSpPr txBox="1">
            <a:spLocks noGrp="1"/>
          </p:cNvSpPr>
          <p:nvPr>
            <p:ph type="title"/>
          </p:nvPr>
        </p:nvSpPr>
        <p:spPr>
          <a:xfrm>
            <a:off x="1045150" y="1866000"/>
            <a:ext cx="4545000" cy="8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Models</a:t>
            </a:r>
            <a:endParaRPr/>
          </a:p>
        </p:txBody>
      </p:sp>
      <p:sp>
        <p:nvSpPr>
          <p:cNvPr id="377" name="Google Shape;377;p36"/>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78" name="Google Shape;378;p36"/>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379" name="Google Shape;379;p36"/>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2">
          <a:extLst>
            <a:ext uri="{FF2B5EF4-FFF2-40B4-BE49-F238E27FC236}">
              <a16:creationId xmlns:a16="http://schemas.microsoft.com/office/drawing/2014/main" id="{2CB96B91-BA6C-A486-359E-8C739CDC05FC}"/>
            </a:ext>
          </a:extLst>
        </p:cNvPr>
        <p:cNvGrpSpPr/>
        <p:nvPr/>
      </p:nvGrpSpPr>
      <p:grpSpPr>
        <a:xfrm>
          <a:off x="0" y="0"/>
          <a:ext cx="0" cy="0"/>
          <a:chOff x="0" y="0"/>
          <a:chExt cx="0" cy="0"/>
        </a:xfrm>
      </p:grpSpPr>
      <p:sp>
        <p:nvSpPr>
          <p:cNvPr id="703" name="Google Shape;703;p53">
            <a:extLst>
              <a:ext uri="{FF2B5EF4-FFF2-40B4-BE49-F238E27FC236}">
                <a16:creationId xmlns:a16="http://schemas.microsoft.com/office/drawing/2014/main" id="{6D2BDED4-12F6-3D7C-2E1E-5986A2D266A3}"/>
              </a:ext>
            </a:extLst>
          </p:cNvPr>
          <p:cNvSpPr txBox="1">
            <a:spLocks noGrp="1"/>
          </p:cNvSpPr>
          <p:nvPr>
            <p:ph type="body" idx="1"/>
          </p:nvPr>
        </p:nvSpPr>
        <p:spPr>
          <a:xfrm>
            <a:off x="720000" y="1263965"/>
            <a:ext cx="4209600" cy="24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Predict whether a user is a Casual or Member using logistic regression.</a:t>
            </a:r>
            <a:endParaRPr/>
          </a:p>
          <a:p>
            <a:pPr marL="0" lvl="0" indent="0" algn="l" rtl="0">
              <a:spcBef>
                <a:spcPts val="1000"/>
              </a:spcBef>
              <a:spcAft>
                <a:spcPts val="0"/>
              </a:spcAft>
              <a:buNone/>
            </a:pPr>
            <a:r>
              <a:rPr lang="en" sz="2200">
                <a:latin typeface="Quantico"/>
                <a:ea typeface="Quantico"/>
                <a:cs typeface="Quantico"/>
                <a:sym typeface="Quantico"/>
              </a:rPr>
              <a:t>Features Used</a:t>
            </a:r>
            <a:endParaRPr sz="2200">
              <a:latin typeface="Quantico"/>
              <a:ea typeface="Quantico"/>
              <a:cs typeface="Quantico"/>
              <a:sym typeface="Quantico"/>
            </a:endParaRPr>
          </a:p>
          <a:p>
            <a:pPr marL="457200" lvl="0" indent="-304800" algn="l" rtl="0">
              <a:lnSpc>
                <a:spcPct val="100000"/>
              </a:lnSpc>
              <a:spcBef>
                <a:spcPts val="800"/>
              </a:spcBef>
              <a:spcAft>
                <a:spcPts val="0"/>
              </a:spcAft>
              <a:buClr>
                <a:schemeClr val="tx2"/>
              </a:buClr>
              <a:buSzPts val="1200"/>
              <a:buFont typeface="Source Code Pro"/>
              <a:buChar char="●"/>
            </a:pPr>
            <a:r>
              <a:rPr lang="en-IN" err="1"/>
              <a:t>ride_duration</a:t>
            </a:r>
            <a:endParaRPr lang="en-IN"/>
          </a:p>
          <a:p>
            <a:pPr marL="457200" lvl="0" indent="-304800" algn="l" rtl="0">
              <a:lnSpc>
                <a:spcPct val="100000"/>
              </a:lnSpc>
              <a:spcBef>
                <a:spcPts val="800"/>
              </a:spcBef>
              <a:spcAft>
                <a:spcPts val="0"/>
              </a:spcAft>
              <a:buClr>
                <a:schemeClr val="tx2"/>
              </a:buClr>
              <a:buSzPts val="1200"/>
              <a:buFont typeface="Source Code Pro"/>
              <a:buChar char="●"/>
            </a:pPr>
            <a:r>
              <a:rPr lang="en-IN" err="1"/>
              <a:t>date_week</a:t>
            </a:r>
            <a:endParaRPr/>
          </a:p>
          <a:p>
            <a:pPr marL="0" lvl="0" indent="0" algn="l" rtl="0">
              <a:spcBef>
                <a:spcPts val="1000"/>
              </a:spcBef>
              <a:spcAft>
                <a:spcPts val="0"/>
              </a:spcAft>
              <a:buNone/>
            </a:pPr>
            <a:r>
              <a:rPr lang="en" sz="2200">
                <a:latin typeface="Quantico"/>
                <a:ea typeface="Quantico"/>
                <a:cs typeface="Quantico"/>
                <a:sym typeface="Quantico"/>
              </a:rPr>
              <a:t>Steps Taken</a:t>
            </a:r>
            <a:endParaRPr sz="2200">
              <a:latin typeface="Quantico"/>
              <a:ea typeface="Quantico"/>
              <a:cs typeface="Quantico"/>
              <a:sym typeface="Quantico"/>
            </a:endParaRPr>
          </a:p>
          <a:p>
            <a:pPr>
              <a:spcBef>
                <a:spcPts val="800"/>
              </a:spcBef>
              <a:buClr>
                <a:schemeClr val="tx2"/>
              </a:buClr>
              <a:buFont typeface="Source Code Pro"/>
              <a:buChar char="●"/>
            </a:pPr>
            <a:r>
              <a:rPr lang="en-IN"/>
              <a:t>Encoded target variable (</a:t>
            </a:r>
            <a:r>
              <a:rPr lang="en-IN" err="1"/>
              <a:t>member_casual</a:t>
            </a:r>
            <a:r>
              <a:rPr lang="en-IN"/>
              <a:t>)</a:t>
            </a:r>
          </a:p>
          <a:p>
            <a:pPr>
              <a:spcBef>
                <a:spcPts val="800"/>
              </a:spcBef>
              <a:buClr>
                <a:schemeClr val="tx2"/>
              </a:buClr>
              <a:buFont typeface="Source Code Pro"/>
              <a:buChar char="●"/>
            </a:pPr>
            <a:r>
              <a:rPr lang="en-IN"/>
              <a:t>Split the dataset into training and testing sets (80/20 split)</a:t>
            </a:r>
          </a:p>
          <a:p>
            <a:pPr>
              <a:spcBef>
                <a:spcPts val="800"/>
              </a:spcBef>
              <a:buClr>
                <a:schemeClr val="tx2"/>
              </a:buClr>
              <a:buFont typeface="Source Code Pro"/>
              <a:buChar char="●"/>
            </a:pPr>
            <a:r>
              <a:rPr lang="en-IN"/>
              <a:t>Trained a logistic regression model and evaluated its performance</a:t>
            </a:r>
          </a:p>
        </p:txBody>
      </p:sp>
      <p:sp>
        <p:nvSpPr>
          <p:cNvPr id="704" name="Google Shape;704;p53">
            <a:extLst>
              <a:ext uri="{FF2B5EF4-FFF2-40B4-BE49-F238E27FC236}">
                <a16:creationId xmlns:a16="http://schemas.microsoft.com/office/drawing/2014/main" id="{B92B05B2-3E6B-3114-407B-357C409B9729}"/>
              </a:ext>
            </a:extLst>
          </p:cNvPr>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a:t>
            </a:r>
            <a:r>
              <a:rPr lang="en">
                <a:solidFill>
                  <a:schemeClr val="accent2"/>
                </a:solidFill>
              </a:rPr>
              <a:t> </a:t>
            </a:r>
            <a:r>
              <a:rPr lang="en"/>
              <a:t>Logistic Regression</a:t>
            </a:r>
            <a:endParaRPr/>
          </a:p>
        </p:txBody>
      </p:sp>
      <p:sp>
        <p:nvSpPr>
          <p:cNvPr id="705" name="Google Shape;705;p53">
            <a:extLst>
              <a:ext uri="{FF2B5EF4-FFF2-40B4-BE49-F238E27FC236}">
                <a16:creationId xmlns:a16="http://schemas.microsoft.com/office/drawing/2014/main" id="{313E2AEB-A4BB-3FBB-AE65-F9C9B0A31AAB}"/>
              </a:ext>
            </a:extLst>
          </p:cNvPr>
          <p:cNvSpPr txBox="1"/>
          <p:nvPr/>
        </p:nvSpPr>
        <p:spPr>
          <a:xfrm>
            <a:off x="7721100" y="3868300"/>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grpSp>
        <p:nvGrpSpPr>
          <p:cNvPr id="706" name="Google Shape;706;p53">
            <a:extLst>
              <a:ext uri="{FF2B5EF4-FFF2-40B4-BE49-F238E27FC236}">
                <a16:creationId xmlns:a16="http://schemas.microsoft.com/office/drawing/2014/main" id="{6B77D0AE-3576-B699-1112-497CCC954009}"/>
              </a:ext>
            </a:extLst>
          </p:cNvPr>
          <p:cNvGrpSpPr/>
          <p:nvPr/>
        </p:nvGrpSpPr>
        <p:grpSpPr>
          <a:xfrm>
            <a:off x="6139775" y="1601350"/>
            <a:ext cx="2119748" cy="1127400"/>
            <a:chOff x="4924170" y="3441525"/>
            <a:chExt cx="3447305" cy="1127400"/>
          </a:xfrm>
        </p:grpSpPr>
        <p:sp>
          <p:nvSpPr>
            <p:cNvPr id="707" name="Google Shape;707;p53">
              <a:extLst>
                <a:ext uri="{FF2B5EF4-FFF2-40B4-BE49-F238E27FC236}">
                  <a16:creationId xmlns:a16="http://schemas.microsoft.com/office/drawing/2014/main" id="{111F08E1-84BE-8A68-819F-3E90251186A8}"/>
                </a:ext>
              </a:extLst>
            </p:cNvPr>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3">
              <a:extLst>
                <a:ext uri="{FF2B5EF4-FFF2-40B4-BE49-F238E27FC236}">
                  <a16:creationId xmlns:a16="http://schemas.microsoft.com/office/drawing/2014/main" id="{8D429A7E-EB5A-E5EF-1520-C108ACB5D9F2}"/>
                </a:ext>
              </a:extLst>
            </p:cNvPr>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53">
            <a:extLst>
              <a:ext uri="{FF2B5EF4-FFF2-40B4-BE49-F238E27FC236}">
                <a16:creationId xmlns:a16="http://schemas.microsoft.com/office/drawing/2014/main" id="{65E1420B-A9EF-67BC-BEA8-533514A12E85}"/>
              </a:ext>
            </a:extLst>
          </p:cNvPr>
          <p:cNvSpPr txBox="1"/>
          <p:nvPr/>
        </p:nvSpPr>
        <p:spPr>
          <a:xfrm>
            <a:off x="6591257" y="1920750"/>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2434528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grpSp>
        <p:nvGrpSpPr>
          <p:cNvPr id="203" name="Google Shape;203;p28"/>
          <p:cNvGrpSpPr/>
          <p:nvPr/>
        </p:nvGrpSpPr>
        <p:grpSpPr>
          <a:xfrm>
            <a:off x="772525" y="726625"/>
            <a:ext cx="6578100" cy="3438300"/>
            <a:chOff x="772525" y="726625"/>
            <a:chExt cx="6578100" cy="3438300"/>
          </a:xfrm>
        </p:grpSpPr>
        <p:sp>
          <p:nvSpPr>
            <p:cNvPr id="204" name="Google Shape;204;p28"/>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8"/>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28"/>
          <p:cNvGrpSpPr/>
          <p:nvPr/>
        </p:nvGrpSpPr>
        <p:grpSpPr>
          <a:xfrm>
            <a:off x="3993600" y="3441475"/>
            <a:ext cx="2119748" cy="1127400"/>
            <a:chOff x="4924170" y="3441525"/>
            <a:chExt cx="3447305" cy="1127400"/>
          </a:xfrm>
        </p:grpSpPr>
        <p:sp>
          <p:nvSpPr>
            <p:cNvPr id="207" name="Google Shape;207;p28"/>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28"/>
          <p:cNvGrpSpPr/>
          <p:nvPr/>
        </p:nvGrpSpPr>
        <p:grpSpPr>
          <a:xfrm>
            <a:off x="5422275" y="1302375"/>
            <a:ext cx="2560700" cy="1952840"/>
            <a:chOff x="-227375" y="1029588"/>
            <a:chExt cx="4718446" cy="4667400"/>
          </a:xfrm>
        </p:grpSpPr>
        <p:sp>
          <p:nvSpPr>
            <p:cNvPr id="210" name="Google Shape;210;p28"/>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8"/>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28"/>
          <p:cNvSpPr txBox="1">
            <a:spLocks noGrp="1"/>
          </p:cNvSpPr>
          <p:nvPr>
            <p:ph type="title"/>
          </p:nvPr>
        </p:nvSpPr>
        <p:spPr>
          <a:xfrm>
            <a:off x="1045150" y="1866000"/>
            <a:ext cx="3943500" cy="8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213" name="Google Shape;213;p28"/>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214" name="Google Shape;214;p28"/>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15" name="Google Shape;215;p28"/>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4">
          <a:extLst>
            <a:ext uri="{FF2B5EF4-FFF2-40B4-BE49-F238E27FC236}">
              <a16:creationId xmlns:a16="http://schemas.microsoft.com/office/drawing/2014/main" id="{E06E089E-13B2-26EF-5321-E16FC2D6A523}"/>
            </a:ext>
          </a:extLst>
        </p:cNvPr>
        <p:cNvGrpSpPr/>
        <p:nvPr/>
      </p:nvGrpSpPr>
      <p:grpSpPr>
        <a:xfrm>
          <a:off x="0" y="0"/>
          <a:ext cx="0" cy="0"/>
          <a:chOff x="0" y="0"/>
          <a:chExt cx="0" cy="0"/>
        </a:xfrm>
      </p:grpSpPr>
      <p:sp>
        <p:nvSpPr>
          <p:cNvPr id="605" name="Google Shape;605;p51">
            <a:extLst>
              <a:ext uri="{FF2B5EF4-FFF2-40B4-BE49-F238E27FC236}">
                <a16:creationId xmlns:a16="http://schemas.microsoft.com/office/drawing/2014/main" id="{91F5066E-12EC-05BD-68A6-AC7FA7FB25F2}"/>
              </a:ext>
            </a:extLst>
          </p:cNvPr>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solidFill>
                  <a:schemeClr val="accent1"/>
                </a:solidFill>
              </a:rPr>
              <a:t> </a:t>
            </a:r>
            <a:r>
              <a:rPr lang="en"/>
              <a:t>Results</a:t>
            </a:r>
            <a:endParaRPr/>
          </a:p>
        </p:txBody>
      </p:sp>
      <p:graphicFrame>
        <p:nvGraphicFramePr>
          <p:cNvPr id="606" name="Google Shape;606;p51">
            <a:extLst>
              <a:ext uri="{FF2B5EF4-FFF2-40B4-BE49-F238E27FC236}">
                <a16:creationId xmlns:a16="http://schemas.microsoft.com/office/drawing/2014/main" id="{961A8C32-5636-6C05-D144-E45DB1D7A3D9}"/>
              </a:ext>
            </a:extLst>
          </p:cNvPr>
          <p:cNvGraphicFramePr/>
          <p:nvPr>
            <p:extLst>
              <p:ext uri="{D42A27DB-BD31-4B8C-83A1-F6EECF244321}">
                <p14:modId xmlns:p14="http://schemas.microsoft.com/office/powerpoint/2010/main" val="1949275310"/>
              </p:ext>
            </p:extLst>
          </p:nvPr>
        </p:nvGraphicFramePr>
        <p:xfrm>
          <a:off x="953267" y="1494236"/>
          <a:ext cx="4376589" cy="2506325"/>
        </p:xfrm>
        <a:graphic>
          <a:graphicData uri="http://schemas.openxmlformats.org/drawingml/2006/table">
            <a:tbl>
              <a:tblPr>
                <a:noFill/>
                <a:tableStyleId>{91D20B5B-72D0-4E68-96DF-FF4FC5E57687}</a:tableStyleId>
              </a:tblPr>
              <a:tblGrid>
                <a:gridCol w="1173450">
                  <a:extLst>
                    <a:ext uri="{9D8B030D-6E8A-4147-A177-3AD203B41FA5}">
                      <a16:colId xmlns:a16="http://schemas.microsoft.com/office/drawing/2014/main" val="2107949285"/>
                    </a:ext>
                  </a:extLst>
                </a:gridCol>
                <a:gridCol w="876588">
                  <a:extLst>
                    <a:ext uri="{9D8B030D-6E8A-4147-A177-3AD203B41FA5}">
                      <a16:colId xmlns:a16="http://schemas.microsoft.com/office/drawing/2014/main" val="20000"/>
                    </a:ext>
                  </a:extLst>
                </a:gridCol>
                <a:gridCol w="660688">
                  <a:extLst>
                    <a:ext uri="{9D8B030D-6E8A-4147-A177-3AD203B41FA5}">
                      <a16:colId xmlns:a16="http://schemas.microsoft.com/office/drawing/2014/main" val="20001"/>
                    </a:ext>
                  </a:extLst>
                </a:gridCol>
                <a:gridCol w="865475">
                  <a:extLst>
                    <a:ext uri="{9D8B030D-6E8A-4147-A177-3AD203B41FA5}">
                      <a16:colId xmlns:a16="http://schemas.microsoft.com/office/drawing/2014/main" val="20002"/>
                    </a:ext>
                  </a:extLst>
                </a:gridCol>
                <a:gridCol w="800388">
                  <a:extLst>
                    <a:ext uri="{9D8B030D-6E8A-4147-A177-3AD203B41FA5}">
                      <a16:colId xmlns:a16="http://schemas.microsoft.com/office/drawing/2014/main" val="20003"/>
                    </a:ext>
                  </a:extLst>
                </a:gridCol>
              </a:tblGrid>
              <a:tr h="381725">
                <a:tc gridSpan="5">
                  <a:txBody>
                    <a:bodyPr/>
                    <a:lstStyle/>
                    <a:p>
                      <a:pPr marL="0" lvl="0" indent="0" algn="ctr" rtl="0">
                        <a:spcBef>
                          <a:spcPts val="0"/>
                        </a:spcBef>
                        <a:spcAft>
                          <a:spcPts val="0"/>
                        </a:spcAft>
                        <a:buNone/>
                      </a:pPr>
                      <a:r>
                        <a:rPr lang="en-US" sz="1200">
                          <a:solidFill>
                            <a:schemeClr val="dk1"/>
                          </a:solidFill>
                          <a:latin typeface="Quantico"/>
                          <a:sym typeface="Quantico"/>
                        </a:rPr>
                        <a:t>Logistic Regression Report</a:t>
                      </a:r>
                      <a:endParaRPr sz="1200">
                        <a:solidFill>
                          <a:schemeClr val="dk1"/>
                        </a:solidFill>
                        <a:latin typeface="Quantico"/>
                        <a:sym typeface="Quantico"/>
                      </a:endParaRPr>
                    </a:p>
                  </a:txBody>
                  <a:tcPr marL="91425" marR="91425" marT="45700" marB="45700">
                    <a:lnL w="12700" cap="flat" cmpd="sng" algn="ctr">
                      <a:solidFill>
                        <a:schemeClr val="tx1"/>
                      </a:solidFill>
                      <a:prstDash val="solid"/>
                      <a:round/>
                      <a:headEnd type="none" w="med" len="med"/>
                      <a:tailEnd type="none" w="med" len="med"/>
                    </a:lnL>
                    <a:lnR w="9525" cap="flat" cmpd="sng">
                      <a:solidFill>
                        <a:schemeClr val="dk1"/>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lgn="ctr">
                      <a:solidFill>
                        <a:schemeClr val="dk1"/>
                      </a:solidFill>
                      <a:prstDash val="solid"/>
                      <a:round/>
                      <a:headEnd type="none" w="sm" len="sm"/>
                      <a:tailEnd type="none" w="sm" len="sm"/>
                    </a:lnB>
                  </a:tcPr>
                </a:tc>
                <a:tc hMerge="1">
                  <a:txBody>
                    <a:bodyPr/>
                    <a:lstStyle/>
                    <a:p>
                      <a:endParaRPr/>
                    </a:p>
                  </a:txBody>
                  <a:tcPr marL="91425" marR="9142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solidFill>
                        <a:schemeClr val="dk1"/>
                      </a:solidFill>
                      <a:prstDash val="solid"/>
                      <a:round/>
                      <a:headEnd type="none" w="sm" len="sm"/>
                      <a:tailEnd type="none" w="sm" len="sm"/>
                    </a:lnB>
                  </a:tcPr>
                </a:tc>
                <a:tc hMerge="1">
                  <a:txBody>
                    <a:bodyPr/>
                    <a:lstStyle/>
                    <a:p>
                      <a:pPr marL="0" lvl="0" indent="0" algn="l" rtl="0">
                        <a:spcBef>
                          <a:spcPts val="0"/>
                        </a:spcBef>
                        <a:spcAft>
                          <a:spcPts val="0"/>
                        </a:spcAft>
                        <a:buNone/>
                      </a:pPr>
                      <a:endParaRPr sz="1200">
                        <a:solidFill>
                          <a:schemeClr val="dk1"/>
                        </a:solidFill>
                        <a:latin typeface="Quantico"/>
                        <a:ea typeface="Quantico"/>
                        <a:cs typeface="Quantico"/>
                        <a:sym typeface="Quantico"/>
                      </a:endParaRPr>
                    </a:p>
                  </a:txBody>
                  <a:tcPr marL="91425" marR="91425" marT="45700" marB="45700">
                    <a:lnL w="12700" cap="flat" cmpd="sng" algn="ctr">
                      <a:solidFill>
                        <a:schemeClr val="tx1"/>
                      </a:solidFill>
                      <a:prstDash val="solid"/>
                      <a:round/>
                      <a:headEnd type="none" w="med" len="med"/>
                      <a:tailEnd type="none" w="med" len="med"/>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hMerge="1">
                  <a:txBody>
                    <a:bodyPr/>
                    <a:lstStyle/>
                    <a:p>
                      <a:pPr marL="0" lvl="0" indent="0" algn="l" rtl="0">
                        <a:spcBef>
                          <a:spcPts val="0"/>
                        </a:spcBef>
                        <a:spcAft>
                          <a:spcPts val="0"/>
                        </a:spcAft>
                        <a:buNone/>
                      </a:pPr>
                      <a:endParaRPr sz="1200">
                        <a:solidFill>
                          <a:schemeClr val="dk1"/>
                        </a:solidFill>
                        <a:latin typeface="Quantico"/>
                        <a:ea typeface="Quantico"/>
                        <a:cs typeface="Quantico"/>
                        <a:sym typeface="Quantico"/>
                      </a:endParaRPr>
                    </a:p>
                  </a:txBody>
                  <a:tcPr marL="91425" marR="91425" marT="45700" marB="45700">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pPr marL="0" lvl="0" indent="0" algn="l" rtl="0">
                        <a:spcBef>
                          <a:spcPts val="0"/>
                        </a:spcBef>
                        <a:spcAft>
                          <a:spcPts val="0"/>
                        </a:spcAft>
                        <a:buNone/>
                      </a:pPr>
                      <a:endParaRPr>
                        <a:solidFill>
                          <a:schemeClr val="dk1"/>
                        </a:solidFill>
                        <a:latin typeface="Quantico"/>
                        <a:ea typeface="Quantico"/>
                        <a:cs typeface="Quantico"/>
                        <a:sym typeface="Quantico"/>
                      </a:endParaRPr>
                    </a:p>
                  </a:txBody>
                  <a:tcPr marL="91425" marR="91425" marT="45700" marB="45700">
                    <a:lnL w="9525" cap="flat" cmpd="sng" algn="ctr">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2720559111"/>
                  </a:ext>
                </a:extLst>
              </a:tr>
              <a:tr h="381725">
                <a:tc>
                  <a:txBody>
                    <a:bodyPr/>
                    <a:lstStyle/>
                    <a:p>
                      <a:pPr marL="0" lvl="0" indent="0" algn="l" rtl="0">
                        <a:spcBef>
                          <a:spcPts val="0"/>
                        </a:spcBef>
                        <a:spcAft>
                          <a:spcPts val="0"/>
                        </a:spcAft>
                        <a:buNone/>
                      </a:pPr>
                      <a:endParaRPr sz="1000">
                        <a:solidFill>
                          <a:schemeClr val="dk1"/>
                        </a:solidFill>
                        <a:latin typeface="Source Code Pro"/>
                        <a:ea typeface="Source Code Pro"/>
                        <a:cs typeface="Source Code Pro"/>
                        <a:sym typeface="Source Code Pro"/>
                      </a:endParaRPr>
                    </a:p>
                  </a:txBody>
                  <a:tcPr marL="91425" marR="91425" marT="45700" marB="45700">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ntico"/>
                          <a:ea typeface="Quantico"/>
                          <a:cs typeface="Quantico"/>
                          <a:sym typeface="Quantico"/>
                        </a:rPr>
                        <a:t>Precision</a:t>
                      </a:r>
                      <a:endParaRPr sz="1200">
                        <a:solidFill>
                          <a:schemeClr val="dk1"/>
                        </a:solidFill>
                        <a:latin typeface="Quantico"/>
                        <a:ea typeface="Quantico"/>
                        <a:cs typeface="Quantico"/>
                        <a:sym typeface="Quantico"/>
                      </a:endParaRPr>
                    </a:p>
                  </a:txBody>
                  <a:tcPr marL="91425" marR="91425" marT="45700" marB="45700">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ntico"/>
                          <a:ea typeface="Quantico"/>
                          <a:cs typeface="Quantico"/>
                          <a:sym typeface="Quantico"/>
                        </a:rPr>
                        <a:t>Recall</a:t>
                      </a:r>
                      <a:endParaRPr sz="1200">
                        <a:solidFill>
                          <a:schemeClr val="dk1"/>
                        </a:solidFill>
                        <a:latin typeface="Quantico"/>
                        <a:ea typeface="Quantico"/>
                        <a:cs typeface="Quantico"/>
                        <a:sym typeface="Quantico"/>
                      </a:endParaRPr>
                    </a:p>
                  </a:txBody>
                  <a:tcPr marL="91425" marR="91425" marT="45700" marB="45700">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ntico"/>
                          <a:ea typeface="Quantico"/>
                          <a:cs typeface="Quantico"/>
                          <a:sym typeface="Quantico"/>
                        </a:rPr>
                        <a:t>F1-Score</a:t>
                      </a:r>
                      <a:endParaRPr sz="1200">
                        <a:solidFill>
                          <a:schemeClr val="dk1"/>
                        </a:solidFill>
                        <a:latin typeface="Quantico"/>
                        <a:ea typeface="Quantico"/>
                        <a:cs typeface="Quantico"/>
                        <a:sym typeface="Quantico"/>
                      </a:endParaRPr>
                    </a:p>
                  </a:txBody>
                  <a:tcPr marL="91425" marR="91425" marT="45700" marB="45700">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ntico"/>
                          <a:ea typeface="Quantico"/>
                          <a:cs typeface="Quantico"/>
                          <a:sym typeface="Quantico"/>
                        </a:rPr>
                        <a:t>Support</a:t>
                      </a:r>
                      <a:endParaRPr>
                        <a:solidFill>
                          <a:schemeClr val="dk1"/>
                        </a:solidFill>
                        <a:latin typeface="Quantico"/>
                        <a:ea typeface="Quantico"/>
                        <a:cs typeface="Quantico"/>
                        <a:sym typeface="Quantico"/>
                      </a:endParaRPr>
                    </a:p>
                  </a:txBody>
                  <a:tcPr marL="91425" marR="91425" marT="45700" marB="45700">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48575">
                <a:tc>
                  <a:txBody>
                    <a:bodyPr/>
                    <a:lstStyle/>
                    <a:p>
                      <a:pPr marL="0" lvl="0" indent="0" algn="l" rtl="0">
                        <a:spcBef>
                          <a:spcPts val="0"/>
                        </a:spcBef>
                        <a:spcAft>
                          <a:spcPts val="0"/>
                        </a:spcAft>
                        <a:buNone/>
                      </a:pPr>
                      <a:r>
                        <a:rPr lang="en-US" sz="1000">
                          <a:solidFill>
                            <a:schemeClr val="dk1"/>
                          </a:solidFill>
                          <a:latin typeface="Source Code Pro"/>
                          <a:ea typeface="Source Code Pro"/>
                          <a:cs typeface="Source Code Pro"/>
                          <a:sym typeface="Source Code Pro"/>
                        </a:rPr>
                        <a:t>0 (Casual)</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dk1"/>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0.56</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0.06</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0.11</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80141</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1"/>
                  </a:ext>
                </a:extLst>
              </a:tr>
              <a:tr h="348575">
                <a:tc>
                  <a:txBody>
                    <a:bodyPr/>
                    <a:lstStyle/>
                    <a:p>
                      <a:pPr marL="0" lvl="0" indent="0" algn="l" rtl="0">
                        <a:spcBef>
                          <a:spcPts val="0"/>
                        </a:spcBef>
                        <a:spcAft>
                          <a:spcPts val="0"/>
                        </a:spcAft>
                        <a:buNone/>
                      </a:pPr>
                      <a:r>
                        <a:rPr lang="en-US" sz="1000">
                          <a:solidFill>
                            <a:schemeClr val="dk1"/>
                          </a:solidFill>
                          <a:latin typeface="Source Code Pro"/>
                          <a:ea typeface="Source Code Pro"/>
                          <a:cs typeface="Source Code Pro"/>
                          <a:sym typeface="Source Code Pro"/>
                        </a:rPr>
                        <a:t>1 (Member)</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0.69</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0.98</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0.81</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170187</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2"/>
                  </a:ext>
                </a:extLst>
              </a:tr>
              <a:tr h="348575">
                <a:tc>
                  <a:txBody>
                    <a:bodyPr/>
                    <a:lstStyle/>
                    <a:p>
                      <a:pPr marL="0" lvl="0" indent="0" algn="l" rtl="0">
                        <a:spcBef>
                          <a:spcPts val="0"/>
                        </a:spcBef>
                        <a:spcAft>
                          <a:spcPts val="0"/>
                        </a:spcAft>
                        <a:buNone/>
                      </a:pPr>
                      <a:r>
                        <a:rPr lang="en-US" sz="1000">
                          <a:solidFill>
                            <a:schemeClr val="dk1"/>
                          </a:solidFill>
                          <a:latin typeface="Source Code Pro"/>
                          <a:ea typeface="Source Code Pro"/>
                          <a:cs typeface="Source Code Pro"/>
                          <a:sym typeface="Source Code Pro"/>
                        </a:rPr>
                        <a:t>Accuracy</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endParaRPr sz="1000">
                        <a:solidFill>
                          <a:schemeClr val="dk1"/>
                        </a:solidFill>
                        <a:latin typeface="Source Code Pro"/>
                        <a:ea typeface="Source Code Pro"/>
                        <a:cs typeface="Source Code Pro"/>
                        <a:sym typeface="Source Code Pro"/>
                      </a:endParaRPr>
                    </a:p>
                  </a:txBody>
                  <a:tcPr marL="91425" marR="91425"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0.68</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250328</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r h="348575">
                <a:tc>
                  <a:txBody>
                    <a:bodyPr/>
                    <a:lstStyle/>
                    <a:p>
                      <a:pPr marL="0" lvl="0" indent="0" algn="l" rtl="0">
                        <a:spcBef>
                          <a:spcPts val="0"/>
                        </a:spcBef>
                        <a:spcAft>
                          <a:spcPts val="0"/>
                        </a:spcAft>
                        <a:buNone/>
                      </a:pPr>
                      <a:r>
                        <a:rPr lang="en-US" sz="1000">
                          <a:solidFill>
                            <a:schemeClr val="dk1"/>
                          </a:solidFill>
                          <a:latin typeface="Source Code Pro"/>
                          <a:ea typeface="Source Code Pro"/>
                          <a:cs typeface="Source Code Pro"/>
                          <a:sym typeface="Source Code Pro"/>
                        </a:rPr>
                        <a:t>Macro Avg</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0.62</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0.52</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0.46</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250382</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r h="348575">
                <a:tc>
                  <a:txBody>
                    <a:bodyPr/>
                    <a:lstStyle/>
                    <a:p>
                      <a:pPr marL="0" lvl="0" indent="0" algn="l" rtl="0">
                        <a:spcBef>
                          <a:spcPts val="0"/>
                        </a:spcBef>
                        <a:spcAft>
                          <a:spcPts val="0"/>
                        </a:spcAft>
                        <a:buNone/>
                      </a:pPr>
                      <a:r>
                        <a:rPr lang="en-US" sz="1000">
                          <a:solidFill>
                            <a:schemeClr val="dk1"/>
                          </a:solidFill>
                          <a:latin typeface="Source Code Pro"/>
                          <a:ea typeface="Source Code Pro"/>
                          <a:cs typeface="Source Code Pro"/>
                          <a:sym typeface="Source Code Pro"/>
                        </a:rPr>
                        <a:t>Weighted Avg</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0.65</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0.68</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0.59</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250328</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27" name="Google Shape;441;p41">
            <a:extLst>
              <a:ext uri="{FF2B5EF4-FFF2-40B4-BE49-F238E27FC236}">
                <a16:creationId xmlns:a16="http://schemas.microsoft.com/office/drawing/2014/main" id="{B3434126-27C2-CF6D-81AF-4EAFFFAF5C6E}"/>
              </a:ext>
            </a:extLst>
          </p:cNvPr>
          <p:cNvGrpSpPr/>
          <p:nvPr/>
        </p:nvGrpSpPr>
        <p:grpSpPr>
          <a:xfrm>
            <a:off x="5969895" y="879021"/>
            <a:ext cx="2119748" cy="901866"/>
            <a:chOff x="4924170" y="3441525"/>
            <a:chExt cx="3447305" cy="901866"/>
          </a:xfrm>
        </p:grpSpPr>
        <p:sp>
          <p:nvSpPr>
            <p:cNvPr id="28" name="Google Shape;442;p41">
              <a:extLst>
                <a:ext uri="{FF2B5EF4-FFF2-40B4-BE49-F238E27FC236}">
                  <a16:creationId xmlns:a16="http://schemas.microsoft.com/office/drawing/2014/main" id="{525F01E9-35B1-7EC0-8DB1-B6D54CEAA03F}"/>
                </a:ext>
              </a:extLst>
            </p:cNvPr>
            <p:cNvSpPr/>
            <p:nvPr/>
          </p:nvSpPr>
          <p:spPr>
            <a:xfrm>
              <a:off x="4924170" y="3441525"/>
              <a:ext cx="3447300" cy="901866"/>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sz="2400">
                <a:solidFill>
                  <a:schemeClr val="tx1"/>
                </a:solidFill>
              </a:endParaRPr>
            </a:p>
            <a:p>
              <a:pPr marL="0" lvl="0" indent="0" algn="ctr" rtl="0">
                <a:spcBef>
                  <a:spcPts val="0"/>
                </a:spcBef>
                <a:spcAft>
                  <a:spcPts val="0"/>
                </a:spcAft>
                <a:buNone/>
              </a:pPr>
              <a:r>
                <a:rPr lang="en-US" sz="2400">
                  <a:solidFill>
                    <a:schemeClr val="tx1"/>
                  </a:solidFill>
                </a:rPr>
                <a:t>0.684</a:t>
              </a:r>
              <a:endParaRPr sz="2400">
                <a:solidFill>
                  <a:schemeClr val="tx1"/>
                </a:solidFill>
              </a:endParaRPr>
            </a:p>
          </p:txBody>
        </p:sp>
        <p:sp>
          <p:nvSpPr>
            <p:cNvPr id="29" name="Google Shape;443;p41">
              <a:extLst>
                <a:ext uri="{FF2B5EF4-FFF2-40B4-BE49-F238E27FC236}">
                  <a16:creationId xmlns:a16="http://schemas.microsoft.com/office/drawing/2014/main" id="{24B1E644-B20E-B4F8-BA0D-5205C3F06091}"/>
                </a:ext>
              </a:extLst>
            </p:cNvPr>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tx1"/>
                  </a:solidFill>
                </a:rPr>
                <a:t>Accuracy</a:t>
              </a:r>
              <a:endParaRPr>
                <a:solidFill>
                  <a:schemeClr val="tx1"/>
                </a:solidFill>
              </a:endParaRPr>
            </a:p>
          </p:txBody>
        </p:sp>
      </p:grpSp>
      <p:pic>
        <p:nvPicPr>
          <p:cNvPr id="32" name="Picture 31" descr="A graph of a logistic regression&#10;&#10;AI-generated content may be incorrect.">
            <a:extLst>
              <a:ext uri="{FF2B5EF4-FFF2-40B4-BE49-F238E27FC236}">
                <a16:creationId xmlns:a16="http://schemas.microsoft.com/office/drawing/2014/main" id="{5B46047D-4C95-4306-B873-A9BAD943797B}"/>
              </a:ext>
            </a:extLst>
          </p:cNvPr>
          <p:cNvPicPr>
            <a:picLocks noChangeAspect="1"/>
          </p:cNvPicPr>
          <p:nvPr/>
        </p:nvPicPr>
        <p:blipFill>
          <a:blip r:embed="rId3"/>
          <a:stretch>
            <a:fillRect/>
          </a:stretch>
        </p:blipFill>
        <p:spPr>
          <a:xfrm>
            <a:off x="5691674" y="2085528"/>
            <a:ext cx="2723689" cy="2178951"/>
          </a:xfrm>
          <a:prstGeom prst="rect">
            <a:avLst/>
          </a:prstGeom>
        </p:spPr>
      </p:pic>
    </p:spTree>
    <p:extLst>
      <p:ext uri="{BB962C8B-B14F-4D97-AF65-F5344CB8AC3E}">
        <p14:creationId xmlns:p14="http://schemas.microsoft.com/office/powerpoint/2010/main" val="1870413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2">
          <a:extLst>
            <a:ext uri="{FF2B5EF4-FFF2-40B4-BE49-F238E27FC236}">
              <a16:creationId xmlns:a16="http://schemas.microsoft.com/office/drawing/2014/main" id="{783FA94A-CA8F-0483-C727-DB6B64754ECF}"/>
            </a:ext>
          </a:extLst>
        </p:cNvPr>
        <p:cNvGrpSpPr/>
        <p:nvPr/>
      </p:nvGrpSpPr>
      <p:grpSpPr>
        <a:xfrm>
          <a:off x="0" y="0"/>
          <a:ext cx="0" cy="0"/>
          <a:chOff x="0" y="0"/>
          <a:chExt cx="0" cy="0"/>
        </a:xfrm>
      </p:grpSpPr>
      <p:sp>
        <p:nvSpPr>
          <p:cNvPr id="703" name="Google Shape;703;p53">
            <a:extLst>
              <a:ext uri="{FF2B5EF4-FFF2-40B4-BE49-F238E27FC236}">
                <a16:creationId xmlns:a16="http://schemas.microsoft.com/office/drawing/2014/main" id="{E2FC119F-68BE-188D-004C-AEB5A9A52B33}"/>
              </a:ext>
            </a:extLst>
          </p:cNvPr>
          <p:cNvSpPr txBox="1">
            <a:spLocks noGrp="1"/>
          </p:cNvSpPr>
          <p:nvPr>
            <p:ph type="body" idx="1"/>
          </p:nvPr>
        </p:nvSpPr>
        <p:spPr>
          <a:xfrm>
            <a:off x="720000" y="1254634"/>
            <a:ext cx="4209600" cy="3599864"/>
          </a:xfrm>
          <a:prstGeom prst="rect">
            <a:avLst/>
          </a:prstGeom>
        </p:spPr>
        <p:txBody>
          <a:bodyPr spcFirstLastPara="1" wrap="square" lIns="91425" tIns="91425" rIns="91425" bIns="91425" anchor="t" anchorCtr="0">
            <a:noAutofit/>
          </a:bodyPr>
          <a:lstStyle/>
          <a:p>
            <a:pPr marL="152400" indent="0">
              <a:buNone/>
            </a:pPr>
            <a:r>
              <a:rPr lang="en-IN"/>
              <a:t>Predict member behaviour using KNN Classifier</a:t>
            </a:r>
          </a:p>
          <a:p>
            <a:pPr marL="0" lvl="0" indent="0" algn="l" rtl="0">
              <a:spcBef>
                <a:spcPts val="1000"/>
              </a:spcBef>
              <a:spcAft>
                <a:spcPts val="0"/>
              </a:spcAft>
              <a:buNone/>
            </a:pPr>
            <a:r>
              <a:rPr lang="en" sz="2200">
                <a:latin typeface="Quantico"/>
                <a:ea typeface="Quantico"/>
                <a:cs typeface="Quantico"/>
                <a:sym typeface="Quantico"/>
              </a:rPr>
              <a:t>Features Used</a:t>
            </a:r>
            <a:endParaRPr sz="2200">
              <a:latin typeface="Quantico"/>
              <a:ea typeface="Quantico"/>
              <a:cs typeface="Quantico"/>
              <a:sym typeface="Quantico"/>
            </a:endParaRPr>
          </a:p>
          <a:p>
            <a:pPr marL="457200" lvl="0" indent="-304800" algn="l" rtl="0">
              <a:lnSpc>
                <a:spcPct val="100000"/>
              </a:lnSpc>
              <a:spcBef>
                <a:spcPts val="800"/>
              </a:spcBef>
              <a:spcAft>
                <a:spcPts val="0"/>
              </a:spcAft>
              <a:buClr>
                <a:schemeClr val="tx2"/>
              </a:buClr>
              <a:buSzPts val="1200"/>
              <a:buFont typeface="Source Code Pro"/>
              <a:buChar char="●"/>
            </a:pPr>
            <a:r>
              <a:rPr lang="en-IN" err="1"/>
              <a:t>date_week</a:t>
            </a:r>
            <a:endParaRPr lang="en-IN"/>
          </a:p>
          <a:p>
            <a:pPr marL="457200" lvl="0" indent="-304800" algn="l" rtl="0">
              <a:lnSpc>
                <a:spcPct val="100000"/>
              </a:lnSpc>
              <a:spcBef>
                <a:spcPts val="800"/>
              </a:spcBef>
              <a:spcAft>
                <a:spcPts val="0"/>
              </a:spcAft>
              <a:buClr>
                <a:schemeClr val="tx2"/>
              </a:buClr>
              <a:buSzPts val="1200"/>
              <a:buFont typeface="Source Code Pro"/>
              <a:buChar char="●"/>
            </a:pPr>
            <a:r>
              <a:rPr lang="en-US" err="1"/>
              <a:t>ride_duration</a:t>
            </a:r>
            <a:endParaRPr/>
          </a:p>
          <a:p>
            <a:pPr marL="0" lvl="0" indent="0" algn="l" rtl="0">
              <a:spcBef>
                <a:spcPts val="1000"/>
              </a:spcBef>
              <a:spcAft>
                <a:spcPts val="0"/>
              </a:spcAft>
              <a:buNone/>
            </a:pPr>
            <a:r>
              <a:rPr lang="en" sz="2200">
                <a:latin typeface="Quantico"/>
                <a:ea typeface="Quantico"/>
                <a:cs typeface="Quantico"/>
                <a:sym typeface="Quantico"/>
              </a:rPr>
              <a:t>Steps Taken</a:t>
            </a:r>
            <a:endParaRPr sz="2200">
              <a:latin typeface="Quantico"/>
              <a:ea typeface="Quantico"/>
              <a:cs typeface="Quantico"/>
              <a:sym typeface="Quantico"/>
            </a:endParaRPr>
          </a:p>
          <a:p>
            <a:r>
              <a:rPr lang="en-IN"/>
              <a:t>Standardized features</a:t>
            </a:r>
          </a:p>
          <a:p>
            <a:endParaRPr lang="en-IN"/>
          </a:p>
          <a:p>
            <a:r>
              <a:rPr lang="en-IN"/>
              <a:t>Calculated best K using the Elbow Method.</a:t>
            </a:r>
          </a:p>
          <a:p>
            <a:endParaRPr lang="en-IN"/>
          </a:p>
          <a:p>
            <a:r>
              <a:rPr lang="en-IN"/>
              <a:t>Trained and evaluated the KNN model</a:t>
            </a:r>
          </a:p>
          <a:p>
            <a:endParaRPr lang="en-IN"/>
          </a:p>
        </p:txBody>
      </p:sp>
      <p:sp>
        <p:nvSpPr>
          <p:cNvPr id="704" name="Google Shape;704;p53">
            <a:extLst>
              <a:ext uri="{FF2B5EF4-FFF2-40B4-BE49-F238E27FC236}">
                <a16:creationId xmlns:a16="http://schemas.microsoft.com/office/drawing/2014/main" id="{F9EC5105-436B-8D22-F301-3FF9E0D093FD}"/>
              </a:ext>
            </a:extLst>
          </p:cNvPr>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tx2"/>
                </a:solidFill>
              </a:rPr>
              <a:t>&lt;/</a:t>
            </a:r>
            <a:r>
              <a:rPr lang="en">
                <a:solidFill>
                  <a:schemeClr val="accent2"/>
                </a:solidFill>
              </a:rPr>
              <a:t> </a:t>
            </a:r>
            <a:r>
              <a:rPr lang="en">
                <a:solidFill>
                  <a:schemeClr val="tx1"/>
                </a:solidFill>
              </a:rPr>
              <a:t>KNN</a:t>
            </a:r>
            <a:r>
              <a:rPr lang="en"/>
              <a:t> Classifier</a:t>
            </a:r>
            <a:endParaRPr/>
          </a:p>
        </p:txBody>
      </p:sp>
      <p:sp>
        <p:nvSpPr>
          <p:cNvPr id="705" name="Google Shape;705;p53">
            <a:extLst>
              <a:ext uri="{FF2B5EF4-FFF2-40B4-BE49-F238E27FC236}">
                <a16:creationId xmlns:a16="http://schemas.microsoft.com/office/drawing/2014/main" id="{1C446820-9CD0-EB9A-83CB-4DA61359F556}"/>
              </a:ext>
            </a:extLst>
          </p:cNvPr>
          <p:cNvSpPr txBox="1"/>
          <p:nvPr/>
        </p:nvSpPr>
        <p:spPr>
          <a:xfrm>
            <a:off x="7721100" y="3868300"/>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grpSp>
        <p:nvGrpSpPr>
          <p:cNvPr id="706" name="Google Shape;706;p53">
            <a:extLst>
              <a:ext uri="{FF2B5EF4-FFF2-40B4-BE49-F238E27FC236}">
                <a16:creationId xmlns:a16="http://schemas.microsoft.com/office/drawing/2014/main" id="{47200F73-20A2-9671-2B3A-5AA3E9A9B21A}"/>
              </a:ext>
            </a:extLst>
          </p:cNvPr>
          <p:cNvGrpSpPr/>
          <p:nvPr/>
        </p:nvGrpSpPr>
        <p:grpSpPr>
          <a:xfrm>
            <a:off x="6139775" y="1601350"/>
            <a:ext cx="2119748" cy="1127400"/>
            <a:chOff x="4924170" y="3441525"/>
            <a:chExt cx="3447305" cy="1127400"/>
          </a:xfrm>
        </p:grpSpPr>
        <p:sp>
          <p:nvSpPr>
            <p:cNvPr id="707" name="Google Shape;707;p53">
              <a:extLst>
                <a:ext uri="{FF2B5EF4-FFF2-40B4-BE49-F238E27FC236}">
                  <a16:creationId xmlns:a16="http://schemas.microsoft.com/office/drawing/2014/main" id="{AF7D0C49-68E0-A67B-4D59-C64508E1502F}"/>
                </a:ext>
              </a:extLst>
            </p:cNvPr>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3">
              <a:extLst>
                <a:ext uri="{FF2B5EF4-FFF2-40B4-BE49-F238E27FC236}">
                  <a16:creationId xmlns:a16="http://schemas.microsoft.com/office/drawing/2014/main" id="{B49EC10C-5813-ED3F-4CAA-6F096DC41474}"/>
                </a:ext>
              </a:extLst>
            </p:cNvPr>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53">
            <a:extLst>
              <a:ext uri="{FF2B5EF4-FFF2-40B4-BE49-F238E27FC236}">
                <a16:creationId xmlns:a16="http://schemas.microsoft.com/office/drawing/2014/main" id="{345A0A7C-9269-A3C2-8416-61EA6B529F24}"/>
              </a:ext>
            </a:extLst>
          </p:cNvPr>
          <p:cNvSpPr txBox="1"/>
          <p:nvPr/>
        </p:nvSpPr>
        <p:spPr>
          <a:xfrm>
            <a:off x="6591257" y="1920750"/>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1391041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a:extLst>
            <a:ext uri="{FF2B5EF4-FFF2-40B4-BE49-F238E27FC236}">
              <a16:creationId xmlns:a16="http://schemas.microsoft.com/office/drawing/2014/main" id="{A2FFBBBB-CA32-14E6-EDC0-B30143FE6D05}"/>
            </a:ext>
          </a:extLst>
        </p:cNvPr>
        <p:cNvGrpSpPr/>
        <p:nvPr/>
      </p:nvGrpSpPr>
      <p:grpSpPr>
        <a:xfrm>
          <a:off x="0" y="0"/>
          <a:ext cx="0" cy="0"/>
          <a:chOff x="0" y="0"/>
          <a:chExt cx="0" cy="0"/>
        </a:xfrm>
      </p:grpSpPr>
      <p:grpSp>
        <p:nvGrpSpPr>
          <p:cNvPr id="6" name="Google Shape;441;p41">
            <a:extLst>
              <a:ext uri="{FF2B5EF4-FFF2-40B4-BE49-F238E27FC236}">
                <a16:creationId xmlns:a16="http://schemas.microsoft.com/office/drawing/2014/main" id="{96CDDF25-95B7-1271-DA29-0A87C43ECFA8}"/>
              </a:ext>
            </a:extLst>
          </p:cNvPr>
          <p:cNvGrpSpPr/>
          <p:nvPr/>
        </p:nvGrpSpPr>
        <p:grpSpPr>
          <a:xfrm>
            <a:off x="6395406" y="2120817"/>
            <a:ext cx="2119748" cy="901866"/>
            <a:chOff x="4924170" y="3441525"/>
            <a:chExt cx="3447305" cy="901866"/>
          </a:xfrm>
        </p:grpSpPr>
        <p:sp>
          <p:nvSpPr>
            <p:cNvPr id="7" name="Google Shape;442;p41">
              <a:extLst>
                <a:ext uri="{FF2B5EF4-FFF2-40B4-BE49-F238E27FC236}">
                  <a16:creationId xmlns:a16="http://schemas.microsoft.com/office/drawing/2014/main" id="{3E55DD41-42C2-F816-4CE5-4DC080D605FA}"/>
                </a:ext>
              </a:extLst>
            </p:cNvPr>
            <p:cNvSpPr/>
            <p:nvPr/>
          </p:nvSpPr>
          <p:spPr>
            <a:xfrm>
              <a:off x="4924170" y="3441525"/>
              <a:ext cx="3447300" cy="901866"/>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sz="2400">
                <a:solidFill>
                  <a:schemeClr val="tx1"/>
                </a:solidFill>
              </a:endParaRPr>
            </a:p>
            <a:p>
              <a:pPr marL="0" lvl="0" indent="0" algn="ctr" rtl="0">
                <a:spcBef>
                  <a:spcPts val="0"/>
                </a:spcBef>
                <a:spcAft>
                  <a:spcPts val="0"/>
                </a:spcAft>
                <a:buNone/>
              </a:pPr>
              <a:r>
                <a:rPr lang="en-US" sz="2400">
                  <a:solidFill>
                    <a:schemeClr val="tx1"/>
                  </a:solidFill>
                </a:rPr>
                <a:t>29</a:t>
              </a:r>
              <a:endParaRPr sz="2400">
                <a:solidFill>
                  <a:schemeClr val="tx1"/>
                </a:solidFill>
              </a:endParaRPr>
            </a:p>
          </p:txBody>
        </p:sp>
        <p:sp>
          <p:nvSpPr>
            <p:cNvPr id="8" name="Google Shape;443;p41">
              <a:extLst>
                <a:ext uri="{FF2B5EF4-FFF2-40B4-BE49-F238E27FC236}">
                  <a16:creationId xmlns:a16="http://schemas.microsoft.com/office/drawing/2014/main" id="{48D22B17-CE88-006E-BD22-F6BD6CDF1ECB}"/>
                </a:ext>
              </a:extLst>
            </p:cNvPr>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tx1"/>
                  </a:solidFill>
                </a:rPr>
                <a:t>K Value</a:t>
              </a:r>
              <a:endParaRPr>
                <a:solidFill>
                  <a:schemeClr val="tx1"/>
                </a:solidFill>
              </a:endParaRPr>
            </a:p>
          </p:txBody>
        </p:sp>
      </p:grpSp>
      <p:pic>
        <p:nvPicPr>
          <p:cNvPr id="3" name="Picture 2" descr="A graph of a number of neighbors&#10;&#10;AI-generated content may be incorrect.">
            <a:extLst>
              <a:ext uri="{FF2B5EF4-FFF2-40B4-BE49-F238E27FC236}">
                <a16:creationId xmlns:a16="http://schemas.microsoft.com/office/drawing/2014/main" id="{782A6903-BB71-CF9E-5AF7-BE830517E91C}"/>
              </a:ext>
            </a:extLst>
          </p:cNvPr>
          <p:cNvPicPr>
            <a:picLocks noChangeAspect="1"/>
          </p:cNvPicPr>
          <p:nvPr/>
        </p:nvPicPr>
        <p:blipFill>
          <a:blip r:embed="rId3"/>
          <a:srcRect l="2084" t="5711" r="6128"/>
          <a:stretch/>
        </p:blipFill>
        <p:spPr>
          <a:xfrm>
            <a:off x="537883" y="806264"/>
            <a:ext cx="5499762" cy="3530972"/>
          </a:xfrm>
          <a:prstGeom prst="rect">
            <a:avLst/>
          </a:prstGeom>
        </p:spPr>
      </p:pic>
    </p:spTree>
    <p:extLst>
      <p:ext uri="{BB962C8B-B14F-4D97-AF65-F5344CB8AC3E}">
        <p14:creationId xmlns:p14="http://schemas.microsoft.com/office/powerpoint/2010/main" val="3902739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4">
          <a:extLst>
            <a:ext uri="{FF2B5EF4-FFF2-40B4-BE49-F238E27FC236}">
              <a16:creationId xmlns:a16="http://schemas.microsoft.com/office/drawing/2014/main" id="{359C78DE-485F-5310-C4AB-6D8B0E0C3E04}"/>
            </a:ext>
          </a:extLst>
        </p:cNvPr>
        <p:cNvGrpSpPr/>
        <p:nvPr/>
      </p:nvGrpSpPr>
      <p:grpSpPr>
        <a:xfrm>
          <a:off x="0" y="0"/>
          <a:ext cx="0" cy="0"/>
          <a:chOff x="0" y="0"/>
          <a:chExt cx="0" cy="0"/>
        </a:xfrm>
      </p:grpSpPr>
      <p:sp>
        <p:nvSpPr>
          <p:cNvPr id="605" name="Google Shape;605;p51">
            <a:extLst>
              <a:ext uri="{FF2B5EF4-FFF2-40B4-BE49-F238E27FC236}">
                <a16:creationId xmlns:a16="http://schemas.microsoft.com/office/drawing/2014/main" id="{6C78EF0D-D4F0-E094-D4BB-AC1FFE6F59DC}"/>
              </a:ext>
            </a:extLst>
          </p:cNvPr>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 </a:t>
            </a:r>
            <a:r>
              <a:rPr lang="en"/>
              <a:t>Results</a:t>
            </a:r>
            <a:endParaRPr/>
          </a:p>
        </p:txBody>
      </p:sp>
      <p:graphicFrame>
        <p:nvGraphicFramePr>
          <p:cNvPr id="606" name="Google Shape;606;p51">
            <a:extLst>
              <a:ext uri="{FF2B5EF4-FFF2-40B4-BE49-F238E27FC236}">
                <a16:creationId xmlns:a16="http://schemas.microsoft.com/office/drawing/2014/main" id="{CDD013DE-E523-53D9-6788-C310F17FF2F7}"/>
              </a:ext>
            </a:extLst>
          </p:cNvPr>
          <p:cNvGraphicFramePr/>
          <p:nvPr>
            <p:extLst>
              <p:ext uri="{D42A27DB-BD31-4B8C-83A1-F6EECF244321}">
                <p14:modId xmlns:p14="http://schemas.microsoft.com/office/powerpoint/2010/main" val="1770594050"/>
              </p:ext>
            </p:extLst>
          </p:nvPr>
        </p:nvGraphicFramePr>
        <p:xfrm>
          <a:off x="953267" y="1494236"/>
          <a:ext cx="4376589" cy="2506325"/>
        </p:xfrm>
        <a:graphic>
          <a:graphicData uri="http://schemas.openxmlformats.org/drawingml/2006/table">
            <a:tbl>
              <a:tblPr>
                <a:noFill/>
                <a:tableStyleId>{91D20B5B-72D0-4E68-96DF-FF4FC5E57687}</a:tableStyleId>
              </a:tblPr>
              <a:tblGrid>
                <a:gridCol w="1173450">
                  <a:extLst>
                    <a:ext uri="{9D8B030D-6E8A-4147-A177-3AD203B41FA5}">
                      <a16:colId xmlns:a16="http://schemas.microsoft.com/office/drawing/2014/main" val="2107949285"/>
                    </a:ext>
                  </a:extLst>
                </a:gridCol>
                <a:gridCol w="876588">
                  <a:extLst>
                    <a:ext uri="{9D8B030D-6E8A-4147-A177-3AD203B41FA5}">
                      <a16:colId xmlns:a16="http://schemas.microsoft.com/office/drawing/2014/main" val="20000"/>
                    </a:ext>
                  </a:extLst>
                </a:gridCol>
                <a:gridCol w="660688">
                  <a:extLst>
                    <a:ext uri="{9D8B030D-6E8A-4147-A177-3AD203B41FA5}">
                      <a16:colId xmlns:a16="http://schemas.microsoft.com/office/drawing/2014/main" val="20001"/>
                    </a:ext>
                  </a:extLst>
                </a:gridCol>
                <a:gridCol w="865475">
                  <a:extLst>
                    <a:ext uri="{9D8B030D-6E8A-4147-A177-3AD203B41FA5}">
                      <a16:colId xmlns:a16="http://schemas.microsoft.com/office/drawing/2014/main" val="20002"/>
                    </a:ext>
                  </a:extLst>
                </a:gridCol>
                <a:gridCol w="800388">
                  <a:extLst>
                    <a:ext uri="{9D8B030D-6E8A-4147-A177-3AD203B41FA5}">
                      <a16:colId xmlns:a16="http://schemas.microsoft.com/office/drawing/2014/main" val="20003"/>
                    </a:ext>
                  </a:extLst>
                </a:gridCol>
              </a:tblGrid>
              <a:tr h="381725">
                <a:tc gridSpan="5">
                  <a:txBody>
                    <a:bodyPr/>
                    <a:lstStyle/>
                    <a:p>
                      <a:pPr marL="0" lvl="0" indent="0" algn="ctr" rtl="0">
                        <a:spcBef>
                          <a:spcPts val="0"/>
                        </a:spcBef>
                        <a:spcAft>
                          <a:spcPts val="0"/>
                        </a:spcAft>
                        <a:buNone/>
                      </a:pPr>
                      <a:r>
                        <a:rPr lang="en-US" sz="1200">
                          <a:solidFill>
                            <a:schemeClr val="dk1"/>
                          </a:solidFill>
                          <a:latin typeface="Quantico"/>
                          <a:sym typeface="Quantico"/>
                        </a:rPr>
                        <a:t>KNN Classification Report</a:t>
                      </a:r>
                    </a:p>
                  </a:txBody>
                  <a:tcPr marL="91425" marR="91425" marT="45700" marB="45700">
                    <a:lnL w="12700" cap="flat" cmpd="sng" algn="ctr">
                      <a:solidFill>
                        <a:schemeClr val="tx1"/>
                      </a:solidFill>
                      <a:prstDash val="solid"/>
                      <a:round/>
                      <a:headEnd type="none" w="med" len="med"/>
                      <a:tailEnd type="none" w="med" len="med"/>
                    </a:lnL>
                    <a:lnR w="9525" cap="flat" cmpd="sng">
                      <a:solidFill>
                        <a:schemeClr val="dk1"/>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lgn="ctr">
                      <a:solidFill>
                        <a:schemeClr val="dk1"/>
                      </a:solidFill>
                      <a:prstDash val="solid"/>
                      <a:round/>
                      <a:headEnd type="none" w="sm" len="sm"/>
                      <a:tailEnd type="none" w="sm" len="sm"/>
                    </a:lnB>
                  </a:tcPr>
                </a:tc>
                <a:tc hMerge="1">
                  <a:txBody>
                    <a:bodyPr/>
                    <a:lstStyle/>
                    <a:p>
                      <a:endParaRPr/>
                    </a:p>
                  </a:txBody>
                  <a:tcPr marL="91425" marR="9142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solidFill>
                        <a:schemeClr val="dk1"/>
                      </a:solidFill>
                      <a:prstDash val="solid"/>
                      <a:round/>
                      <a:headEnd type="none" w="sm" len="sm"/>
                      <a:tailEnd type="none" w="sm" len="sm"/>
                    </a:lnB>
                  </a:tcPr>
                </a:tc>
                <a:tc hMerge="1">
                  <a:txBody>
                    <a:bodyPr/>
                    <a:lstStyle/>
                    <a:p>
                      <a:pPr marL="0" lvl="0" indent="0" algn="l" rtl="0">
                        <a:spcBef>
                          <a:spcPts val="0"/>
                        </a:spcBef>
                        <a:spcAft>
                          <a:spcPts val="0"/>
                        </a:spcAft>
                        <a:buNone/>
                      </a:pPr>
                      <a:endParaRPr sz="1200">
                        <a:solidFill>
                          <a:schemeClr val="dk1"/>
                        </a:solidFill>
                        <a:latin typeface="Quantico"/>
                        <a:ea typeface="Quantico"/>
                        <a:cs typeface="Quantico"/>
                        <a:sym typeface="Quantico"/>
                      </a:endParaRPr>
                    </a:p>
                  </a:txBody>
                  <a:tcPr marL="91425" marR="91425" marT="45700" marB="45700">
                    <a:lnL w="12700" cap="flat" cmpd="sng" algn="ctr">
                      <a:solidFill>
                        <a:schemeClr val="tx1"/>
                      </a:solidFill>
                      <a:prstDash val="solid"/>
                      <a:round/>
                      <a:headEnd type="none" w="med" len="med"/>
                      <a:tailEnd type="none" w="med" len="med"/>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hMerge="1">
                  <a:txBody>
                    <a:bodyPr/>
                    <a:lstStyle/>
                    <a:p>
                      <a:pPr marL="0" lvl="0" indent="0" algn="l" rtl="0">
                        <a:spcBef>
                          <a:spcPts val="0"/>
                        </a:spcBef>
                        <a:spcAft>
                          <a:spcPts val="0"/>
                        </a:spcAft>
                        <a:buNone/>
                      </a:pPr>
                      <a:endParaRPr sz="1200">
                        <a:solidFill>
                          <a:schemeClr val="dk1"/>
                        </a:solidFill>
                        <a:latin typeface="Quantico"/>
                        <a:ea typeface="Quantico"/>
                        <a:cs typeface="Quantico"/>
                        <a:sym typeface="Quantico"/>
                      </a:endParaRPr>
                    </a:p>
                  </a:txBody>
                  <a:tcPr marL="91425" marR="91425" marT="45700" marB="45700">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pPr marL="0" lvl="0" indent="0" algn="l" rtl="0">
                        <a:spcBef>
                          <a:spcPts val="0"/>
                        </a:spcBef>
                        <a:spcAft>
                          <a:spcPts val="0"/>
                        </a:spcAft>
                        <a:buNone/>
                      </a:pPr>
                      <a:endParaRPr>
                        <a:solidFill>
                          <a:schemeClr val="dk1"/>
                        </a:solidFill>
                        <a:latin typeface="Quantico"/>
                        <a:ea typeface="Quantico"/>
                        <a:cs typeface="Quantico"/>
                        <a:sym typeface="Quantico"/>
                      </a:endParaRPr>
                    </a:p>
                  </a:txBody>
                  <a:tcPr marL="91425" marR="91425" marT="45700" marB="45700">
                    <a:lnL w="9525" cap="flat" cmpd="sng" algn="ctr">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2720559111"/>
                  </a:ext>
                </a:extLst>
              </a:tr>
              <a:tr h="381725">
                <a:tc>
                  <a:txBody>
                    <a:bodyPr/>
                    <a:lstStyle/>
                    <a:p>
                      <a:pPr marL="0" lvl="0" indent="0" algn="l" rtl="0">
                        <a:spcBef>
                          <a:spcPts val="0"/>
                        </a:spcBef>
                        <a:spcAft>
                          <a:spcPts val="0"/>
                        </a:spcAft>
                        <a:buNone/>
                      </a:pPr>
                      <a:endParaRPr sz="1000">
                        <a:solidFill>
                          <a:schemeClr val="dk1"/>
                        </a:solidFill>
                        <a:latin typeface="Source Code Pro"/>
                        <a:ea typeface="Source Code Pro"/>
                        <a:cs typeface="Source Code Pro"/>
                        <a:sym typeface="Source Code Pro"/>
                      </a:endParaRPr>
                    </a:p>
                  </a:txBody>
                  <a:tcPr marL="91425" marR="91425" marT="45700" marB="45700">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ntico"/>
                          <a:ea typeface="Quantico"/>
                          <a:cs typeface="Quantico"/>
                          <a:sym typeface="Quantico"/>
                        </a:rPr>
                        <a:t>Precision</a:t>
                      </a:r>
                      <a:endParaRPr sz="1200">
                        <a:solidFill>
                          <a:schemeClr val="dk1"/>
                        </a:solidFill>
                        <a:latin typeface="Quantico"/>
                        <a:ea typeface="Quantico"/>
                        <a:cs typeface="Quantico"/>
                        <a:sym typeface="Quantico"/>
                      </a:endParaRPr>
                    </a:p>
                  </a:txBody>
                  <a:tcPr marL="91425" marR="91425" marT="45700" marB="45700">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ntico"/>
                          <a:ea typeface="Quantico"/>
                          <a:cs typeface="Quantico"/>
                          <a:sym typeface="Quantico"/>
                        </a:rPr>
                        <a:t>Recall</a:t>
                      </a:r>
                      <a:endParaRPr sz="1200">
                        <a:solidFill>
                          <a:schemeClr val="dk1"/>
                        </a:solidFill>
                        <a:latin typeface="Quantico"/>
                        <a:ea typeface="Quantico"/>
                        <a:cs typeface="Quantico"/>
                        <a:sym typeface="Quantico"/>
                      </a:endParaRPr>
                    </a:p>
                  </a:txBody>
                  <a:tcPr marL="91425" marR="91425" marT="45700" marB="45700">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ntico"/>
                          <a:ea typeface="Quantico"/>
                          <a:cs typeface="Quantico"/>
                          <a:sym typeface="Quantico"/>
                        </a:rPr>
                        <a:t>F1-Score</a:t>
                      </a:r>
                      <a:endParaRPr sz="1200">
                        <a:solidFill>
                          <a:schemeClr val="dk1"/>
                        </a:solidFill>
                        <a:latin typeface="Quantico"/>
                        <a:ea typeface="Quantico"/>
                        <a:cs typeface="Quantico"/>
                        <a:sym typeface="Quantico"/>
                      </a:endParaRPr>
                    </a:p>
                  </a:txBody>
                  <a:tcPr marL="91425" marR="91425" marT="45700" marB="45700">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ntico"/>
                          <a:ea typeface="Quantico"/>
                          <a:cs typeface="Quantico"/>
                          <a:sym typeface="Quantico"/>
                        </a:rPr>
                        <a:t>Support</a:t>
                      </a:r>
                      <a:endParaRPr>
                        <a:solidFill>
                          <a:schemeClr val="dk1"/>
                        </a:solidFill>
                        <a:latin typeface="Quantico"/>
                        <a:ea typeface="Quantico"/>
                        <a:cs typeface="Quantico"/>
                        <a:sym typeface="Quantico"/>
                      </a:endParaRPr>
                    </a:p>
                  </a:txBody>
                  <a:tcPr marL="91425" marR="91425" marT="45700" marB="45700">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48575">
                <a:tc>
                  <a:txBody>
                    <a:bodyPr/>
                    <a:lstStyle/>
                    <a:p>
                      <a:pPr marL="0" lvl="0" indent="0" algn="l" rtl="0">
                        <a:spcBef>
                          <a:spcPts val="0"/>
                        </a:spcBef>
                        <a:spcAft>
                          <a:spcPts val="0"/>
                        </a:spcAft>
                        <a:buNone/>
                      </a:pPr>
                      <a:r>
                        <a:rPr lang="en-US" sz="1000">
                          <a:solidFill>
                            <a:schemeClr val="dk1"/>
                          </a:solidFill>
                          <a:latin typeface="Source Code Pro"/>
                          <a:ea typeface="Source Code Pro"/>
                          <a:cs typeface="Source Code Pro"/>
                          <a:sym typeface="Source Code Pro"/>
                        </a:rPr>
                        <a:t>0 (Casual)</a:t>
                      </a: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dk1"/>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0.49</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0.15</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0.23</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80141</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1"/>
                  </a:ext>
                </a:extLst>
              </a:tr>
              <a:tr h="348575">
                <a:tc>
                  <a:txBody>
                    <a:bodyPr/>
                    <a:lstStyle/>
                    <a:p>
                      <a:pPr marL="0" lvl="0" indent="0" algn="l" rtl="0">
                        <a:spcBef>
                          <a:spcPts val="0"/>
                        </a:spcBef>
                        <a:spcAft>
                          <a:spcPts val="0"/>
                        </a:spcAft>
                        <a:buNone/>
                      </a:pPr>
                      <a:r>
                        <a:rPr lang="en-US" sz="1000">
                          <a:solidFill>
                            <a:schemeClr val="dk1"/>
                          </a:solidFill>
                          <a:latin typeface="Source Code Pro"/>
                          <a:ea typeface="Source Code Pro"/>
                          <a:cs typeface="Source Code Pro"/>
                          <a:sym typeface="Source Code Pro"/>
                        </a:rPr>
                        <a:t>1 (Member)</a:t>
                      </a: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0.70</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0.92</a:t>
                      </a:r>
                    </a:p>
                  </a:txBody>
                  <a:tcPr marL="91425" marR="91425"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0.80</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170187</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2"/>
                  </a:ext>
                </a:extLst>
              </a:tr>
              <a:tr h="348575">
                <a:tc>
                  <a:txBody>
                    <a:bodyPr/>
                    <a:lstStyle/>
                    <a:p>
                      <a:pPr marL="0" lvl="0" indent="0" algn="l" rtl="0">
                        <a:spcBef>
                          <a:spcPts val="0"/>
                        </a:spcBef>
                        <a:spcAft>
                          <a:spcPts val="0"/>
                        </a:spcAft>
                        <a:buNone/>
                      </a:pPr>
                      <a:r>
                        <a:rPr lang="en-US" sz="1000">
                          <a:solidFill>
                            <a:schemeClr val="dk1"/>
                          </a:solidFill>
                          <a:latin typeface="Source Code Pro"/>
                          <a:ea typeface="Source Code Pro"/>
                          <a:cs typeface="Source Code Pro"/>
                          <a:sym typeface="Source Code Pro"/>
                        </a:rPr>
                        <a:t>Accuracy</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endParaRPr sz="1000">
                        <a:solidFill>
                          <a:schemeClr val="dk1"/>
                        </a:solidFill>
                        <a:latin typeface="Source Code Pro"/>
                        <a:ea typeface="Source Code Pro"/>
                        <a:cs typeface="Source Code Pro"/>
                        <a:sym typeface="Source Code Pro"/>
                      </a:endParaRPr>
                    </a:p>
                  </a:txBody>
                  <a:tcPr marL="91425" marR="91425"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0.68</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250328</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r h="348575">
                <a:tc>
                  <a:txBody>
                    <a:bodyPr/>
                    <a:lstStyle/>
                    <a:p>
                      <a:pPr marL="0" lvl="0" indent="0" algn="l" rtl="0">
                        <a:spcBef>
                          <a:spcPts val="0"/>
                        </a:spcBef>
                        <a:spcAft>
                          <a:spcPts val="0"/>
                        </a:spcAft>
                        <a:buNone/>
                      </a:pPr>
                      <a:r>
                        <a:rPr lang="en-US" sz="1000">
                          <a:solidFill>
                            <a:schemeClr val="dk1"/>
                          </a:solidFill>
                          <a:latin typeface="Source Code Pro"/>
                          <a:ea typeface="Source Code Pro"/>
                          <a:cs typeface="Source Code Pro"/>
                          <a:sym typeface="Source Code Pro"/>
                        </a:rPr>
                        <a:t>Macro Avg</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0.59</a:t>
                      </a:r>
                    </a:p>
                  </a:txBody>
                  <a:tcPr marL="91425" marR="91425" marT="0" marB="0" anchor="ctr">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0.54</a:t>
                      </a:r>
                    </a:p>
                  </a:txBody>
                  <a:tcPr marL="91425" marR="91425"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0.51</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250382</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r h="348575">
                <a:tc>
                  <a:txBody>
                    <a:bodyPr/>
                    <a:lstStyle/>
                    <a:p>
                      <a:pPr marL="0" lvl="0" indent="0" algn="l" rtl="0">
                        <a:spcBef>
                          <a:spcPts val="0"/>
                        </a:spcBef>
                        <a:spcAft>
                          <a:spcPts val="0"/>
                        </a:spcAft>
                        <a:buNone/>
                      </a:pPr>
                      <a:r>
                        <a:rPr lang="en-US" sz="1000">
                          <a:solidFill>
                            <a:schemeClr val="dk1"/>
                          </a:solidFill>
                          <a:latin typeface="Source Code Pro"/>
                          <a:ea typeface="Source Code Pro"/>
                          <a:cs typeface="Source Code Pro"/>
                          <a:sym typeface="Source Code Pro"/>
                        </a:rPr>
                        <a:t>Weighted Avg</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0.63</a:t>
                      </a:r>
                    </a:p>
                  </a:txBody>
                  <a:tcPr marL="91425" marR="91425" marT="0" marB="0" anchor="ctr">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0.68</a:t>
                      </a:r>
                    </a:p>
                  </a:txBody>
                  <a:tcPr marL="91425" marR="91425"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0.61</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250328</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27" name="Google Shape;441;p41">
            <a:extLst>
              <a:ext uri="{FF2B5EF4-FFF2-40B4-BE49-F238E27FC236}">
                <a16:creationId xmlns:a16="http://schemas.microsoft.com/office/drawing/2014/main" id="{1E1BF311-1BD4-ADE8-5EBA-FE92E56CA629}"/>
              </a:ext>
            </a:extLst>
          </p:cNvPr>
          <p:cNvGrpSpPr/>
          <p:nvPr/>
        </p:nvGrpSpPr>
        <p:grpSpPr>
          <a:xfrm>
            <a:off x="5969895" y="879021"/>
            <a:ext cx="2119748" cy="901866"/>
            <a:chOff x="4924170" y="3441525"/>
            <a:chExt cx="3447305" cy="901866"/>
          </a:xfrm>
        </p:grpSpPr>
        <p:sp>
          <p:nvSpPr>
            <p:cNvPr id="28" name="Google Shape;442;p41">
              <a:extLst>
                <a:ext uri="{FF2B5EF4-FFF2-40B4-BE49-F238E27FC236}">
                  <a16:creationId xmlns:a16="http://schemas.microsoft.com/office/drawing/2014/main" id="{69545186-BFC2-911B-59AF-26500070475A}"/>
                </a:ext>
              </a:extLst>
            </p:cNvPr>
            <p:cNvSpPr/>
            <p:nvPr/>
          </p:nvSpPr>
          <p:spPr>
            <a:xfrm>
              <a:off x="4924170" y="3441525"/>
              <a:ext cx="3447300" cy="901866"/>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sz="2400">
                <a:solidFill>
                  <a:schemeClr val="tx1"/>
                </a:solidFill>
              </a:endParaRPr>
            </a:p>
            <a:p>
              <a:pPr marL="0" lvl="0" indent="0" algn="ctr" rtl="0">
                <a:spcBef>
                  <a:spcPts val="0"/>
                </a:spcBef>
                <a:spcAft>
                  <a:spcPts val="0"/>
                </a:spcAft>
                <a:buNone/>
              </a:pPr>
              <a:r>
                <a:rPr lang="en-US" sz="2400">
                  <a:solidFill>
                    <a:schemeClr val="tx1"/>
                  </a:solidFill>
                </a:rPr>
                <a:t>0.677</a:t>
              </a:r>
              <a:endParaRPr sz="2400">
                <a:solidFill>
                  <a:schemeClr val="tx1"/>
                </a:solidFill>
              </a:endParaRPr>
            </a:p>
          </p:txBody>
        </p:sp>
        <p:sp>
          <p:nvSpPr>
            <p:cNvPr id="29" name="Google Shape;443;p41">
              <a:extLst>
                <a:ext uri="{FF2B5EF4-FFF2-40B4-BE49-F238E27FC236}">
                  <a16:creationId xmlns:a16="http://schemas.microsoft.com/office/drawing/2014/main" id="{0CD5EFC3-7E41-C66F-510F-BB80A6083CF5}"/>
                </a:ext>
              </a:extLst>
            </p:cNvPr>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tx1"/>
                  </a:solidFill>
                </a:rPr>
                <a:t>Accuracy</a:t>
              </a:r>
              <a:endParaRPr>
                <a:solidFill>
                  <a:schemeClr val="tx1"/>
                </a:solidFill>
              </a:endParaRPr>
            </a:p>
          </p:txBody>
        </p:sp>
      </p:grpSp>
      <p:pic>
        <p:nvPicPr>
          <p:cNvPr id="32" name="Picture 31">
            <a:extLst>
              <a:ext uri="{FF2B5EF4-FFF2-40B4-BE49-F238E27FC236}">
                <a16:creationId xmlns:a16="http://schemas.microsoft.com/office/drawing/2014/main" id="{726A8E28-10B4-BCB4-8E14-49F156F4407A}"/>
              </a:ext>
            </a:extLst>
          </p:cNvPr>
          <p:cNvPicPr>
            <a:picLocks noChangeAspect="1"/>
          </p:cNvPicPr>
          <p:nvPr/>
        </p:nvPicPr>
        <p:blipFill>
          <a:blip r:embed="rId3"/>
          <a:srcRect/>
          <a:stretch/>
        </p:blipFill>
        <p:spPr>
          <a:xfrm>
            <a:off x="5691674" y="2085528"/>
            <a:ext cx="2723688" cy="2178951"/>
          </a:xfrm>
          <a:prstGeom prst="rect">
            <a:avLst/>
          </a:prstGeom>
        </p:spPr>
      </p:pic>
    </p:spTree>
    <p:extLst>
      <p:ext uri="{BB962C8B-B14F-4D97-AF65-F5344CB8AC3E}">
        <p14:creationId xmlns:p14="http://schemas.microsoft.com/office/powerpoint/2010/main" val="1317873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2">
          <a:extLst>
            <a:ext uri="{FF2B5EF4-FFF2-40B4-BE49-F238E27FC236}">
              <a16:creationId xmlns:a16="http://schemas.microsoft.com/office/drawing/2014/main" id="{51DCDB12-026E-D4A5-79A2-93EA529E8F7A}"/>
            </a:ext>
          </a:extLst>
        </p:cNvPr>
        <p:cNvGrpSpPr/>
        <p:nvPr/>
      </p:nvGrpSpPr>
      <p:grpSpPr>
        <a:xfrm>
          <a:off x="0" y="0"/>
          <a:ext cx="0" cy="0"/>
          <a:chOff x="0" y="0"/>
          <a:chExt cx="0" cy="0"/>
        </a:xfrm>
      </p:grpSpPr>
      <p:sp>
        <p:nvSpPr>
          <p:cNvPr id="703" name="Google Shape;703;p53">
            <a:extLst>
              <a:ext uri="{FF2B5EF4-FFF2-40B4-BE49-F238E27FC236}">
                <a16:creationId xmlns:a16="http://schemas.microsoft.com/office/drawing/2014/main" id="{437BCFB3-1248-C619-AEF0-F454646EA006}"/>
              </a:ext>
            </a:extLst>
          </p:cNvPr>
          <p:cNvSpPr txBox="1">
            <a:spLocks noGrp="1"/>
          </p:cNvSpPr>
          <p:nvPr>
            <p:ph type="body" idx="1"/>
          </p:nvPr>
        </p:nvSpPr>
        <p:spPr>
          <a:xfrm>
            <a:off x="720000" y="1254634"/>
            <a:ext cx="4209600" cy="3429738"/>
          </a:xfrm>
          <a:prstGeom prst="rect">
            <a:avLst/>
          </a:prstGeom>
        </p:spPr>
        <p:txBody>
          <a:bodyPr spcFirstLastPara="1" wrap="square" lIns="91425" tIns="91425" rIns="91425" bIns="91425" anchor="t" anchorCtr="0">
            <a:noAutofit/>
          </a:bodyPr>
          <a:lstStyle/>
          <a:p>
            <a:pPr marL="152400" indent="0">
              <a:buNone/>
            </a:pPr>
            <a:r>
              <a:rPr lang="en-IN"/>
              <a:t>Predict member behaviour using Random Forest Classifier</a:t>
            </a:r>
          </a:p>
          <a:p>
            <a:pPr marL="0" lvl="0" indent="0" algn="l" rtl="0">
              <a:spcBef>
                <a:spcPts val="1000"/>
              </a:spcBef>
              <a:spcAft>
                <a:spcPts val="0"/>
              </a:spcAft>
              <a:buNone/>
            </a:pPr>
            <a:r>
              <a:rPr lang="en" sz="2200">
                <a:latin typeface="Quantico"/>
                <a:ea typeface="Quantico"/>
                <a:cs typeface="Quantico"/>
                <a:sym typeface="Quantico"/>
              </a:rPr>
              <a:t>Features Used</a:t>
            </a:r>
            <a:endParaRPr sz="2200">
              <a:latin typeface="Quantico"/>
              <a:ea typeface="Quantico"/>
              <a:cs typeface="Quantico"/>
              <a:sym typeface="Quantico"/>
            </a:endParaRPr>
          </a:p>
          <a:p>
            <a:pPr marL="457200" lvl="0" indent="-304800" algn="l" rtl="0">
              <a:lnSpc>
                <a:spcPct val="100000"/>
              </a:lnSpc>
              <a:spcBef>
                <a:spcPts val="800"/>
              </a:spcBef>
              <a:spcAft>
                <a:spcPts val="0"/>
              </a:spcAft>
              <a:buClr>
                <a:schemeClr val="tx2"/>
              </a:buClr>
              <a:buSzPts val="1200"/>
              <a:buFont typeface="Source Code Pro"/>
              <a:buChar char="●"/>
            </a:pPr>
            <a:r>
              <a:rPr lang="en-IN" err="1"/>
              <a:t>date_week</a:t>
            </a:r>
            <a:endParaRPr lang="en-IN"/>
          </a:p>
          <a:p>
            <a:pPr marL="457200" lvl="0" indent="-304800" algn="l" rtl="0">
              <a:lnSpc>
                <a:spcPct val="100000"/>
              </a:lnSpc>
              <a:spcBef>
                <a:spcPts val="800"/>
              </a:spcBef>
              <a:spcAft>
                <a:spcPts val="0"/>
              </a:spcAft>
              <a:buClr>
                <a:schemeClr val="tx2"/>
              </a:buClr>
              <a:buSzPts val="1200"/>
              <a:buFont typeface="Source Code Pro"/>
              <a:buChar char="●"/>
            </a:pPr>
            <a:r>
              <a:rPr lang="en-US" err="1"/>
              <a:t>ride_duration</a:t>
            </a:r>
            <a:endParaRPr/>
          </a:p>
          <a:p>
            <a:pPr marL="0" lvl="0" indent="0" algn="l" rtl="0">
              <a:spcBef>
                <a:spcPts val="1000"/>
              </a:spcBef>
              <a:spcAft>
                <a:spcPts val="0"/>
              </a:spcAft>
              <a:buNone/>
            </a:pPr>
            <a:r>
              <a:rPr lang="en" sz="2200">
                <a:latin typeface="Quantico"/>
                <a:ea typeface="Quantico"/>
                <a:cs typeface="Quantico"/>
                <a:sym typeface="Quantico"/>
              </a:rPr>
              <a:t>Steps Taken</a:t>
            </a:r>
            <a:endParaRPr sz="2200">
              <a:latin typeface="Quantico"/>
              <a:ea typeface="Quantico"/>
              <a:cs typeface="Quantico"/>
              <a:sym typeface="Quantico"/>
            </a:endParaRPr>
          </a:p>
          <a:p>
            <a:r>
              <a:rPr lang="en-IN"/>
              <a:t>Encoded target variable</a:t>
            </a:r>
          </a:p>
          <a:p>
            <a:pPr marL="152400" indent="0">
              <a:buNone/>
            </a:pPr>
            <a:endParaRPr lang="en-IN"/>
          </a:p>
          <a:p>
            <a:r>
              <a:rPr lang="en-IN"/>
              <a:t>Evaluated feature importance</a:t>
            </a:r>
          </a:p>
          <a:p>
            <a:endParaRPr lang="en-IN"/>
          </a:p>
          <a:p>
            <a:r>
              <a:rPr lang="en-IN"/>
              <a:t>Trained and evaluated the </a:t>
            </a:r>
            <a:r>
              <a:rPr lang="en-IN" err="1"/>
              <a:t>XGBoost</a:t>
            </a:r>
            <a:r>
              <a:rPr lang="en-IN"/>
              <a:t> model</a:t>
            </a:r>
          </a:p>
        </p:txBody>
      </p:sp>
      <p:sp>
        <p:nvSpPr>
          <p:cNvPr id="704" name="Google Shape;704;p53">
            <a:extLst>
              <a:ext uri="{FF2B5EF4-FFF2-40B4-BE49-F238E27FC236}">
                <a16:creationId xmlns:a16="http://schemas.microsoft.com/office/drawing/2014/main" id="{42AF6141-6B80-E2B2-300E-9250F06CE356}"/>
              </a:ext>
            </a:extLst>
          </p:cNvPr>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 </a:t>
            </a:r>
            <a:r>
              <a:rPr lang="en" err="1"/>
              <a:t>XGBoost</a:t>
            </a:r>
            <a:r>
              <a:rPr lang="en"/>
              <a:t> Classifier</a:t>
            </a:r>
            <a:endParaRPr/>
          </a:p>
        </p:txBody>
      </p:sp>
      <p:sp>
        <p:nvSpPr>
          <p:cNvPr id="705" name="Google Shape;705;p53">
            <a:extLst>
              <a:ext uri="{FF2B5EF4-FFF2-40B4-BE49-F238E27FC236}">
                <a16:creationId xmlns:a16="http://schemas.microsoft.com/office/drawing/2014/main" id="{138DCB5B-E681-A141-1338-F41016563076}"/>
              </a:ext>
            </a:extLst>
          </p:cNvPr>
          <p:cNvSpPr txBox="1"/>
          <p:nvPr/>
        </p:nvSpPr>
        <p:spPr>
          <a:xfrm>
            <a:off x="7721100" y="3868300"/>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grpSp>
        <p:nvGrpSpPr>
          <p:cNvPr id="706" name="Google Shape;706;p53">
            <a:extLst>
              <a:ext uri="{FF2B5EF4-FFF2-40B4-BE49-F238E27FC236}">
                <a16:creationId xmlns:a16="http://schemas.microsoft.com/office/drawing/2014/main" id="{8C85802B-1260-7300-3CC2-7F523136316F}"/>
              </a:ext>
            </a:extLst>
          </p:cNvPr>
          <p:cNvGrpSpPr/>
          <p:nvPr/>
        </p:nvGrpSpPr>
        <p:grpSpPr>
          <a:xfrm>
            <a:off x="6139775" y="1601350"/>
            <a:ext cx="2119748" cy="1127400"/>
            <a:chOff x="4924170" y="3441525"/>
            <a:chExt cx="3447305" cy="1127400"/>
          </a:xfrm>
        </p:grpSpPr>
        <p:sp>
          <p:nvSpPr>
            <p:cNvPr id="707" name="Google Shape;707;p53">
              <a:extLst>
                <a:ext uri="{FF2B5EF4-FFF2-40B4-BE49-F238E27FC236}">
                  <a16:creationId xmlns:a16="http://schemas.microsoft.com/office/drawing/2014/main" id="{16CA2F0D-CD1D-F35F-DAF2-48AB3FDF286E}"/>
                </a:ext>
              </a:extLst>
            </p:cNvPr>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3">
              <a:extLst>
                <a:ext uri="{FF2B5EF4-FFF2-40B4-BE49-F238E27FC236}">
                  <a16:creationId xmlns:a16="http://schemas.microsoft.com/office/drawing/2014/main" id="{AAD3B985-C1D6-F461-A253-870EC9486A41}"/>
                </a:ext>
              </a:extLst>
            </p:cNvPr>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53">
            <a:extLst>
              <a:ext uri="{FF2B5EF4-FFF2-40B4-BE49-F238E27FC236}">
                <a16:creationId xmlns:a16="http://schemas.microsoft.com/office/drawing/2014/main" id="{CC50B6E7-7E73-40F9-77AF-DD22EAE47BA3}"/>
              </a:ext>
            </a:extLst>
          </p:cNvPr>
          <p:cNvSpPr txBox="1"/>
          <p:nvPr/>
        </p:nvSpPr>
        <p:spPr>
          <a:xfrm>
            <a:off x="6591257" y="1920750"/>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
        <p:nvSpPr>
          <p:cNvPr id="2" name="TextBox 1">
            <a:extLst>
              <a:ext uri="{FF2B5EF4-FFF2-40B4-BE49-F238E27FC236}">
                <a16:creationId xmlns:a16="http://schemas.microsoft.com/office/drawing/2014/main" id="{5F4563E1-ED16-6B7B-4496-2F7594BE6444}"/>
              </a:ext>
            </a:extLst>
          </p:cNvPr>
          <p:cNvSpPr txBox="1"/>
          <p:nvPr/>
        </p:nvSpPr>
        <p:spPr>
          <a:xfrm>
            <a:off x="3103056" y="2289621"/>
            <a:ext cx="2278026" cy="564257"/>
          </a:xfrm>
          <a:prstGeom prst="rect">
            <a:avLst/>
          </a:prstGeom>
          <a:noFill/>
        </p:spPr>
        <p:txBody>
          <a:bodyPr wrap="square">
            <a:spAutoFit/>
          </a:bodyPr>
          <a:lstStyle/>
          <a:p>
            <a:pPr marL="457200" lvl="0" indent="-304800" algn="l" rtl="0">
              <a:lnSpc>
                <a:spcPct val="100000"/>
              </a:lnSpc>
              <a:spcBef>
                <a:spcPts val="800"/>
              </a:spcBef>
              <a:spcAft>
                <a:spcPts val="0"/>
              </a:spcAft>
              <a:buClr>
                <a:schemeClr val="tx2"/>
              </a:buClr>
              <a:buSzPts val="1200"/>
              <a:buFont typeface="Source Code Pro"/>
              <a:buChar char="●"/>
            </a:pPr>
            <a:r>
              <a:rPr lang="en-IN" sz="1200" err="1">
                <a:solidFill>
                  <a:schemeClr val="tx1"/>
                </a:solidFill>
                <a:latin typeface="Source Code Pro" panose="020B0509030403020204" pitchFamily="49" charset="0"/>
                <a:ea typeface="Source Code Pro" panose="020B0509030403020204" pitchFamily="49" charset="0"/>
              </a:rPr>
              <a:t>end_station_id</a:t>
            </a:r>
            <a:endParaRPr lang="en-IN" sz="1200">
              <a:solidFill>
                <a:schemeClr val="tx1"/>
              </a:solidFill>
              <a:latin typeface="Source Code Pro" panose="020B0509030403020204" pitchFamily="49" charset="0"/>
              <a:ea typeface="Source Code Pro" panose="020B0509030403020204" pitchFamily="49" charset="0"/>
            </a:endParaRPr>
          </a:p>
          <a:p>
            <a:pPr marL="457200" lvl="0" indent="-304800" algn="l" rtl="0">
              <a:lnSpc>
                <a:spcPct val="100000"/>
              </a:lnSpc>
              <a:spcBef>
                <a:spcPts val="800"/>
              </a:spcBef>
              <a:spcAft>
                <a:spcPts val="0"/>
              </a:spcAft>
              <a:buClr>
                <a:schemeClr val="tx2"/>
              </a:buClr>
              <a:buSzPts val="1200"/>
              <a:buFont typeface="Source Code Pro"/>
              <a:buChar char="●"/>
            </a:pPr>
            <a:r>
              <a:rPr lang="en-IN" sz="1200" err="1">
                <a:solidFill>
                  <a:schemeClr val="tx1"/>
                </a:solidFill>
                <a:latin typeface="Source Code Pro" panose="020B0509030403020204" pitchFamily="49" charset="0"/>
                <a:ea typeface="Source Code Pro" panose="020B0509030403020204" pitchFamily="49" charset="0"/>
              </a:rPr>
              <a:t>start_station_id</a:t>
            </a:r>
            <a:endParaRPr lang="en-IN" sz="1200">
              <a:solidFill>
                <a:schemeClr val="tx1"/>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719953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4"/>
          <p:cNvSpPr txBox="1">
            <a:spLocks noGrp="1"/>
          </p:cNvSpPr>
          <p:nvPr>
            <p:ph type="title" idx="15"/>
          </p:nvPr>
        </p:nvSpPr>
        <p:spPr>
          <a:xfrm>
            <a:off x="719993" y="1539761"/>
            <a:ext cx="358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a:solidFill>
                  <a:schemeClr val="accent1"/>
                </a:solidFill>
              </a:rPr>
              <a:t>&lt;/</a:t>
            </a:r>
            <a:r>
              <a:rPr lang="en-IN" sz="2800">
                <a:solidFill>
                  <a:schemeClr val="lt2"/>
                </a:solidFill>
              </a:rPr>
              <a:t> </a:t>
            </a:r>
            <a:r>
              <a:rPr lang="en-IN" sz="2800" err="1"/>
              <a:t>date_week</a:t>
            </a:r>
            <a:endParaRPr lang="en-IN" sz="2800"/>
          </a:p>
        </p:txBody>
      </p:sp>
      <p:sp>
        <p:nvSpPr>
          <p:cNvPr id="350" name="Google Shape;350;p34"/>
          <p:cNvSpPr txBox="1">
            <a:spLocks noGrp="1"/>
          </p:cNvSpPr>
          <p:nvPr>
            <p:ph type="title" idx="4"/>
          </p:nvPr>
        </p:nvSpPr>
        <p:spPr>
          <a:xfrm>
            <a:off x="1333800" y="2282066"/>
            <a:ext cx="2410500" cy="738000"/>
          </a:xfrm>
          <a:prstGeom prst="rect">
            <a:avLst/>
          </a:prstGeom>
        </p:spPr>
        <p:txBody>
          <a:bodyPr spcFirstLastPara="1" wrap="square" lIns="91425" tIns="91425" rIns="91425" bIns="91425" anchor="b" anchorCtr="0">
            <a:noAutofit/>
          </a:bodyPr>
          <a:lstStyle/>
          <a:p>
            <a:r>
              <a:rPr lang="en-IN" sz="1600"/>
              <a:t>was the most </a:t>
            </a:r>
            <a:br>
              <a:rPr lang="en-IN" sz="1600"/>
            </a:br>
            <a:r>
              <a:rPr lang="en-IN" sz="1600"/>
              <a:t>important feature for </a:t>
            </a:r>
            <a:r>
              <a:rPr lang="en-IN" sz="1600" b="1" err="1"/>
              <a:t>XGBoost</a:t>
            </a:r>
            <a:endParaRPr lang="en-IN" sz="1600" b="1"/>
          </a:p>
        </p:txBody>
      </p:sp>
      <p:sp>
        <p:nvSpPr>
          <p:cNvPr id="2" name="Google Shape;359;p35">
            <a:extLst>
              <a:ext uri="{FF2B5EF4-FFF2-40B4-BE49-F238E27FC236}">
                <a16:creationId xmlns:a16="http://schemas.microsoft.com/office/drawing/2014/main" id="{2B71DF0E-DEF8-33A8-A30A-28D5A519E6E3}"/>
              </a:ext>
            </a:extLst>
          </p:cNvPr>
          <p:cNvSpPr txBox="1">
            <a:spLocks/>
          </p:cNvSpPr>
          <p:nvPr/>
        </p:nvSpPr>
        <p:spPr>
          <a:xfrm>
            <a:off x="719988" y="459128"/>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IN" sz="2800">
                <a:solidFill>
                  <a:schemeClr val="lt2"/>
                </a:solidFill>
              </a:rPr>
              <a:t>&lt;/ </a:t>
            </a:r>
            <a:r>
              <a:rPr lang="en-IN" sz="2800"/>
              <a:t>Feature Importance Analysis </a:t>
            </a:r>
          </a:p>
        </p:txBody>
      </p:sp>
      <p:pic>
        <p:nvPicPr>
          <p:cNvPr id="3" name="Picture 2">
            <a:extLst>
              <a:ext uri="{FF2B5EF4-FFF2-40B4-BE49-F238E27FC236}">
                <a16:creationId xmlns:a16="http://schemas.microsoft.com/office/drawing/2014/main" id="{1C8A5044-18BC-9905-D73D-010AD56F743B}"/>
              </a:ext>
            </a:extLst>
          </p:cNvPr>
          <p:cNvPicPr>
            <a:picLocks noChangeAspect="1"/>
          </p:cNvPicPr>
          <p:nvPr/>
        </p:nvPicPr>
        <p:blipFill>
          <a:blip r:embed="rId3"/>
          <a:srcRect/>
          <a:stretch/>
        </p:blipFill>
        <p:spPr>
          <a:xfrm>
            <a:off x="3728754" y="1086889"/>
            <a:ext cx="4796644" cy="359748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4">
          <a:extLst>
            <a:ext uri="{FF2B5EF4-FFF2-40B4-BE49-F238E27FC236}">
              <a16:creationId xmlns:a16="http://schemas.microsoft.com/office/drawing/2014/main" id="{4D592413-B353-F9D4-1EE2-F11FA32CBDDE}"/>
            </a:ext>
          </a:extLst>
        </p:cNvPr>
        <p:cNvGrpSpPr/>
        <p:nvPr/>
      </p:nvGrpSpPr>
      <p:grpSpPr>
        <a:xfrm>
          <a:off x="0" y="0"/>
          <a:ext cx="0" cy="0"/>
          <a:chOff x="0" y="0"/>
          <a:chExt cx="0" cy="0"/>
        </a:xfrm>
      </p:grpSpPr>
      <p:sp>
        <p:nvSpPr>
          <p:cNvPr id="605" name="Google Shape;605;p51">
            <a:extLst>
              <a:ext uri="{FF2B5EF4-FFF2-40B4-BE49-F238E27FC236}">
                <a16:creationId xmlns:a16="http://schemas.microsoft.com/office/drawing/2014/main" id="{23D31250-108F-14F3-03BE-F5A926F17C66}"/>
              </a:ext>
            </a:extLst>
          </p:cNvPr>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a:t>
            </a:r>
            <a:r>
              <a:rPr lang="en">
                <a:solidFill>
                  <a:schemeClr val="accent1"/>
                </a:solidFill>
              </a:rPr>
              <a:t> </a:t>
            </a:r>
            <a:r>
              <a:rPr lang="en"/>
              <a:t>Results</a:t>
            </a:r>
            <a:endParaRPr/>
          </a:p>
        </p:txBody>
      </p:sp>
      <p:graphicFrame>
        <p:nvGraphicFramePr>
          <p:cNvPr id="606" name="Google Shape;606;p51">
            <a:extLst>
              <a:ext uri="{FF2B5EF4-FFF2-40B4-BE49-F238E27FC236}">
                <a16:creationId xmlns:a16="http://schemas.microsoft.com/office/drawing/2014/main" id="{758BFAF6-F5F2-0C59-0EBB-8287A1EDD215}"/>
              </a:ext>
            </a:extLst>
          </p:cNvPr>
          <p:cNvGraphicFramePr/>
          <p:nvPr>
            <p:extLst>
              <p:ext uri="{D42A27DB-BD31-4B8C-83A1-F6EECF244321}">
                <p14:modId xmlns:p14="http://schemas.microsoft.com/office/powerpoint/2010/main" val="367185979"/>
              </p:ext>
            </p:extLst>
          </p:nvPr>
        </p:nvGraphicFramePr>
        <p:xfrm>
          <a:off x="953267" y="1494236"/>
          <a:ext cx="4376589" cy="2506325"/>
        </p:xfrm>
        <a:graphic>
          <a:graphicData uri="http://schemas.openxmlformats.org/drawingml/2006/table">
            <a:tbl>
              <a:tblPr>
                <a:noFill/>
                <a:tableStyleId>{91D20B5B-72D0-4E68-96DF-FF4FC5E57687}</a:tableStyleId>
              </a:tblPr>
              <a:tblGrid>
                <a:gridCol w="1173450">
                  <a:extLst>
                    <a:ext uri="{9D8B030D-6E8A-4147-A177-3AD203B41FA5}">
                      <a16:colId xmlns:a16="http://schemas.microsoft.com/office/drawing/2014/main" val="2107949285"/>
                    </a:ext>
                  </a:extLst>
                </a:gridCol>
                <a:gridCol w="876588">
                  <a:extLst>
                    <a:ext uri="{9D8B030D-6E8A-4147-A177-3AD203B41FA5}">
                      <a16:colId xmlns:a16="http://schemas.microsoft.com/office/drawing/2014/main" val="20000"/>
                    </a:ext>
                  </a:extLst>
                </a:gridCol>
                <a:gridCol w="660688">
                  <a:extLst>
                    <a:ext uri="{9D8B030D-6E8A-4147-A177-3AD203B41FA5}">
                      <a16:colId xmlns:a16="http://schemas.microsoft.com/office/drawing/2014/main" val="20001"/>
                    </a:ext>
                  </a:extLst>
                </a:gridCol>
                <a:gridCol w="865475">
                  <a:extLst>
                    <a:ext uri="{9D8B030D-6E8A-4147-A177-3AD203B41FA5}">
                      <a16:colId xmlns:a16="http://schemas.microsoft.com/office/drawing/2014/main" val="20002"/>
                    </a:ext>
                  </a:extLst>
                </a:gridCol>
                <a:gridCol w="800388">
                  <a:extLst>
                    <a:ext uri="{9D8B030D-6E8A-4147-A177-3AD203B41FA5}">
                      <a16:colId xmlns:a16="http://schemas.microsoft.com/office/drawing/2014/main" val="20003"/>
                    </a:ext>
                  </a:extLst>
                </a:gridCol>
              </a:tblGrid>
              <a:tr h="381725">
                <a:tc gridSpan="5">
                  <a:txBody>
                    <a:bodyPr/>
                    <a:lstStyle/>
                    <a:p>
                      <a:pPr marL="0" lvl="0" indent="0" algn="ctr" rtl="0">
                        <a:spcBef>
                          <a:spcPts val="0"/>
                        </a:spcBef>
                        <a:spcAft>
                          <a:spcPts val="0"/>
                        </a:spcAft>
                        <a:buNone/>
                      </a:pPr>
                      <a:r>
                        <a:rPr lang="en-US" sz="1200">
                          <a:solidFill>
                            <a:schemeClr val="dk1"/>
                          </a:solidFill>
                          <a:latin typeface="Quantico"/>
                          <a:sym typeface="Quantico"/>
                        </a:rPr>
                        <a:t>XGBoost Classification Report</a:t>
                      </a:r>
                    </a:p>
                  </a:txBody>
                  <a:tcPr marL="91425" marR="91425" marT="45700" marB="45700">
                    <a:lnL w="12700" cap="flat" cmpd="sng" algn="ctr">
                      <a:solidFill>
                        <a:schemeClr val="tx1"/>
                      </a:solidFill>
                      <a:prstDash val="solid"/>
                      <a:round/>
                      <a:headEnd type="none" w="med" len="med"/>
                      <a:tailEnd type="none" w="med" len="med"/>
                    </a:lnL>
                    <a:lnR w="9525" cap="flat" cmpd="sng">
                      <a:solidFill>
                        <a:schemeClr val="dk1"/>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lgn="ctr">
                      <a:solidFill>
                        <a:schemeClr val="dk1"/>
                      </a:solidFill>
                      <a:prstDash val="solid"/>
                      <a:round/>
                      <a:headEnd type="none" w="sm" len="sm"/>
                      <a:tailEnd type="none" w="sm" len="sm"/>
                    </a:lnB>
                  </a:tcPr>
                </a:tc>
                <a:tc hMerge="1">
                  <a:txBody>
                    <a:bodyPr/>
                    <a:lstStyle/>
                    <a:p>
                      <a:endParaRPr/>
                    </a:p>
                  </a:txBody>
                  <a:tcPr marL="91425" marR="9142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solidFill>
                        <a:schemeClr val="dk1"/>
                      </a:solidFill>
                      <a:prstDash val="solid"/>
                      <a:round/>
                      <a:headEnd type="none" w="sm" len="sm"/>
                      <a:tailEnd type="none" w="sm" len="sm"/>
                    </a:lnB>
                  </a:tcPr>
                </a:tc>
                <a:tc hMerge="1">
                  <a:txBody>
                    <a:bodyPr/>
                    <a:lstStyle/>
                    <a:p>
                      <a:pPr marL="0" lvl="0" indent="0" algn="l" rtl="0">
                        <a:spcBef>
                          <a:spcPts val="0"/>
                        </a:spcBef>
                        <a:spcAft>
                          <a:spcPts val="0"/>
                        </a:spcAft>
                        <a:buNone/>
                      </a:pPr>
                      <a:endParaRPr sz="1200">
                        <a:solidFill>
                          <a:schemeClr val="dk1"/>
                        </a:solidFill>
                        <a:latin typeface="Quantico"/>
                        <a:ea typeface="Quantico"/>
                        <a:cs typeface="Quantico"/>
                        <a:sym typeface="Quantico"/>
                      </a:endParaRPr>
                    </a:p>
                  </a:txBody>
                  <a:tcPr marL="91425" marR="91425" marT="45700" marB="45700">
                    <a:lnL w="12700" cap="flat" cmpd="sng" algn="ctr">
                      <a:solidFill>
                        <a:schemeClr val="tx1"/>
                      </a:solidFill>
                      <a:prstDash val="solid"/>
                      <a:round/>
                      <a:headEnd type="none" w="med" len="med"/>
                      <a:tailEnd type="none" w="med" len="med"/>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hMerge="1">
                  <a:txBody>
                    <a:bodyPr/>
                    <a:lstStyle/>
                    <a:p>
                      <a:pPr marL="0" lvl="0" indent="0" algn="l" rtl="0">
                        <a:spcBef>
                          <a:spcPts val="0"/>
                        </a:spcBef>
                        <a:spcAft>
                          <a:spcPts val="0"/>
                        </a:spcAft>
                        <a:buNone/>
                      </a:pPr>
                      <a:endParaRPr sz="1200">
                        <a:solidFill>
                          <a:schemeClr val="dk1"/>
                        </a:solidFill>
                        <a:latin typeface="Quantico"/>
                        <a:ea typeface="Quantico"/>
                        <a:cs typeface="Quantico"/>
                        <a:sym typeface="Quantico"/>
                      </a:endParaRPr>
                    </a:p>
                  </a:txBody>
                  <a:tcPr marL="91425" marR="91425" marT="45700" marB="45700">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pPr marL="0" lvl="0" indent="0" algn="l" rtl="0">
                        <a:spcBef>
                          <a:spcPts val="0"/>
                        </a:spcBef>
                        <a:spcAft>
                          <a:spcPts val="0"/>
                        </a:spcAft>
                        <a:buNone/>
                      </a:pPr>
                      <a:endParaRPr>
                        <a:solidFill>
                          <a:schemeClr val="dk1"/>
                        </a:solidFill>
                        <a:latin typeface="Quantico"/>
                        <a:ea typeface="Quantico"/>
                        <a:cs typeface="Quantico"/>
                        <a:sym typeface="Quantico"/>
                      </a:endParaRPr>
                    </a:p>
                  </a:txBody>
                  <a:tcPr marL="91425" marR="91425" marT="45700" marB="45700">
                    <a:lnL w="9525" cap="flat" cmpd="sng" algn="ctr">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2720559111"/>
                  </a:ext>
                </a:extLst>
              </a:tr>
              <a:tr h="381725">
                <a:tc>
                  <a:txBody>
                    <a:bodyPr/>
                    <a:lstStyle/>
                    <a:p>
                      <a:pPr marL="0" lvl="0" indent="0" algn="l" rtl="0">
                        <a:spcBef>
                          <a:spcPts val="0"/>
                        </a:spcBef>
                        <a:spcAft>
                          <a:spcPts val="0"/>
                        </a:spcAft>
                        <a:buNone/>
                      </a:pPr>
                      <a:endParaRPr sz="1000">
                        <a:solidFill>
                          <a:schemeClr val="dk1"/>
                        </a:solidFill>
                        <a:latin typeface="Source Code Pro"/>
                        <a:ea typeface="Source Code Pro"/>
                        <a:cs typeface="Source Code Pro"/>
                        <a:sym typeface="Source Code Pro"/>
                      </a:endParaRPr>
                    </a:p>
                  </a:txBody>
                  <a:tcPr marL="91425" marR="91425" marT="45700" marB="45700">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ntico"/>
                          <a:ea typeface="Quantico"/>
                          <a:cs typeface="Quantico"/>
                          <a:sym typeface="Quantico"/>
                        </a:rPr>
                        <a:t>Precision</a:t>
                      </a:r>
                      <a:endParaRPr sz="1200">
                        <a:solidFill>
                          <a:schemeClr val="dk1"/>
                        </a:solidFill>
                        <a:latin typeface="Quantico"/>
                        <a:ea typeface="Quantico"/>
                        <a:cs typeface="Quantico"/>
                        <a:sym typeface="Quantico"/>
                      </a:endParaRPr>
                    </a:p>
                  </a:txBody>
                  <a:tcPr marL="91425" marR="91425" marT="45700" marB="45700">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ntico"/>
                          <a:ea typeface="Quantico"/>
                          <a:cs typeface="Quantico"/>
                          <a:sym typeface="Quantico"/>
                        </a:rPr>
                        <a:t>Recall</a:t>
                      </a:r>
                      <a:endParaRPr sz="1200">
                        <a:solidFill>
                          <a:schemeClr val="dk1"/>
                        </a:solidFill>
                        <a:latin typeface="Quantico"/>
                        <a:ea typeface="Quantico"/>
                        <a:cs typeface="Quantico"/>
                        <a:sym typeface="Quantico"/>
                      </a:endParaRPr>
                    </a:p>
                  </a:txBody>
                  <a:tcPr marL="91425" marR="91425" marT="45700" marB="45700">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ntico"/>
                          <a:ea typeface="Quantico"/>
                          <a:cs typeface="Quantico"/>
                          <a:sym typeface="Quantico"/>
                        </a:rPr>
                        <a:t>F1-Score</a:t>
                      </a:r>
                      <a:endParaRPr sz="1200">
                        <a:solidFill>
                          <a:schemeClr val="dk1"/>
                        </a:solidFill>
                        <a:latin typeface="Quantico"/>
                        <a:ea typeface="Quantico"/>
                        <a:cs typeface="Quantico"/>
                        <a:sym typeface="Quantico"/>
                      </a:endParaRPr>
                    </a:p>
                  </a:txBody>
                  <a:tcPr marL="91425" marR="91425" marT="45700" marB="45700">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ntico"/>
                          <a:ea typeface="Quantico"/>
                          <a:cs typeface="Quantico"/>
                          <a:sym typeface="Quantico"/>
                        </a:rPr>
                        <a:t>Support</a:t>
                      </a:r>
                      <a:endParaRPr>
                        <a:solidFill>
                          <a:schemeClr val="dk1"/>
                        </a:solidFill>
                        <a:latin typeface="Quantico"/>
                        <a:ea typeface="Quantico"/>
                        <a:cs typeface="Quantico"/>
                        <a:sym typeface="Quantico"/>
                      </a:endParaRPr>
                    </a:p>
                  </a:txBody>
                  <a:tcPr marL="91425" marR="91425" marT="45700" marB="45700">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48575">
                <a:tc>
                  <a:txBody>
                    <a:bodyPr/>
                    <a:lstStyle/>
                    <a:p>
                      <a:pPr marL="0" lvl="0" indent="0" algn="l" rtl="0">
                        <a:spcBef>
                          <a:spcPts val="0"/>
                        </a:spcBef>
                        <a:spcAft>
                          <a:spcPts val="0"/>
                        </a:spcAft>
                        <a:buNone/>
                      </a:pPr>
                      <a:r>
                        <a:rPr lang="en-US" sz="1000">
                          <a:solidFill>
                            <a:schemeClr val="dk1"/>
                          </a:solidFill>
                          <a:latin typeface="Source Code Pro"/>
                          <a:ea typeface="Source Code Pro"/>
                          <a:cs typeface="Source Code Pro"/>
                          <a:sym typeface="Source Code Pro"/>
                        </a:rPr>
                        <a:t>0 (Casual)</a:t>
                      </a: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dk1"/>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0.54</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0.13</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0.20</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80141</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1"/>
                  </a:ext>
                </a:extLst>
              </a:tr>
              <a:tr h="348575">
                <a:tc>
                  <a:txBody>
                    <a:bodyPr/>
                    <a:lstStyle/>
                    <a:p>
                      <a:pPr marL="0" lvl="0" indent="0" algn="l" rtl="0">
                        <a:spcBef>
                          <a:spcPts val="0"/>
                        </a:spcBef>
                        <a:spcAft>
                          <a:spcPts val="0"/>
                        </a:spcAft>
                        <a:buNone/>
                      </a:pPr>
                      <a:r>
                        <a:rPr lang="en-US" sz="1000">
                          <a:solidFill>
                            <a:schemeClr val="dk1"/>
                          </a:solidFill>
                          <a:latin typeface="Source Code Pro"/>
                          <a:ea typeface="Source Code Pro"/>
                          <a:cs typeface="Source Code Pro"/>
                          <a:sym typeface="Source Code Pro"/>
                        </a:rPr>
                        <a:t>1 (Member)</a:t>
                      </a: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0.70</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0.95</a:t>
                      </a:r>
                    </a:p>
                  </a:txBody>
                  <a:tcPr marL="91425" marR="91425"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0.80</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170187</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2"/>
                  </a:ext>
                </a:extLst>
              </a:tr>
              <a:tr h="348575">
                <a:tc>
                  <a:txBody>
                    <a:bodyPr/>
                    <a:lstStyle/>
                    <a:p>
                      <a:pPr marL="0" lvl="0" indent="0" algn="l" rtl="0">
                        <a:spcBef>
                          <a:spcPts val="0"/>
                        </a:spcBef>
                        <a:spcAft>
                          <a:spcPts val="0"/>
                        </a:spcAft>
                        <a:buNone/>
                      </a:pPr>
                      <a:r>
                        <a:rPr lang="en-US" sz="1000">
                          <a:solidFill>
                            <a:schemeClr val="dk1"/>
                          </a:solidFill>
                          <a:latin typeface="Source Code Pro"/>
                          <a:ea typeface="Source Code Pro"/>
                          <a:cs typeface="Source Code Pro"/>
                          <a:sym typeface="Source Code Pro"/>
                        </a:rPr>
                        <a:t>Accuracy</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endParaRPr sz="1000">
                        <a:solidFill>
                          <a:schemeClr val="dk1"/>
                        </a:solidFill>
                        <a:latin typeface="Source Code Pro"/>
                        <a:ea typeface="Source Code Pro"/>
                        <a:cs typeface="Source Code Pro"/>
                        <a:sym typeface="Source Code Pro"/>
                      </a:endParaRPr>
                    </a:p>
                  </a:txBody>
                  <a:tcPr marL="91425" marR="91425"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0.69</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250328</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r h="348575">
                <a:tc>
                  <a:txBody>
                    <a:bodyPr/>
                    <a:lstStyle/>
                    <a:p>
                      <a:pPr marL="0" lvl="0" indent="0" algn="l" rtl="0">
                        <a:spcBef>
                          <a:spcPts val="0"/>
                        </a:spcBef>
                        <a:spcAft>
                          <a:spcPts val="0"/>
                        </a:spcAft>
                        <a:buNone/>
                      </a:pPr>
                      <a:r>
                        <a:rPr lang="en-US" sz="1000">
                          <a:solidFill>
                            <a:schemeClr val="dk1"/>
                          </a:solidFill>
                          <a:latin typeface="Source Code Pro"/>
                          <a:ea typeface="Source Code Pro"/>
                          <a:cs typeface="Source Code Pro"/>
                          <a:sym typeface="Source Code Pro"/>
                        </a:rPr>
                        <a:t>Macro Avg</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0.62</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0.54</a:t>
                      </a:r>
                    </a:p>
                  </a:txBody>
                  <a:tcPr marL="91425" marR="91425"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0.50</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250382</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r h="348575">
                <a:tc>
                  <a:txBody>
                    <a:bodyPr/>
                    <a:lstStyle/>
                    <a:p>
                      <a:pPr marL="0" lvl="0" indent="0" algn="l" rtl="0">
                        <a:spcBef>
                          <a:spcPts val="0"/>
                        </a:spcBef>
                        <a:spcAft>
                          <a:spcPts val="0"/>
                        </a:spcAft>
                        <a:buNone/>
                      </a:pPr>
                      <a:r>
                        <a:rPr lang="en-US" sz="1000">
                          <a:solidFill>
                            <a:schemeClr val="dk1"/>
                          </a:solidFill>
                          <a:latin typeface="Source Code Pro"/>
                          <a:ea typeface="Source Code Pro"/>
                          <a:cs typeface="Source Code Pro"/>
                          <a:sym typeface="Source Code Pro"/>
                        </a:rPr>
                        <a:t>Weighted Avg</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0.65</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0.69</a:t>
                      </a:r>
                    </a:p>
                  </a:txBody>
                  <a:tcPr marL="91425" marR="91425"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0.61</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250328</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27" name="Google Shape;441;p41">
            <a:extLst>
              <a:ext uri="{FF2B5EF4-FFF2-40B4-BE49-F238E27FC236}">
                <a16:creationId xmlns:a16="http://schemas.microsoft.com/office/drawing/2014/main" id="{9605A1F7-B952-7FE5-591E-6A3D8BA0CB8F}"/>
              </a:ext>
            </a:extLst>
          </p:cNvPr>
          <p:cNvGrpSpPr/>
          <p:nvPr/>
        </p:nvGrpSpPr>
        <p:grpSpPr>
          <a:xfrm>
            <a:off x="5969895" y="879021"/>
            <a:ext cx="2119748" cy="901866"/>
            <a:chOff x="4924170" y="3441525"/>
            <a:chExt cx="3447305" cy="901866"/>
          </a:xfrm>
        </p:grpSpPr>
        <p:sp>
          <p:nvSpPr>
            <p:cNvPr id="28" name="Google Shape;442;p41">
              <a:extLst>
                <a:ext uri="{FF2B5EF4-FFF2-40B4-BE49-F238E27FC236}">
                  <a16:creationId xmlns:a16="http://schemas.microsoft.com/office/drawing/2014/main" id="{3B0BFDEE-3C13-824F-0BAE-22BF947CB36F}"/>
                </a:ext>
              </a:extLst>
            </p:cNvPr>
            <p:cNvSpPr/>
            <p:nvPr/>
          </p:nvSpPr>
          <p:spPr>
            <a:xfrm>
              <a:off x="4924170" y="3441525"/>
              <a:ext cx="3447300" cy="901866"/>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sz="2400">
                <a:solidFill>
                  <a:schemeClr val="tx1"/>
                </a:solidFill>
              </a:endParaRPr>
            </a:p>
            <a:p>
              <a:pPr marL="0" lvl="0" indent="0" algn="ctr" rtl="0">
                <a:spcBef>
                  <a:spcPts val="0"/>
                </a:spcBef>
                <a:spcAft>
                  <a:spcPts val="0"/>
                </a:spcAft>
                <a:buNone/>
              </a:pPr>
              <a:r>
                <a:rPr lang="en-US" sz="2400">
                  <a:solidFill>
                    <a:schemeClr val="tx1"/>
                  </a:solidFill>
                </a:rPr>
                <a:t>0.686</a:t>
              </a:r>
              <a:endParaRPr sz="2400">
                <a:solidFill>
                  <a:schemeClr val="tx1"/>
                </a:solidFill>
              </a:endParaRPr>
            </a:p>
          </p:txBody>
        </p:sp>
        <p:sp>
          <p:nvSpPr>
            <p:cNvPr id="29" name="Google Shape;443;p41">
              <a:extLst>
                <a:ext uri="{FF2B5EF4-FFF2-40B4-BE49-F238E27FC236}">
                  <a16:creationId xmlns:a16="http://schemas.microsoft.com/office/drawing/2014/main" id="{CA14C806-0E72-ECB7-90DB-CF77E246DD65}"/>
                </a:ext>
              </a:extLst>
            </p:cNvPr>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tx1"/>
                  </a:solidFill>
                </a:rPr>
                <a:t>Accuracy</a:t>
              </a:r>
              <a:endParaRPr>
                <a:solidFill>
                  <a:schemeClr val="tx1"/>
                </a:solidFill>
              </a:endParaRPr>
            </a:p>
          </p:txBody>
        </p:sp>
      </p:grpSp>
      <p:pic>
        <p:nvPicPr>
          <p:cNvPr id="32" name="Picture 31">
            <a:extLst>
              <a:ext uri="{FF2B5EF4-FFF2-40B4-BE49-F238E27FC236}">
                <a16:creationId xmlns:a16="http://schemas.microsoft.com/office/drawing/2014/main" id="{9280BC06-94FB-C740-2440-261802B37CBC}"/>
              </a:ext>
            </a:extLst>
          </p:cNvPr>
          <p:cNvPicPr>
            <a:picLocks noChangeAspect="1"/>
          </p:cNvPicPr>
          <p:nvPr/>
        </p:nvPicPr>
        <p:blipFill>
          <a:blip r:embed="rId3"/>
          <a:srcRect/>
          <a:stretch/>
        </p:blipFill>
        <p:spPr>
          <a:xfrm>
            <a:off x="5691674" y="2085528"/>
            <a:ext cx="2723688" cy="2178951"/>
          </a:xfrm>
          <a:prstGeom prst="rect">
            <a:avLst/>
          </a:prstGeom>
        </p:spPr>
      </p:pic>
    </p:spTree>
    <p:extLst>
      <p:ext uri="{BB962C8B-B14F-4D97-AF65-F5344CB8AC3E}">
        <p14:creationId xmlns:p14="http://schemas.microsoft.com/office/powerpoint/2010/main" val="312222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02">
          <a:extLst>
            <a:ext uri="{FF2B5EF4-FFF2-40B4-BE49-F238E27FC236}">
              <a16:creationId xmlns:a16="http://schemas.microsoft.com/office/drawing/2014/main" id="{493ABA32-C382-4701-1D21-42D40F1CF67B}"/>
            </a:ext>
          </a:extLst>
        </p:cNvPr>
        <p:cNvGrpSpPr/>
        <p:nvPr/>
      </p:nvGrpSpPr>
      <p:grpSpPr>
        <a:xfrm>
          <a:off x="0" y="0"/>
          <a:ext cx="0" cy="0"/>
          <a:chOff x="0" y="0"/>
          <a:chExt cx="0" cy="0"/>
        </a:xfrm>
      </p:grpSpPr>
      <p:sp>
        <p:nvSpPr>
          <p:cNvPr id="703" name="Google Shape;703;p53">
            <a:extLst>
              <a:ext uri="{FF2B5EF4-FFF2-40B4-BE49-F238E27FC236}">
                <a16:creationId xmlns:a16="http://schemas.microsoft.com/office/drawing/2014/main" id="{8141CA2D-F153-7BE0-E2CE-759DF118FCB3}"/>
              </a:ext>
            </a:extLst>
          </p:cNvPr>
          <p:cNvSpPr txBox="1">
            <a:spLocks noGrp="1"/>
          </p:cNvSpPr>
          <p:nvPr>
            <p:ph type="body" idx="1"/>
          </p:nvPr>
        </p:nvSpPr>
        <p:spPr>
          <a:xfrm>
            <a:off x="720000" y="1263965"/>
            <a:ext cx="4209600" cy="3583098"/>
          </a:xfrm>
          <a:prstGeom prst="rect">
            <a:avLst/>
          </a:prstGeom>
        </p:spPr>
        <p:txBody>
          <a:bodyPr spcFirstLastPara="1" wrap="square" lIns="91425" tIns="91425" rIns="91425" bIns="91425" anchor="t" anchorCtr="0">
            <a:noAutofit/>
          </a:bodyPr>
          <a:lstStyle/>
          <a:p>
            <a:pPr marL="152400" indent="0">
              <a:buNone/>
            </a:pPr>
            <a:r>
              <a:rPr lang="en-IN"/>
              <a:t>Predict member behaviour using Random Forest Classifier</a:t>
            </a:r>
          </a:p>
          <a:p>
            <a:pPr marL="0" lvl="0" indent="0" algn="l" rtl="0">
              <a:spcBef>
                <a:spcPts val="1000"/>
              </a:spcBef>
              <a:spcAft>
                <a:spcPts val="0"/>
              </a:spcAft>
              <a:buNone/>
            </a:pPr>
            <a:r>
              <a:rPr lang="en-IN" sz="2200">
                <a:latin typeface="Quantico"/>
                <a:ea typeface="Quantico"/>
                <a:cs typeface="Quantico"/>
                <a:sym typeface="Quantico"/>
              </a:rPr>
              <a:t>Features Used</a:t>
            </a:r>
          </a:p>
          <a:p>
            <a:pPr marL="457200" lvl="0" indent="-304800" algn="l" rtl="0">
              <a:lnSpc>
                <a:spcPct val="100000"/>
              </a:lnSpc>
              <a:spcBef>
                <a:spcPts val="800"/>
              </a:spcBef>
              <a:spcAft>
                <a:spcPts val="0"/>
              </a:spcAft>
              <a:buClr>
                <a:schemeClr val="tx2"/>
              </a:buClr>
              <a:buSzPts val="1200"/>
              <a:buFont typeface="Source Code Pro"/>
              <a:buChar char="●"/>
            </a:pPr>
            <a:r>
              <a:rPr lang="en-IN" err="1"/>
              <a:t>ride_duration</a:t>
            </a:r>
            <a:endParaRPr lang="en-IN"/>
          </a:p>
          <a:p>
            <a:pPr marL="457200" lvl="0" indent="-304800" algn="l" rtl="0">
              <a:lnSpc>
                <a:spcPct val="100000"/>
              </a:lnSpc>
              <a:spcBef>
                <a:spcPts val="800"/>
              </a:spcBef>
              <a:spcAft>
                <a:spcPts val="0"/>
              </a:spcAft>
              <a:buClr>
                <a:schemeClr val="tx2"/>
              </a:buClr>
              <a:buSzPts val="1200"/>
              <a:buFont typeface="Source Code Pro"/>
              <a:buChar char="●"/>
            </a:pPr>
            <a:r>
              <a:rPr lang="en-IN" err="1"/>
              <a:t>start_station_id</a:t>
            </a:r>
            <a:endParaRPr lang="en-IN"/>
          </a:p>
          <a:p>
            <a:pPr marL="0" lvl="0" indent="0" algn="l" rtl="0">
              <a:spcBef>
                <a:spcPts val="1000"/>
              </a:spcBef>
              <a:spcAft>
                <a:spcPts val="0"/>
              </a:spcAft>
              <a:buNone/>
            </a:pPr>
            <a:r>
              <a:rPr lang="en-IN" sz="2200">
                <a:latin typeface="Quantico"/>
                <a:ea typeface="Quantico"/>
                <a:cs typeface="Quantico"/>
                <a:sym typeface="Quantico"/>
              </a:rPr>
              <a:t>Steps Taken</a:t>
            </a:r>
          </a:p>
          <a:p>
            <a:r>
              <a:rPr lang="en-IN"/>
              <a:t>Encoded categorical features (station IDs) and target variable</a:t>
            </a:r>
          </a:p>
          <a:p>
            <a:pPr marL="152400" indent="0">
              <a:buNone/>
            </a:pPr>
            <a:endParaRPr lang="en-IN"/>
          </a:p>
          <a:p>
            <a:r>
              <a:rPr lang="en-IN"/>
              <a:t>Evaluated feature importance</a:t>
            </a:r>
          </a:p>
          <a:p>
            <a:endParaRPr lang="en-IN"/>
          </a:p>
          <a:p>
            <a:r>
              <a:rPr lang="en-IN"/>
              <a:t>Trained and evaluated the Random Forest model</a:t>
            </a:r>
          </a:p>
        </p:txBody>
      </p:sp>
      <p:sp>
        <p:nvSpPr>
          <p:cNvPr id="704" name="Google Shape;704;p53">
            <a:extLst>
              <a:ext uri="{FF2B5EF4-FFF2-40B4-BE49-F238E27FC236}">
                <a16:creationId xmlns:a16="http://schemas.microsoft.com/office/drawing/2014/main" id="{FC8496E4-395E-55DE-4282-756C3C009340}"/>
              </a:ext>
            </a:extLst>
          </p:cNvPr>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tx2"/>
                </a:solidFill>
              </a:rPr>
              <a:t>&lt;/</a:t>
            </a:r>
            <a:r>
              <a:rPr lang="en">
                <a:solidFill>
                  <a:schemeClr val="accent2"/>
                </a:solidFill>
              </a:rPr>
              <a:t> </a:t>
            </a:r>
            <a:r>
              <a:rPr lang="en"/>
              <a:t>Random Forest Classifier</a:t>
            </a:r>
            <a:endParaRPr/>
          </a:p>
        </p:txBody>
      </p:sp>
      <p:sp>
        <p:nvSpPr>
          <p:cNvPr id="705" name="Google Shape;705;p53">
            <a:extLst>
              <a:ext uri="{FF2B5EF4-FFF2-40B4-BE49-F238E27FC236}">
                <a16:creationId xmlns:a16="http://schemas.microsoft.com/office/drawing/2014/main" id="{580E5D67-9949-A862-654D-3932DD6FD2CE}"/>
              </a:ext>
            </a:extLst>
          </p:cNvPr>
          <p:cNvSpPr txBox="1"/>
          <p:nvPr/>
        </p:nvSpPr>
        <p:spPr>
          <a:xfrm>
            <a:off x="7721100" y="3868300"/>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grpSp>
        <p:nvGrpSpPr>
          <p:cNvPr id="706" name="Google Shape;706;p53">
            <a:extLst>
              <a:ext uri="{FF2B5EF4-FFF2-40B4-BE49-F238E27FC236}">
                <a16:creationId xmlns:a16="http://schemas.microsoft.com/office/drawing/2014/main" id="{20CEB308-8494-B8E8-E757-0ED22829992A}"/>
              </a:ext>
            </a:extLst>
          </p:cNvPr>
          <p:cNvGrpSpPr/>
          <p:nvPr/>
        </p:nvGrpSpPr>
        <p:grpSpPr>
          <a:xfrm>
            <a:off x="6139775" y="1601350"/>
            <a:ext cx="2119748" cy="1127400"/>
            <a:chOff x="4924170" y="3441525"/>
            <a:chExt cx="3447305" cy="1127400"/>
          </a:xfrm>
        </p:grpSpPr>
        <p:sp>
          <p:nvSpPr>
            <p:cNvPr id="707" name="Google Shape;707;p53">
              <a:extLst>
                <a:ext uri="{FF2B5EF4-FFF2-40B4-BE49-F238E27FC236}">
                  <a16:creationId xmlns:a16="http://schemas.microsoft.com/office/drawing/2014/main" id="{AF9A807A-4E29-EA91-053C-B6111F0751EF}"/>
                </a:ext>
              </a:extLst>
            </p:cNvPr>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3">
              <a:extLst>
                <a:ext uri="{FF2B5EF4-FFF2-40B4-BE49-F238E27FC236}">
                  <a16:creationId xmlns:a16="http://schemas.microsoft.com/office/drawing/2014/main" id="{B10E86E2-3479-7B39-7B62-FA93C0B5BE25}"/>
                </a:ext>
              </a:extLst>
            </p:cNvPr>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53">
            <a:extLst>
              <a:ext uri="{FF2B5EF4-FFF2-40B4-BE49-F238E27FC236}">
                <a16:creationId xmlns:a16="http://schemas.microsoft.com/office/drawing/2014/main" id="{36278A7D-67BF-5A17-FE5C-228FCCA4A165}"/>
              </a:ext>
            </a:extLst>
          </p:cNvPr>
          <p:cNvSpPr txBox="1"/>
          <p:nvPr/>
        </p:nvSpPr>
        <p:spPr>
          <a:xfrm>
            <a:off x="6591257" y="1920750"/>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
        <p:nvSpPr>
          <p:cNvPr id="3" name="TextBox 2">
            <a:extLst>
              <a:ext uri="{FF2B5EF4-FFF2-40B4-BE49-F238E27FC236}">
                <a16:creationId xmlns:a16="http://schemas.microsoft.com/office/drawing/2014/main" id="{ED33EB38-2669-69C6-D31B-E084AD8F6254}"/>
              </a:ext>
            </a:extLst>
          </p:cNvPr>
          <p:cNvSpPr txBox="1"/>
          <p:nvPr/>
        </p:nvSpPr>
        <p:spPr>
          <a:xfrm>
            <a:off x="3103056" y="2289621"/>
            <a:ext cx="2278026" cy="564257"/>
          </a:xfrm>
          <a:prstGeom prst="rect">
            <a:avLst/>
          </a:prstGeom>
          <a:noFill/>
        </p:spPr>
        <p:txBody>
          <a:bodyPr wrap="square">
            <a:spAutoFit/>
          </a:bodyPr>
          <a:lstStyle/>
          <a:p>
            <a:pPr marL="457200" lvl="0" indent="-304800" algn="l" rtl="0">
              <a:lnSpc>
                <a:spcPct val="100000"/>
              </a:lnSpc>
              <a:spcBef>
                <a:spcPts val="800"/>
              </a:spcBef>
              <a:spcAft>
                <a:spcPts val="0"/>
              </a:spcAft>
              <a:buClr>
                <a:schemeClr val="tx2"/>
              </a:buClr>
              <a:buSzPts val="1200"/>
              <a:buFont typeface="Source Code Pro"/>
              <a:buChar char="●"/>
            </a:pPr>
            <a:r>
              <a:rPr lang="en-IN" sz="1200" err="1">
                <a:solidFill>
                  <a:schemeClr val="tx1"/>
                </a:solidFill>
                <a:latin typeface="Source Code Pro" panose="020B0509030403020204" pitchFamily="49" charset="0"/>
                <a:ea typeface="Source Code Pro" panose="020B0509030403020204" pitchFamily="49" charset="0"/>
              </a:rPr>
              <a:t>end_station_id</a:t>
            </a:r>
          </a:p>
          <a:p>
            <a:pPr marL="457200" lvl="0" indent="-304800" algn="l" rtl="0">
              <a:lnSpc>
                <a:spcPct val="100000"/>
              </a:lnSpc>
              <a:spcBef>
                <a:spcPts val="800"/>
              </a:spcBef>
              <a:spcAft>
                <a:spcPts val="0"/>
              </a:spcAft>
              <a:buClr>
                <a:schemeClr val="tx2"/>
              </a:buClr>
              <a:buSzPts val="1200"/>
              <a:buFont typeface="Source Code Pro"/>
              <a:buChar char="●"/>
            </a:pPr>
            <a:r>
              <a:rPr lang="en-IN" sz="1200" err="1">
                <a:solidFill>
                  <a:schemeClr val="tx1"/>
                </a:solidFill>
                <a:latin typeface="Source Code Pro" panose="020B0509030403020204" pitchFamily="49" charset="0"/>
                <a:ea typeface="Source Code Pro" panose="020B0509030403020204" pitchFamily="49" charset="0"/>
              </a:rPr>
              <a:t>date_week</a:t>
            </a:r>
            <a:endParaRPr lang="en-IN" sz="1200">
              <a:solidFill>
                <a:schemeClr val="tx1"/>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291173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5">
          <a:extLst>
            <a:ext uri="{FF2B5EF4-FFF2-40B4-BE49-F238E27FC236}">
              <a16:creationId xmlns:a16="http://schemas.microsoft.com/office/drawing/2014/main" id="{057F5D9C-018F-B667-0E17-38C266CF7B41}"/>
            </a:ext>
          </a:extLst>
        </p:cNvPr>
        <p:cNvGrpSpPr/>
        <p:nvPr/>
      </p:nvGrpSpPr>
      <p:grpSpPr>
        <a:xfrm>
          <a:off x="0" y="0"/>
          <a:ext cx="0" cy="0"/>
          <a:chOff x="0" y="0"/>
          <a:chExt cx="0" cy="0"/>
        </a:xfrm>
      </p:grpSpPr>
      <p:sp>
        <p:nvSpPr>
          <p:cNvPr id="346" name="Google Shape;346;p34">
            <a:extLst>
              <a:ext uri="{FF2B5EF4-FFF2-40B4-BE49-F238E27FC236}">
                <a16:creationId xmlns:a16="http://schemas.microsoft.com/office/drawing/2014/main" id="{16A19C8F-F20A-009E-D753-CE3C61324887}"/>
              </a:ext>
            </a:extLst>
          </p:cNvPr>
          <p:cNvSpPr txBox="1">
            <a:spLocks noGrp="1"/>
          </p:cNvSpPr>
          <p:nvPr>
            <p:ph type="title" idx="15"/>
          </p:nvPr>
        </p:nvSpPr>
        <p:spPr>
          <a:xfrm>
            <a:off x="719993" y="1539761"/>
            <a:ext cx="3589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a:solidFill>
                  <a:schemeClr val="accent2"/>
                </a:solidFill>
              </a:rPr>
              <a:t>&lt;/</a:t>
            </a:r>
            <a:r>
              <a:rPr lang="en" sz="2800">
                <a:solidFill>
                  <a:schemeClr val="lt2"/>
                </a:solidFill>
              </a:rPr>
              <a:t> </a:t>
            </a:r>
            <a:r>
              <a:rPr lang="en-IN" sz="2800" err="1"/>
              <a:t>ride_duration</a:t>
            </a:r>
            <a:endParaRPr sz="2800"/>
          </a:p>
        </p:txBody>
      </p:sp>
      <p:sp>
        <p:nvSpPr>
          <p:cNvPr id="350" name="Google Shape;350;p34">
            <a:extLst>
              <a:ext uri="{FF2B5EF4-FFF2-40B4-BE49-F238E27FC236}">
                <a16:creationId xmlns:a16="http://schemas.microsoft.com/office/drawing/2014/main" id="{5863B575-F49B-5E86-6F7E-6E1058819156}"/>
              </a:ext>
            </a:extLst>
          </p:cNvPr>
          <p:cNvSpPr txBox="1">
            <a:spLocks noGrp="1"/>
          </p:cNvSpPr>
          <p:nvPr>
            <p:ph type="title" idx="4"/>
          </p:nvPr>
        </p:nvSpPr>
        <p:spPr>
          <a:xfrm>
            <a:off x="1333800" y="2282066"/>
            <a:ext cx="2410500" cy="73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a:t>was the most important feature for </a:t>
            </a:r>
            <a:r>
              <a:rPr lang="en-IN" sz="1600" b="1"/>
              <a:t>Random Forest</a:t>
            </a:r>
            <a:endParaRPr lang="en-IN" sz="2000" b="1"/>
          </a:p>
        </p:txBody>
      </p:sp>
      <p:sp>
        <p:nvSpPr>
          <p:cNvPr id="2" name="Google Shape;359;p35">
            <a:extLst>
              <a:ext uri="{FF2B5EF4-FFF2-40B4-BE49-F238E27FC236}">
                <a16:creationId xmlns:a16="http://schemas.microsoft.com/office/drawing/2014/main" id="{658D5B68-133E-4D4E-A0BA-E6705AB7D10D}"/>
              </a:ext>
            </a:extLst>
          </p:cNvPr>
          <p:cNvSpPr txBox="1">
            <a:spLocks/>
          </p:cNvSpPr>
          <p:nvPr/>
        </p:nvSpPr>
        <p:spPr>
          <a:xfrm>
            <a:off x="719988" y="459128"/>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IN" sz="2800">
                <a:solidFill>
                  <a:schemeClr val="accent1"/>
                </a:solidFill>
              </a:rPr>
              <a:t>&lt;/</a:t>
            </a:r>
            <a:r>
              <a:rPr lang="en-IN" sz="2800">
                <a:solidFill>
                  <a:schemeClr val="lt2"/>
                </a:solidFill>
              </a:rPr>
              <a:t> </a:t>
            </a:r>
            <a:r>
              <a:rPr lang="en-IN" sz="2800"/>
              <a:t>Feature Importance Analysis </a:t>
            </a:r>
          </a:p>
        </p:txBody>
      </p:sp>
      <p:pic>
        <p:nvPicPr>
          <p:cNvPr id="4" name="Picture 3" descr="A graph with blue bars&#10;&#10;AI-generated content may be incorrect.">
            <a:extLst>
              <a:ext uri="{FF2B5EF4-FFF2-40B4-BE49-F238E27FC236}">
                <a16:creationId xmlns:a16="http://schemas.microsoft.com/office/drawing/2014/main" id="{D66368DA-5863-86BA-4BA6-98C75D022288}"/>
              </a:ext>
            </a:extLst>
          </p:cNvPr>
          <p:cNvPicPr>
            <a:picLocks noChangeAspect="1"/>
          </p:cNvPicPr>
          <p:nvPr/>
        </p:nvPicPr>
        <p:blipFill>
          <a:blip r:embed="rId3"/>
          <a:srcRect t="7573"/>
          <a:stretch/>
        </p:blipFill>
        <p:spPr>
          <a:xfrm>
            <a:off x="3651166" y="1254820"/>
            <a:ext cx="5011216" cy="2792492"/>
          </a:xfrm>
          <a:prstGeom prst="rect">
            <a:avLst/>
          </a:prstGeom>
        </p:spPr>
      </p:pic>
    </p:spTree>
    <p:extLst>
      <p:ext uri="{BB962C8B-B14F-4D97-AF65-F5344CB8AC3E}">
        <p14:creationId xmlns:p14="http://schemas.microsoft.com/office/powerpoint/2010/main" val="104296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4">
          <a:extLst>
            <a:ext uri="{FF2B5EF4-FFF2-40B4-BE49-F238E27FC236}">
              <a16:creationId xmlns:a16="http://schemas.microsoft.com/office/drawing/2014/main" id="{60D83E2F-BBCE-4C7B-FF1A-49E46887F30B}"/>
            </a:ext>
          </a:extLst>
        </p:cNvPr>
        <p:cNvGrpSpPr/>
        <p:nvPr/>
      </p:nvGrpSpPr>
      <p:grpSpPr>
        <a:xfrm>
          <a:off x="0" y="0"/>
          <a:ext cx="0" cy="0"/>
          <a:chOff x="0" y="0"/>
          <a:chExt cx="0" cy="0"/>
        </a:xfrm>
      </p:grpSpPr>
      <p:sp>
        <p:nvSpPr>
          <p:cNvPr id="605" name="Google Shape;605;p51">
            <a:extLst>
              <a:ext uri="{FF2B5EF4-FFF2-40B4-BE49-F238E27FC236}">
                <a16:creationId xmlns:a16="http://schemas.microsoft.com/office/drawing/2014/main" id="{2358F1D4-E4E1-7B93-0A39-8E1FC3015B11}"/>
              </a:ext>
            </a:extLst>
          </p:cNvPr>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tx2"/>
                </a:solidFill>
              </a:rPr>
              <a:t>&lt;/</a:t>
            </a:r>
            <a:r>
              <a:rPr lang="en">
                <a:solidFill>
                  <a:schemeClr val="accent1"/>
                </a:solidFill>
              </a:rPr>
              <a:t> </a:t>
            </a:r>
            <a:r>
              <a:rPr lang="en"/>
              <a:t>Results</a:t>
            </a:r>
            <a:endParaRPr/>
          </a:p>
        </p:txBody>
      </p:sp>
      <p:graphicFrame>
        <p:nvGraphicFramePr>
          <p:cNvPr id="606" name="Google Shape;606;p51">
            <a:extLst>
              <a:ext uri="{FF2B5EF4-FFF2-40B4-BE49-F238E27FC236}">
                <a16:creationId xmlns:a16="http://schemas.microsoft.com/office/drawing/2014/main" id="{62BCD099-401E-5161-10C7-84A3F6D25BAD}"/>
              </a:ext>
            </a:extLst>
          </p:cNvPr>
          <p:cNvGraphicFramePr/>
          <p:nvPr>
            <p:extLst>
              <p:ext uri="{D42A27DB-BD31-4B8C-83A1-F6EECF244321}">
                <p14:modId xmlns:p14="http://schemas.microsoft.com/office/powerpoint/2010/main" val="3068719370"/>
              </p:ext>
            </p:extLst>
          </p:nvPr>
        </p:nvGraphicFramePr>
        <p:xfrm>
          <a:off x="953267" y="1494236"/>
          <a:ext cx="4376589" cy="2506325"/>
        </p:xfrm>
        <a:graphic>
          <a:graphicData uri="http://schemas.openxmlformats.org/drawingml/2006/table">
            <a:tbl>
              <a:tblPr>
                <a:noFill/>
                <a:tableStyleId>{91D20B5B-72D0-4E68-96DF-FF4FC5E57687}</a:tableStyleId>
              </a:tblPr>
              <a:tblGrid>
                <a:gridCol w="1173450">
                  <a:extLst>
                    <a:ext uri="{9D8B030D-6E8A-4147-A177-3AD203B41FA5}">
                      <a16:colId xmlns:a16="http://schemas.microsoft.com/office/drawing/2014/main" val="2107949285"/>
                    </a:ext>
                  </a:extLst>
                </a:gridCol>
                <a:gridCol w="876588">
                  <a:extLst>
                    <a:ext uri="{9D8B030D-6E8A-4147-A177-3AD203B41FA5}">
                      <a16:colId xmlns:a16="http://schemas.microsoft.com/office/drawing/2014/main" val="20000"/>
                    </a:ext>
                  </a:extLst>
                </a:gridCol>
                <a:gridCol w="660688">
                  <a:extLst>
                    <a:ext uri="{9D8B030D-6E8A-4147-A177-3AD203B41FA5}">
                      <a16:colId xmlns:a16="http://schemas.microsoft.com/office/drawing/2014/main" val="20001"/>
                    </a:ext>
                  </a:extLst>
                </a:gridCol>
                <a:gridCol w="865475">
                  <a:extLst>
                    <a:ext uri="{9D8B030D-6E8A-4147-A177-3AD203B41FA5}">
                      <a16:colId xmlns:a16="http://schemas.microsoft.com/office/drawing/2014/main" val="20002"/>
                    </a:ext>
                  </a:extLst>
                </a:gridCol>
                <a:gridCol w="800388">
                  <a:extLst>
                    <a:ext uri="{9D8B030D-6E8A-4147-A177-3AD203B41FA5}">
                      <a16:colId xmlns:a16="http://schemas.microsoft.com/office/drawing/2014/main" val="20003"/>
                    </a:ext>
                  </a:extLst>
                </a:gridCol>
              </a:tblGrid>
              <a:tr h="381725">
                <a:tc gridSpan="5">
                  <a:txBody>
                    <a:bodyPr/>
                    <a:lstStyle/>
                    <a:p>
                      <a:pPr marL="0" lvl="0" indent="0" algn="ctr" rtl="0">
                        <a:spcBef>
                          <a:spcPts val="0"/>
                        </a:spcBef>
                        <a:spcAft>
                          <a:spcPts val="0"/>
                        </a:spcAft>
                        <a:buNone/>
                      </a:pPr>
                      <a:r>
                        <a:rPr lang="en-US" sz="1200">
                          <a:solidFill>
                            <a:schemeClr val="dk1"/>
                          </a:solidFill>
                          <a:latin typeface="Quantico"/>
                          <a:sym typeface="Quantico"/>
                        </a:rPr>
                        <a:t>Random Forest Classification Report</a:t>
                      </a:r>
                    </a:p>
                  </a:txBody>
                  <a:tcPr marL="91425" marR="91425" marT="45700" marB="45700">
                    <a:lnL w="12700" cap="flat" cmpd="sng" algn="ctr">
                      <a:solidFill>
                        <a:schemeClr val="tx1"/>
                      </a:solidFill>
                      <a:prstDash val="solid"/>
                      <a:round/>
                      <a:headEnd type="none" w="med" len="med"/>
                      <a:tailEnd type="none" w="med" len="med"/>
                    </a:lnL>
                    <a:lnR w="9525" cap="flat" cmpd="sng">
                      <a:solidFill>
                        <a:schemeClr val="dk1"/>
                      </a:solid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lgn="ctr">
                      <a:solidFill>
                        <a:schemeClr val="dk1"/>
                      </a:solidFill>
                      <a:prstDash val="solid"/>
                      <a:round/>
                      <a:headEnd type="none" w="sm" len="sm"/>
                      <a:tailEnd type="none" w="sm" len="sm"/>
                    </a:lnB>
                  </a:tcPr>
                </a:tc>
                <a:tc hMerge="1">
                  <a:txBody>
                    <a:bodyPr/>
                    <a:lstStyle/>
                    <a:p>
                      <a:endParaRPr/>
                    </a:p>
                  </a:txBody>
                  <a:tcPr marL="91425" marR="91425"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solidFill>
                        <a:schemeClr val="dk1"/>
                      </a:solidFill>
                      <a:prstDash val="solid"/>
                      <a:round/>
                      <a:headEnd type="none" w="sm" len="sm"/>
                      <a:tailEnd type="none" w="sm" len="sm"/>
                    </a:lnB>
                  </a:tcPr>
                </a:tc>
                <a:tc hMerge="1">
                  <a:txBody>
                    <a:bodyPr/>
                    <a:lstStyle/>
                    <a:p>
                      <a:pPr marL="0" lvl="0" indent="0" algn="l" rtl="0">
                        <a:spcBef>
                          <a:spcPts val="0"/>
                        </a:spcBef>
                        <a:spcAft>
                          <a:spcPts val="0"/>
                        </a:spcAft>
                        <a:buNone/>
                      </a:pPr>
                      <a:endParaRPr sz="1200">
                        <a:solidFill>
                          <a:schemeClr val="dk1"/>
                        </a:solidFill>
                        <a:latin typeface="Quantico"/>
                        <a:ea typeface="Quantico"/>
                        <a:cs typeface="Quantico"/>
                        <a:sym typeface="Quantico"/>
                      </a:endParaRPr>
                    </a:p>
                  </a:txBody>
                  <a:tcPr marL="91425" marR="91425" marT="45700" marB="45700">
                    <a:lnL w="12700" cap="flat" cmpd="sng" algn="ctr">
                      <a:solidFill>
                        <a:schemeClr val="tx1"/>
                      </a:solidFill>
                      <a:prstDash val="solid"/>
                      <a:round/>
                      <a:headEnd type="none" w="med" len="med"/>
                      <a:tailEnd type="none" w="med" len="med"/>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hMerge="1">
                  <a:txBody>
                    <a:bodyPr/>
                    <a:lstStyle/>
                    <a:p>
                      <a:pPr marL="0" lvl="0" indent="0" algn="l" rtl="0">
                        <a:spcBef>
                          <a:spcPts val="0"/>
                        </a:spcBef>
                        <a:spcAft>
                          <a:spcPts val="0"/>
                        </a:spcAft>
                        <a:buNone/>
                      </a:pPr>
                      <a:endParaRPr sz="1200">
                        <a:solidFill>
                          <a:schemeClr val="dk1"/>
                        </a:solidFill>
                        <a:latin typeface="Quantico"/>
                        <a:ea typeface="Quantico"/>
                        <a:cs typeface="Quantico"/>
                        <a:sym typeface="Quantico"/>
                      </a:endParaRPr>
                    </a:p>
                  </a:txBody>
                  <a:tcPr marL="91425" marR="91425" marT="45700" marB="45700">
                    <a:lnL w="9525" cap="flat" cmpd="sng" algn="ctr">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pPr marL="0" lvl="0" indent="0" algn="l" rtl="0">
                        <a:spcBef>
                          <a:spcPts val="0"/>
                        </a:spcBef>
                        <a:spcAft>
                          <a:spcPts val="0"/>
                        </a:spcAft>
                        <a:buNone/>
                      </a:pPr>
                      <a:endParaRPr>
                        <a:solidFill>
                          <a:schemeClr val="dk1"/>
                        </a:solidFill>
                        <a:latin typeface="Quantico"/>
                        <a:ea typeface="Quantico"/>
                        <a:cs typeface="Quantico"/>
                        <a:sym typeface="Quantico"/>
                      </a:endParaRPr>
                    </a:p>
                  </a:txBody>
                  <a:tcPr marL="91425" marR="91425" marT="45700" marB="45700">
                    <a:lnL w="9525" cap="flat" cmpd="sng" algn="ctr">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2720559111"/>
                  </a:ext>
                </a:extLst>
              </a:tr>
              <a:tr h="381725">
                <a:tc>
                  <a:txBody>
                    <a:bodyPr/>
                    <a:lstStyle/>
                    <a:p>
                      <a:pPr marL="0" lvl="0" indent="0" algn="l" rtl="0">
                        <a:spcBef>
                          <a:spcPts val="0"/>
                        </a:spcBef>
                        <a:spcAft>
                          <a:spcPts val="0"/>
                        </a:spcAft>
                        <a:buNone/>
                      </a:pPr>
                      <a:endParaRPr sz="1000">
                        <a:solidFill>
                          <a:schemeClr val="dk1"/>
                        </a:solidFill>
                        <a:latin typeface="Source Code Pro"/>
                        <a:ea typeface="Source Code Pro"/>
                        <a:cs typeface="Source Code Pro"/>
                        <a:sym typeface="Source Code Pro"/>
                      </a:endParaRPr>
                    </a:p>
                  </a:txBody>
                  <a:tcPr marL="91425" marR="91425" marT="45700" marB="45700">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ntico"/>
                          <a:ea typeface="Quantico"/>
                          <a:cs typeface="Quantico"/>
                          <a:sym typeface="Quantico"/>
                        </a:rPr>
                        <a:t>Precision</a:t>
                      </a:r>
                      <a:endParaRPr sz="1200">
                        <a:solidFill>
                          <a:schemeClr val="dk1"/>
                        </a:solidFill>
                        <a:latin typeface="Quantico"/>
                        <a:ea typeface="Quantico"/>
                        <a:cs typeface="Quantico"/>
                        <a:sym typeface="Quantico"/>
                      </a:endParaRPr>
                    </a:p>
                  </a:txBody>
                  <a:tcPr marL="91425" marR="91425" marT="45700" marB="45700">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ntico"/>
                          <a:ea typeface="Quantico"/>
                          <a:cs typeface="Quantico"/>
                          <a:sym typeface="Quantico"/>
                        </a:rPr>
                        <a:t>Recall</a:t>
                      </a:r>
                      <a:endParaRPr sz="1200">
                        <a:solidFill>
                          <a:schemeClr val="dk1"/>
                        </a:solidFill>
                        <a:latin typeface="Quantico"/>
                        <a:ea typeface="Quantico"/>
                        <a:cs typeface="Quantico"/>
                        <a:sym typeface="Quantico"/>
                      </a:endParaRPr>
                    </a:p>
                  </a:txBody>
                  <a:tcPr marL="91425" marR="91425" marT="45700" marB="45700">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ntico"/>
                          <a:ea typeface="Quantico"/>
                          <a:cs typeface="Quantico"/>
                          <a:sym typeface="Quantico"/>
                        </a:rPr>
                        <a:t>F1-Score</a:t>
                      </a:r>
                      <a:endParaRPr sz="1200">
                        <a:solidFill>
                          <a:schemeClr val="dk1"/>
                        </a:solidFill>
                        <a:latin typeface="Quantico"/>
                        <a:ea typeface="Quantico"/>
                        <a:cs typeface="Quantico"/>
                        <a:sym typeface="Quantico"/>
                      </a:endParaRPr>
                    </a:p>
                  </a:txBody>
                  <a:tcPr marL="91425" marR="91425" marT="45700" marB="45700">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Quantico"/>
                          <a:ea typeface="Quantico"/>
                          <a:cs typeface="Quantico"/>
                          <a:sym typeface="Quantico"/>
                        </a:rPr>
                        <a:t>Support</a:t>
                      </a:r>
                      <a:endParaRPr>
                        <a:solidFill>
                          <a:schemeClr val="dk1"/>
                        </a:solidFill>
                        <a:latin typeface="Quantico"/>
                        <a:ea typeface="Quantico"/>
                        <a:cs typeface="Quantico"/>
                        <a:sym typeface="Quantico"/>
                      </a:endParaRPr>
                    </a:p>
                  </a:txBody>
                  <a:tcPr marL="91425" marR="91425" marT="45700" marB="45700">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48575">
                <a:tc>
                  <a:txBody>
                    <a:bodyPr/>
                    <a:lstStyle/>
                    <a:p>
                      <a:pPr marL="0" lvl="0" indent="0" algn="l" rtl="0">
                        <a:spcBef>
                          <a:spcPts val="0"/>
                        </a:spcBef>
                        <a:spcAft>
                          <a:spcPts val="0"/>
                        </a:spcAft>
                        <a:buNone/>
                      </a:pPr>
                      <a:r>
                        <a:rPr lang="en-US" sz="1000">
                          <a:solidFill>
                            <a:schemeClr val="dk1"/>
                          </a:solidFill>
                          <a:latin typeface="Source Code Pro"/>
                          <a:ea typeface="Source Code Pro"/>
                          <a:cs typeface="Source Code Pro"/>
                          <a:sym typeface="Source Code Pro"/>
                        </a:rPr>
                        <a:t>0 (Casual)</a:t>
                      </a: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dk1"/>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0.53</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0.41</a:t>
                      </a:r>
                    </a:p>
                  </a:txBody>
                  <a:tcPr marL="91425" marR="91425"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0.46</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80141</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1"/>
                  </a:ext>
                </a:extLst>
              </a:tr>
              <a:tr h="348575">
                <a:tc>
                  <a:txBody>
                    <a:bodyPr/>
                    <a:lstStyle/>
                    <a:p>
                      <a:pPr marL="0" lvl="0" indent="0" algn="l" rtl="0">
                        <a:spcBef>
                          <a:spcPts val="0"/>
                        </a:spcBef>
                        <a:spcAft>
                          <a:spcPts val="0"/>
                        </a:spcAft>
                        <a:buNone/>
                      </a:pPr>
                      <a:r>
                        <a:rPr lang="en-US" sz="1000">
                          <a:solidFill>
                            <a:schemeClr val="dk1"/>
                          </a:solidFill>
                          <a:latin typeface="Source Code Pro"/>
                          <a:ea typeface="Source Code Pro"/>
                          <a:cs typeface="Source Code Pro"/>
                          <a:sym typeface="Source Code Pro"/>
                        </a:rPr>
                        <a:t>1 (Member)</a:t>
                      </a: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0.75</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0.83</a:t>
                      </a:r>
                    </a:p>
                  </a:txBody>
                  <a:tcPr marL="91425" marR="91425"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0.79</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170187</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2"/>
                  </a:ext>
                </a:extLst>
              </a:tr>
              <a:tr h="348575">
                <a:tc>
                  <a:txBody>
                    <a:bodyPr/>
                    <a:lstStyle/>
                    <a:p>
                      <a:pPr marL="0" lvl="0" indent="0" algn="l" rtl="0">
                        <a:spcBef>
                          <a:spcPts val="0"/>
                        </a:spcBef>
                        <a:spcAft>
                          <a:spcPts val="0"/>
                        </a:spcAft>
                        <a:buNone/>
                      </a:pPr>
                      <a:r>
                        <a:rPr lang="en-US" sz="1000">
                          <a:solidFill>
                            <a:schemeClr val="dk1"/>
                          </a:solidFill>
                          <a:latin typeface="Source Code Pro"/>
                          <a:ea typeface="Source Code Pro"/>
                          <a:cs typeface="Source Code Pro"/>
                          <a:sym typeface="Source Code Pro"/>
                        </a:rPr>
                        <a:t>Accuracy</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endParaRPr sz="1000">
                        <a:solidFill>
                          <a:schemeClr val="dk1"/>
                        </a:solidFill>
                        <a:latin typeface="Source Code Pro"/>
                        <a:ea typeface="Source Code Pro"/>
                        <a:cs typeface="Source Code Pro"/>
                        <a:sym typeface="Source Code Pro"/>
                      </a:endParaRPr>
                    </a:p>
                  </a:txBody>
                  <a:tcPr marL="91425" marR="91425"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0.69</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250328</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3"/>
                  </a:ext>
                </a:extLst>
              </a:tr>
              <a:tr h="348575">
                <a:tc>
                  <a:txBody>
                    <a:bodyPr/>
                    <a:lstStyle/>
                    <a:p>
                      <a:pPr marL="0" lvl="0" indent="0" algn="l" rtl="0">
                        <a:spcBef>
                          <a:spcPts val="0"/>
                        </a:spcBef>
                        <a:spcAft>
                          <a:spcPts val="0"/>
                        </a:spcAft>
                        <a:buNone/>
                      </a:pPr>
                      <a:r>
                        <a:rPr lang="en-US" sz="1000">
                          <a:solidFill>
                            <a:schemeClr val="dk1"/>
                          </a:solidFill>
                          <a:latin typeface="Source Code Pro"/>
                          <a:ea typeface="Source Code Pro"/>
                          <a:cs typeface="Source Code Pro"/>
                          <a:sym typeface="Source Code Pro"/>
                        </a:rPr>
                        <a:t>Macro Avg</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0.64</a:t>
                      </a:r>
                    </a:p>
                  </a:txBody>
                  <a:tcPr marL="91425" marR="91425" marT="0" marB="0" anchor="ctr">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0.62</a:t>
                      </a:r>
                    </a:p>
                  </a:txBody>
                  <a:tcPr marL="91425" marR="91425"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9525" cap="flat" cmpd="sng" algn="ctr">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0.63</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250382</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4"/>
                  </a:ext>
                </a:extLst>
              </a:tr>
              <a:tr h="348575">
                <a:tc>
                  <a:txBody>
                    <a:bodyPr/>
                    <a:lstStyle/>
                    <a:p>
                      <a:pPr marL="0" lvl="0" indent="0" algn="l" rtl="0">
                        <a:spcBef>
                          <a:spcPts val="0"/>
                        </a:spcBef>
                        <a:spcAft>
                          <a:spcPts val="0"/>
                        </a:spcAft>
                        <a:buNone/>
                      </a:pPr>
                      <a:r>
                        <a:rPr lang="en-US" sz="1000">
                          <a:solidFill>
                            <a:schemeClr val="dk1"/>
                          </a:solidFill>
                          <a:latin typeface="Source Code Pro"/>
                          <a:ea typeface="Source Code Pro"/>
                          <a:cs typeface="Source Code Pro"/>
                          <a:sym typeface="Source Code Pro"/>
                        </a:rPr>
                        <a:t>Weighted Avg</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0.65</a:t>
                      </a:r>
                      <a:endParaRPr sz="1000">
                        <a:solidFill>
                          <a:schemeClr val="dk1"/>
                        </a:solidFill>
                        <a:latin typeface="Source Code Pro"/>
                        <a:ea typeface="Source Code Pro"/>
                        <a:cs typeface="Source Code Pro"/>
                        <a:sym typeface="Source Code Pro"/>
                      </a:endParaRPr>
                    </a:p>
                  </a:txBody>
                  <a:tcPr marL="91425" marR="91425" marT="0" marB="0" anchor="ctr">
                    <a:lnL w="12700" cap="flat" cmpd="sng" algn="ctr">
                      <a:solidFill>
                        <a:schemeClr val="tx1"/>
                      </a:solidFill>
                      <a:prstDash val="solid"/>
                      <a:round/>
                      <a:headEnd type="none" w="med" len="med"/>
                      <a:tailEnd type="none" w="med" len="med"/>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0.65</a:t>
                      </a:r>
                    </a:p>
                  </a:txBody>
                  <a:tcPr marL="91425" marR="91425" marT="0" marB="0" anchor="ctr">
                    <a:lnL w="9525" cap="flat" cmpd="sng" algn="ctr">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lgn="ctr">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0.68</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tc>
                  <a:txBody>
                    <a:bodyPr/>
                    <a:lstStyle/>
                    <a:p>
                      <a:pPr marL="0" lvl="0" indent="0" algn="r" rtl="0">
                        <a:spcBef>
                          <a:spcPts val="0"/>
                        </a:spcBef>
                        <a:spcAft>
                          <a:spcPts val="0"/>
                        </a:spcAft>
                        <a:buNone/>
                      </a:pPr>
                      <a:r>
                        <a:rPr lang="en" sz="1000">
                          <a:solidFill>
                            <a:schemeClr val="dk1"/>
                          </a:solidFill>
                          <a:latin typeface="Source Code Pro"/>
                          <a:ea typeface="Source Code Pro"/>
                          <a:cs typeface="Source Code Pro"/>
                          <a:sym typeface="Source Code Pro"/>
                        </a:rPr>
                        <a:t>250328</a:t>
                      </a:r>
                      <a:endParaRPr sz="1000">
                        <a:solidFill>
                          <a:schemeClr val="dk1"/>
                        </a:solidFill>
                        <a:latin typeface="Source Code Pro"/>
                        <a:ea typeface="Source Code Pro"/>
                        <a:cs typeface="Source Code Pro"/>
                        <a:sym typeface="Source Code Pro"/>
                      </a:endParaRPr>
                    </a:p>
                  </a:txBody>
                  <a:tcPr marL="91425" marR="91425" marT="0" marB="0" anchor="ctr">
                    <a:lnL w="9525" cap="flat" cmpd="sng">
                      <a:solidFill>
                        <a:schemeClr val="dk1">
                          <a:alpha val="0"/>
                        </a:schemeClr>
                      </a:solid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solidFill>
                        <a:schemeClr val="dk1">
                          <a:alpha val="0"/>
                        </a:schemeClr>
                      </a:solidFill>
                      <a:prstDash val="solid"/>
                      <a:round/>
                      <a:headEnd type="none" w="sm" len="sm"/>
                      <a:tailEnd type="none" w="sm" len="sm"/>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pSp>
        <p:nvGrpSpPr>
          <p:cNvPr id="27" name="Google Shape;441;p41">
            <a:extLst>
              <a:ext uri="{FF2B5EF4-FFF2-40B4-BE49-F238E27FC236}">
                <a16:creationId xmlns:a16="http://schemas.microsoft.com/office/drawing/2014/main" id="{E3EDEC78-BBB2-9033-80E8-D715B393EA4D}"/>
              </a:ext>
            </a:extLst>
          </p:cNvPr>
          <p:cNvGrpSpPr/>
          <p:nvPr/>
        </p:nvGrpSpPr>
        <p:grpSpPr>
          <a:xfrm>
            <a:off x="5969895" y="879021"/>
            <a:ext cx="2119748" cy="901866"/>
            <a:chOff x="4924170" y="3441525"/>
            <a:chExt cx="3447305" cy="901866"/>
          </a:xfrm>
        </p:grpSpPr>
        <p:sp>
          <p:nvSpPr>
            <p:cNvPr id="28" name="Google Shape;442;p41">
              <a:extLst>
                <a:ext uri="{FF2B5EF4-FFF2-40B4-BE49-F238E27FC236}">
                  <a16:creationId xmlns:a16="http://schemas.microsoft.com/office/drawing/2014/main" id="{8F9C12B6-AFC7-23F9-4201-87C436F209A4}"/>
                </a:ext>
              </a:extLst>
            </p:cNvPr>
            <p:cNvSpPr/>
            <p:nvPr/>
          </p:nvSpPr>
          <p:spPr>
            <a:xfrm>
              <a:off x="4924170" y="3441525"/>
              <a:ext cx="3447300" cy="901866"/>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US" sz="2400">
                <a:solidFill>
                  <a:schemeClr val="tx1"/>
                </a:solidFill>
              </a:endParaRPr>
            </a:p>
            <a:p>
              <a:pPr marL="0" lvl="0" indent="0" algn="ctr" rtl="0">
                <a:spcBef>
                  <a:spcPts val="0"/>
                </a:spcBef>
                <a:spcAft>
                  <a:spcPts val="0"/>
                </a:spcAft>
                <a:buNone/>
              </a:pPr>
              <a:r>
                <a:rPr lang="en-US" sz="2400">
                  <a:solidFill>
                    <a:schemeClr val="tx1"/>
                  </a:solidFill>
                </a:rPr>
                <a:t>0.695</a:t>
              </a:r>
              <a:endParaRPr sz="2400">
                <a:solidFill>
                  <a:schemeClr val="tx1"/>
                </a:solidFill>
              </a:endParaRPr>
            </a:p>
          </p:txBody>
        </p:sp>
        <p:sp>
          <p:nvSpPr>
            <p:cNvPr id="29" name="Google Shape;443;p41">
              <a:extLst>
                <a:ext uri="{FF2B5EF4-FFF2-40B4-BE49-F238E27FC236}">
                  <a16:creationId xmlns:a16="http://schemas.microsoft.com/office/drawing/2014/main" id="{C44770DC-DF71-C643-5042-6CD5648B2F57}"/>
                </a:ext>
              </a:extLst>
            </p:cNvPr>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tx1"/>
                  </a:solidFill>
                </a:rPr>
                <a:t>Accuracy</a:t>
              </a:r>
              <a:endParaRPr>
                <a:solidFill>
                  <a:schemeClr val="tx1"/>
                </a:solidFill>
              </a:endParaRPr>
            </a:p>
          </p:txBody>
        </p:sp>
      </p:grpSp>
      <p:pic>
        <p:nvPicPr>
          <p:cNvPr id="32" name="Picture 31">
            <a:extLst>
              <a:ext uri="{FF2B5EF4-FFF2-40B4-BE49-F238E27FC236}">
                <a16:creationId xmlns:a16="http://schemas.microsoft.com/office/drawing/2014/main" id="{A78F46F1-E4C5-3223-C7A4-4D70B91BF3CE}"/>
              </a:ext>
            </a:extLst>
          </p:cNvPr>
          <p:cNvPicPr>
            <a:picLocks noChangeAspect="1"/>
          </p:cNvPicPr>
          <p:nvPr/>
        </p:nvPicPr>
        <p:blipFill>
          <a:blip r:embed="rId3"/>
          <a:srcRect/>
          <a:stretch/>
        </p:blipFill>
        <p:spPr>
          <a:xfrm>
            <a:off x="5691674" y="2085528"/>
            <a:ext cx="2723688" cy="2178951"/>
          </a:xfrm>
          <a:prstGeom prst="rect">
            <a:avLst/>
          </a:prstGeom>
        </p:spPr>
      </p:pic>
    </p:spTree>
    <p:extLst>
      <p:ext uri="{BB962C8B-B14F-4D97-AF65-F5344CB8AC3E}">
        <p14:creationId xmlns:p14="http://schemas.microsoft.com/office/powerpoint/2010/main" val="186436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9"/>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&lt;/ </a:t>
            </a:r>
            <a:r>
              <a:rPr lang="en"/>
              <a:t>About Divvy Bikes</a:t>
            </a:r>
            <a:endParaRPr/>
          </a:p>
        </p:txBody>
      </p:sp>
      <p:sp>
        <p:nvSpPr>
          <p:cNvPr id="221" name="Google Shape;221;p29"/>
          <p:cNvSpPr txBox="1">
            <a:spLocks noGrp="1"/>
          </p:cNvSpPr>
          <p:nvPr>
            <p:ph type="subTitle" idx="1"/>
          </p:nvPr>
        </p:nvSpPr>
        <p:spPr>
          <a:xfrm>
            <a:off x="720000" y="2265225"/>
            <a:ext cx="4358700" cy="120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a:t>Divvy is a Chicago’s bike share system across Chicago and Evanston. It consists of a fleet of specially-designed, sturdy and durable bikes that are locked into a network of docking stations throughout the region.</a:t>
            </a:r>
          </a:p>
        </p:txBody>
      </p:sp>
      <p:grpSp>
        <p:nvGrpSpPr>
          <p:cNvPr id="4" name="Group 3">
            <a:extLst>
              <a:ext uri="{FF2B5EF4-FFF2-40B4-BE49-F238E27FC236}">
                <a16:creationId xmlns:a16="http://schemas.microsoft.com/office/drawing/2014/main" id="{91F962F2-6AED-5483-ED1D-A692556B46B2}"/>
              </a:ext>
            </a:extLst>
          </p:cNvPr>
          <p:cNvGrpSpPr/>
          <p:nvPr/>
        </p:nvGrpSpPr>
        <p:grpSpPr>
          <a:xfrm>
            <a:off x="5398240" y="1492914"/>
            <a:ext cx="3036663" cy="2214233"/>
            <a:chOff x="5398240" y="1492914"/>
            <a:chExt cx="3036663" cy="2214233"/>
          </a:xfrm>
        </p:grpSpPr>
        <p:pic>
          <p:nvPicPr>
            <p:cNvPr id="1026" name="Picture 2">
              <a:extLst>
                <a:ext uri="{FF2B5EF4-FFF2-40B4-BE49-F238E27FC236}">
                  <a16:creationId xmlns:a16="http://schemas.microsoft.com/office/drawing/2014/main" id="{E165146A-3B6C-A70C-5A9A-842485E43F6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9605" b="89831" l="6780" r="95480">
                          <a14:foregroundMark x1="7062" y1="44633" x2="7910" y2="44350"/>
                          <a14:foregroundMark x1="30791" y1="45198" x2="44068" y2="44350"/>
                          <a14:foregroundMark x1="76271" y1="44350" x2="95480" y2="43785"/>
                        </a14:backgroundRemoval>
                      </a14:imgEffect>
                    </a14:imgLayer>
                  </a14:imgProps>
                </a:ext>
                <a:ext uri="{28A0092B-C50C-407E-A947-70E740481C1C}">
                  <a14:useLocalDpi xmlns:a14="http://schemas.microsoft.com/office/drawing/2010/main" val="0"/>
                </a:ext>
              </a:extLst>
            </a:blip>
            <a:srcRect t="33610" b="32288"/>
            <a:stretch/>
          </p:blipFill>
          <p:spPr bwMode="auto">
            <a:xfrm>
              <a:off x="5398240" y="1492914"/>
              <a:ext cx="3036663" cy="103556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30EA27A-01F8-A195-BC4D-688F0C959B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4867" y="2585046"/>
              <a:ext cx="1583409" cy="112210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6">
          <a:extLst>
            <a:ext uri="{FF2B5EF4-FFF2-40B4-BE49-F238E27FC236}">
              <a16:creationId xmlns:a16="http://schemas.microsoft.com/office/drawing/2014/main" id="{83FDB842-7F2C-4900-7B9B-1036FF23B231}"/>
            </a:ext>
          </a:extLst>
        </p:cNvPr>
        <p:cNvGrpSpPr/>
        <p:nvPr/>
      </p:nvGrpSpPr>
      <p:grpSpPr>
        <a:xfrm>
          <a:off x="0" y="0"/>
          <a:ext cx="0" cy="0"/>
          <a:chOff x="0" y="0"/>
          <a:chExt cx="0" cy="0"/>
        </a:xfrm>
      </p:grpSpPr>
      <p:grpSp>
        <p:nvGrpSpPr>
          <p:cNvPr id="367" name="Google Shape;367;p36">
            <a:extLst>
              <a:ext uri="{FF2B5EF4-FFF2-40B4-BE49-F238E27FC236}">
                <a16:creationId xmlns:a16="http://schemas.microsoft.com/office/drawing/2014/main" id="{1CD17A75-6614-1C5C-AE61-693A06975F7F}"/>
              </a:ext>
            </a:extLst>
          </p:cNvPr>
          <p:cNvGrpSpPr/>
          <p:nvPr/>
        </p:nvGrpSpPr>
        <p:grpSpPr>
          <a:xfrm>
            <a:off x="772525" y="726625"/>
            <a:ext cx="6578100" cy="3438300"/>
            <a:chOff x="772525" y="726625"/>
            <a:chExt cx="6578100" cy="3438300"/>
          </a:xfrm>
        </p:grpSpPr>
        <p:sp>
          <p:nvSpPr>
            <p:cNvPr id="368" name="Google Shape;368;p36">
              <a:extLst>
                <a:ext uri="{FF2B5EF4-FFF2-40B4-BE49-F238E27FC236}">
                  <a16:creationId xmlns:a16="http://schemas.microsoft.com/office/drawing/2014/main" id="{DEED715A-4C58-993F-D375-6809B696270A}"/>
                </a:ext>
              </a:extLst>
            </p:cNvPr>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a:extLst>
                <a:ext uri="{FF2B5EF4-FFF2-40B4-BE49-F238E27FC236}">
                  <a16:creationId xmlns:a16="http://schemas.microsoft.com/office/drawing/2014/main" id="{89074630-F13A-C170-F771-C552F7D487B1}"/>
                </a:ext>
              </a:extLst>
            </p:cNvPr>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36">
            <a:extLst>
              <a:ext uri="{FF2B5EF4-FFF2-40B4-BE49-F238E27FC236}">
                <a16:creationId xmlns:a16="http://schemas.microsoft.com/office/drawing/2014/main" id="{ACE4D972-47A1-8C80-17F3-0B3B780AC6B5}"/>
              </a:ext>
            </a:extLst>
          </p:cNvPr>
          <p:cNvGrpSpPr/>
          <p:nvPr/>
        </p:nvGrpSpPr>
        <p:grpSpPr>
          <a:xfrm>
            <a:off x="3993600" y="3441475"/>
            <a:ext cx="2119748" cy="1127400"/>
            <a:chOff x="4924170" y="3441525"/>
            <a:chExt cx="3447305" cy="1127400"/>
          </a:xfrm>
        </p:grpSpPr>
        <p:sp>
          <p:nvSpPr>
            <p:cNvPr id="371" name="Google Shape;371;p36">
              <a:extLst>
                <a:ext uri="{FF2B5EF4-FFF2-40B4-BE49-F238E27FC236}">
                  <a16:creationId xmlns:a16="http://schemas.microsoft.com/office/drawing/2014/main" id="{28D3324D-F527-6AED-225C-36BF32327062}"/>
                </a:ext>
              </a:extLst>
            </p:cNvPr>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a:extLst>
                <a:ext uri="{FF2B5EF4-FFF2-40B4-BE49-F238E27FC236}">
                  <a16:creationId xmlns:a16="http://schemas.microsoft.com/office/drawing/2014/main" id="{DA36DE85-ADBE-B028-10AE-07110F39C46C}"/>
                </a:ext>
              </a:extLst>
            </p:cNvPr>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36">
            <a:extLst>
              <a:ext uri="{FF2B5EF4-FFF2-40B4-BE49-F238E27FC236}">
                <a16:creationId xmlns:a16="http://schemas.microsoft.com/office/drawing/2014/main" id="{1E63BC99-1D67-774D-099D-F59E321342ED}"/>
              </a:ext>
            </a:extLst>
          </p:cNvPr>
          <p:cNvGrpSpPr/>
          <p:nvPr/>
        </p:nvGrpSpPr>
        <p:grpSpPr>
          <a:xfrm>
            <a:off x="5422275" y="1302375"/>
            <a:ext cx="2560700" cy="1952840"/>
            <a:chOff x="-227375" y="1029588"/>
            <a:chExt cx="4718446" cy="4667400"/>
          </a:xfrm>
        </p:grpSpPr>
        <p:sp>
          <p:nvSpPr>
            <p:cNvPr id="374" name="Google Shape;374;p36">
              <a:extLst>
                <a:ext uri="{FF2B5EF4-FFF2-40B4-BE49-F238E27FC236}">
                  <a16:creationId xmlns:a16="http://schemas.microsoft.com/office/drawing/2014/main" id="{0D916402-6906-196A-85AD-6FDC815693FE}"/>
                </a:ext>
              </a:extLst>
            </p:cNvPr>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a:extLst>
                <a:ext uri="{FF2B5EF4-FFF2-40B4-BE49-F238E27FC236}">
                  <a16:creationId xmlns:a16="http://schemas.microsoft.com/office/drawing/2014/main" id="{05750885-F4C4-DF00-499C-08838C78E56E}"/>
                </a:ext>
              </a:extLst>
            </p:cNvPr>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 name="Google Shape;376;p36">
            <a:extLst>
              <a:ext uri="{FF2B5EF4-FFF2-40B4-BE49-F238E27FC236}">
                <a16:creationId xmlns:a16="http://schemas.microsoft.com/office/drawing/2014/main" id="{69F8D378-E7CB-AA91-73B5-768CA7D91225}"/>
              </a:ext>
            </a:extLst>
          </p:cNvPr>
          <p:cNvSpPr txBox="1">
            <a:spLocks noGrp="1"/>
          </p:cNvSpPr>
          <p:nvPr>
            <p:ph type="title"/>
          </p:nvPr>
        </p:nvSpPr>
        <p:spPr>
          <a:xfrm>
            <a:off x="1045150" y="1866000"/>
            <a:ext cx="4545000" cy="8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Results</a:t>
            </a:r>
            <a:endParaRPr/>
          </a:p>
        </p:txBody>
      </p:sp>
      <p:sp>
        <p:nvSpPr>
          <p:cNvPr id="377" name="Google Shape;377;p36">
            <a:extLst>
              <a:ext uri="{FF2B5EF4-FFF2-40B4-BE49-F238E27FC236}">
                <a16:creationId xmlns:a16="http://schemas.microsoft.com/office/drawing/2014/main" id="{2B7027D2-9BE3-CE5E-30CF-DE19A9400184}"/>
              </a:ext>
            </a:extLst>
          </p:cNvPr>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378" name="Google Shape;378;p36">
            <a:extLst>
              <a:ext uri="{FF2B5EF4-FFF2-40B4-BE49-F238E27FC236}">
                <a16:creationId xmlns:a16="http://schemas.microsoft.com/office/drawing/2014/main" id="{0EF0EE87-37B2-5DF8-0ABF-CE1A5CF6FAAE}"/>
              </a:ext>
            </a:extLst>
          </p:cNvPr>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379" name="Google Shape;379;p36">
            <a:extLst>
              <a:ext uri="{FF2B5EF4-FFF2-40B4-BE49-F238E27FC236}">
                <a16:creationId xmlns:a16="http://schemas.microsoft.com/office/drawing/2014/main" id="{B7B49496-B25D-A71F-6AFD-E926B419FC2A}"/>
              </a:ext>
            </a:extLst>
          </p:cNvPr>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93357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3" name="Google Shape;333;p33"/>
          <p:cNvSpPr txBox="1">
            <a:spLocks noGrp="1"/>
          </p:cNvSpPr>
          <p:nvPr>
            <p:ph type="title"/>
          </p:nvPr>
        </p:nvSpPr>
        <p:spPr>
          <a:xfrm>
            <a:off x="810843" y="1198602"/>
            <a:ext cx="1920600" cy="4020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600"/>
              <a:t>Accuracy Ranking</a:t>
            </a:r>
            <a:endParaRPr sz="1600"/>
          </a:p>
        </p:txBody>
      </p:sp>
      <p:sp>
        <p:nvSpPr>
          <p:cNvPr id="334" name="Google Shape;334;p33"/>
          <p:cNvSpPr txBox="1">
            <a:spLocks noGrp="1"/>
          </p:cNvSpPr>
          <p:nvPr>
            <p:ph type="subTitle" idx="1"/>
          </p:nvPr>
        </p:nvSpPr>
        <p:spPr>
          <a:xfrm>
            <a:off x="810842" y="1560127"/>
            <a:ext cx="2953879" cy="10402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200"/>
              <a:t>Random Forest (69.5%) &gt; </a:t>
            </a:r>
            <a:r>
              <a:rPr lang="en-IN" sz="1200" err="1"/>
              <a:t>XGBoost</a:t>
            </a:r>
            <a:r>
              <a:rPr lang="en-IN" sz="1200"/>
              <a:t> (68.6%) &gt; </a:t>
            </a:r>
          </a:p>
          <a:p>
            <a:pPr marL="0" lvl="0" indent="0" algn="l" rtl="0">
              <a:spcBef>
                <a:spcPts val="0"/>
              </a:spcBef>
              <a:spcAft>
                <a:spcPts val="0"/>
              </a:spcAft>
              <a:buNone/>
            </a:pPr>
            <a:r>
              <a:rPr lang="en-IN" sz="1200"/>
              <a:t>Logistic Regression (68.4%) &gt; </a:t>
            </a:r>
          </a:p>
          <a:p>
            <a:pPr marL="0" lvl="0" indent="0" algn="l" rtl="0">
              <a:spcBef>
                <a:spcPts val="0"/>
              </a:spcBef>
              <a:spcAft>
                <a:spcPts val="0"/>
              </a:spcAft>
              <a:buNone/>
            </a:pPr>
            <a:r>
              <a:rPr lang="en-IN" sz="1200"/>
              <a:t>KNN (67.7%)</a:t>
            </a:r>
            <a:endParaRPr lang="en-IN" sz="1000"/>
          </a:p>
        </p:txBody>
      </p:sp>
      <p:sp>
        <p:nvSpPr>
          <p:cNvPr id="338" name="Google Shape;338;p33"/>
          <p:cNvSpPr txBox="1">
            <a:spLocks noGrp="1"/>
          </p:cNvSpPr>
          <p:nvPr>
            <p:ph type="title" idx="15"/>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a:t>
            </a:r>
            <a:r>
              <a:rPr lang="en">
                <a:solidFill>
                  <a:schemeClr val="lt2"/>
                </a:solidFill>
              </a:rPr>
              <a:t> </a:t>
            </a:r>
            <a:r>
              <a:rPr lang="en-IN"/>
              <a:t>M</a:t>
            </a:r>
            <a:r>
              <a:rPr lang="en"/>
              <a:t>odel Comparison</a:t>
            </a:r>
            <a:endParaRPr/>
          </a:p>
        </p:txBody>
      </p:sp>
      <p:sp>
        <p:nvSpPr>
          <p:cNvPr id="3" name="Google Shape;7676;p62">
            <a:extLst>
              <a:ext uri="{FF2B5EF4-FFF2-40B4-BE49-F238E27FC236}">
                <a16:creationId xmlns:a16="http://schemas.microsoft.com/office/drawing/2014/main" id="{E9F93BF4-CE6C-B317-C4CE-D4C3703E4D53}"/>
              </a:ext>
            </a:extLst>
          </p:cNvPr>
          <p:cNvSpPr/>
          <p:nvPr/>
        </p:nvSpPr>
        <p:spPr>
          <a:xfrm>
            <a:off x="683520" y="1124468"/>
            <a:ext cx="3819647" cy="1725200"/>
          </a:xfrm>
          <a:custGeom>
            <a:avLst/>
            <a:gdLst/>
            <a:ahLst/>
            <a:cxnLst/>
            <a:rect l="l" t="t" r="r" b="b"/>
            <a:pathLst>
              <a:path w="140281" h="63360" extrusionOk="0">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677;p62">
            <a:extLst>
              <a:ext uri="{FF2B5EF4-FFF2-40B4-BE49-F238E27FC236}">
                <a16:creationId xmlns:a16="http://schemas.microsoft.com/office/drawing/2014/main" id="{A4CB4F46-1A31-3E1E-E68E-0D5BF563D27F}"/>
              </a:ext>
            </a:extLst>
          </p:cNvPr>
          <p:cNvSpPr/>
          <p:nvPr/>
        </p:nvSpPr>
        <p:spPr>
          <a:xfrm>
            <a:off x="683520" y="3032154"/>
            <a:ext cx="3819647" cy="1725200"/>
          </a:xfrm>
          <a:custGeom>
            <a:avLst/>
            <a:gdLst/>
            <a:ahLst/>
            <a:cxnLst/>
            <a:rect l="l" t="t" r="r" b="b"/>
            <a:pathLst>
              <a:path w="140281" h="63360" extrusionOk="0">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678;p62">
            <a:extLst>
              <a:ext uri="{FF2B5EF4-FFF2-40B4-BE49-F238E27FC236}">
                <a16:creationId xmlns:a16="http://schemas.microsoft.com/office/drawing/2014/main" id="{9417BDF0-CDFB-4B66-222C-74AE9615D859}"/>
              </a:ext>
            </a:extLst>
          </p:cNvPr>
          <p:cNvSpPr/>
          <p:nvPr/>
        </p:nvSpPr>
        <p:spPr>
          <a:xfrm>
            <a:off x="4640834" y="1124468"/>
            <a:ext cx="3819647" cy="1725200"/>
          </a:xfrm>
          <a:custGeom>
            <a:avLst/>
            <a:gdLst/>
            <a:ahLst/>
            <a:cxnLst/>
            <a:rect l="l" t="t" r="r" b="b"/>
            <a:pathLst>
              <a:path w="140281" h="63360" extrusionOk="0">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679;p62">
            <a:extLst>
              <a:ext uri="{FF2B5EF4-FFF2-40B4-BE49-F238E27FC236}">
                <a16:creationId xmlns:a16="http://schemas.microsoft.com/office/drawing/2014/main" id="{B7E799CF-9C7B-2102-48CB-EBF99AEC1378}"/>
              </a:ext>
            </a:extLst>
          </p:cNvPr>
          <p:cNvSpPr/>
          <p:nvPr/>
        </p:nvSpPr>
        <p:spPr>
          <a:xfrm>
            <a:off x="4640834" y="3032154"/>
            <a:ext cx="3819647" cy="1725200"/>
          </a:xfrm>
          <a:custGeom>
            <a:avLst/>
            <a:gdLst/>
            <a:ahLst/>
            <a:cxnLst/>
            <a:rect l="l" t="t" r="r" b="b"/>
            <a:pathLst>
              <a:path w="140281" h="63360" extrusionOk="0">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680;p62">
            <a:extLst>
              <a:ext uri="{FF2B5EF4-FFF2-40B4-BE49-F238E27FC236}">
                <a16:creationId xmlns:a16="http://schemas.microsoft.com/office/drawing/2014/main" id="{85B7414F-BED2-4DBF-78EA-84E1C96E711A}"/>
              </a:ext>
            </a:extLst>
          </p:cNvPr>
          <p:cNvSpPr/>
          <p:nvPr/>
        </p:nvSpPr>
        <p:spPr>
          <a:xfrm>
            <a:off x="3519971" y="1936804"/>
            <a:ext cx="2008214" cy="2008214"/>
          </a:xfrm>
          <a:custGeom>
            <a:avLst/>
            <a:gdLst/>
            <a:ahLst/>
            <a:cxnLst/>
            <a:rect l="l" t="t" r="r" b="b"/>
            <a:pathLst>
              <a:path w="73754" h="73754" extrusionOk="0">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noFill/>
          <a:ln w="9525" cap="flat" cmpd="sng">
            <a:solidFill>
              <a:srgbClr val="E3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3;p33">
            <a:extLst>
              <a:ext uri="{FF2B5EF4-FFF2-40B4-BE49-F238E27FC236}">
                <a16:creationId xmlns:a16="http://schemas.microsoft.com/office/drawing/2014/main" id="{862BC64A-0A18-9861-39F7-72D43ECDDD68}"/>
              </a:ext>
            </a:extLst>
          </p:cNvPr>
          <p:cNvSpPr txBox="1">
            <a:spLocks/>
          </p:cNvSpPr>
          <p:nvPr/>
        </p:nvSpPr>
        <p:spPr>
          <a:xfrm>
            <a:off x="6363730" y="1198602"/>
            <a:ext cx="1998657" cy="4020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Quantico"/>
              <a:buNone/>
              <a:defRPr sz="22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9pPr>
          </a:lstStyle>
          <a:p>
            <a:pPr algn="r"/>
            <a:r>
              <a:rPr lang="en-IN" sz="1600"/>
              <a:t>Class 0 (Casual)</a:t>
            </a:r>
          </a:p>
        </p:txBody>
      </p:sp>
      <p:sp>
        <p:nvSpPr>
          <p:cNvPr id="22" name="Google Shape;334;p33">
            <a:extLst>
              <a:ext uri="{FF2B5EF4-FFF2-40B4-BE49-F238E27FC236}">
                <a16:creationId xmlns:a16="http://schemas.microsoft.com/office/drawing/2014/main" id="{824A0738-648D-E992-3C6E-46B0B626A6FE}"/>
              </a:ext>
            </a:extLst>
          </p:cNvPr>
          <p:cNvSpPr txBox="1">
            <a:spLocks/>
          </p:cNvSpPr>
          <p:nvPr/>
        </p:nvSpPr>
        <p:spPr>
          <a:xfrm>
            <a:off x="5674113" y="1560127"/>
            <a:ext cx="2688274" cy="10402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pPr marL="0" lvl="0" indent="0" algn="r" rtl="0">
              <a:spcBef>
                <a:spcPts val="0"/>
              </a:spcBef>
              <a:spcAft>
                <a:spcPts val="0"/>
              </a:spcAft>
              <a:buNone/>
            </a:pPr>
            <a:r>
              <a:rPr lang="en-IN" sz="1200"/>
              <a:t>Random Forest (41%) &gt; </a:t>
            </a:r>
          </a:p>
          <a:p>
            <a:pPr marL="0" lvl="0" indent="0" algn="r" rtl="0">
              <a:spcBef>
                <a:spcPts val="0"/>
              </a:spcBef>
              <a:spcAft>
                <a:spcPts val="0"/>
              </a:spcAft>
              <a:buNone/>
            </a:pPr>
            <a:r>
              <a:rPr lang="en-IN" sz="1200"/>
              <a:t>KNN (15%) &gt;</a:t>
            </a:r>
            <a:endParaRPr lang="en-IN" sz="1000"/>
          </a:p>
          <a:p>
            <a:pPr marL="0" lvl="0" indent="0" algn="r" rtl="0">
              <a:spcBef>
                <a:spcPts val="0"/>
              </a:spcBef>
              <a:spcAft>
                <a:spcPts val="0"/>
              </a:spcAft>
              <a:buNone/>
            </a:pPr>
            <a:r>
              <a:rPr lang="en-IN" sz="1200"/>
              <a:t> </a:t>
            </a:r>
            <a:r>
              <a:rPr lang="en-IN" sz="1200" err="1"/>
              <a:t>XGBoost</a:t>
            </a:r>
            <a:r>
              <a:rPr lang="en-IN" sz="1200"/>
              <a:t> (13%) &gt; </a:t>
            </a:r>
          </a:p>
          <a:p>
            <a:pPr marL="0" lvl="0" indent="0" algn="r" rtl="0">
              <a:spcBef>
                <a:spcPts val="0"/>
              </a:spcBef>
              <a:spcAft>
                <a:spcPts val="0"/>
              </a:spcAft>
              <a:buNone/>
            </a:pPr>
            <a:r>
              <a:rPr lang="en-IN" sz="1200"/>
              <a:t>Logistic Regression (6%)</a:t>
            </a:r>
            <a:endParaRPr lang="en-IN" sz="1000"/>
          </a:p>
        </p:txBody>
      </p:sp>
      <p:sp>
        <p:nvSpPr>
          <p:cNvPr id="23" name="Google Shape;333;p33">
            <a:extLst>
              <a:ext uri="{FF2B5EF4-FFF2-40B4-BE49-F238E27FC236}">
                <a16:creationId xmlns:a16="http://schemas.microsoft.com/office/drawing/2014/main" id="{5F2F7CD7-232A-9ECE-6C96-AEAFC8778503}"/>
              </a:ext>
            </a:extLst>
          </p:cNvPr>
          <p:cNvSpPr txBox="1">
            <a:spLocks/>
          </p:cNvSpPr>
          <p:nvPr/>
        </p:nvSpPr>
        <p:spPr>
          <a:xfrm>
            <a:off x="810843" y="3155092"/>
            <a:ext cx="1920600" cy="4020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Quantico"/>
              <a:buNone/>
              <a:defRPr sz="22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9pPr>
          </a:lstStyle>
          <a:p>
            <a:r>
              <a:rPr lang="en-IN" sz="1600"/>
              <a:t>Class 1 (Member) </a:t>
            </a:r>
          </a:p>
        </p:txBody>
      </p:sp>
      <p:sp>
        <p:nvSpPr>
          <p:cNvPr id="24" name="Google Shape;334;p33">
            <a:extLst>
              <a:ext uri="{FF2B5EF4-FFF2-40B4-BE49-F238E27FC236}">
                <a16:creationId xmlns:a16="http://schemas.microsoft.com/office/drawing/2014/main" id="{A7F87ECA-6BF1-7EF0-DE78-4F6140371420}"/>
              </a:ext>
            </a:extLst>
          </p:cNvPr>
          <p:cNvSpPr txBox="1">
            <a:spLocks/>
          </p:cNvSpPr>
          <p:nvPr/>
        </p:nvSpPr>
        <p:spPr>
          <a:xfrm>
            <a:off x="810842" y="3516617"/>
            <a:ext cx="2953879" cy="10402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pPr marL="0" lvl="0" indent="0" algn="l" rtl="0">
              <a:spcBef>
                <a:spcPts val="0"/>
              </a:spcBef>
              <a:spcAft>
                <a:spcPts val="0"/>
              </a:spcAft>
              <a:buNone/>
            </a:pPr>
            <a:r>
              <a:rPr lang="en-IN" sz="1200"/>
              <a:t>Logistic Regression (98%) &gt;</a:t>
            </a:r>
          </a:p>
          <a:p>
            <a:pPr marL="0" lvl="0" indent="0" algn="l" rtl="0">
              <a:spcBef>
                <a:spcPts val="0"/>
              </a:spcBef>
              <a:spcAft>
                <a:spcPts val="0"/>
              </a:spcAft>
              <a:buNone/>
            </a:pPr>
            <a:r>
              <a:rPr lang="en-IN" sz="1200" err="1"/>
              <a:t>XGBoost</a:t>
            </a:r>
            <a:r>
              <a:rPr lang="en-IN" sz="1200"/>
              <a:t> (95%) &gt;</a:t>
            </a:r>
          </a:p>
          <a:p>
            <a:pPr marL="0" lvl="0" indent="0" algn="l" rtl="0">
              <a:spcBef>
                <a:spcPts val="0"/>
              </a:spcBef>
              <a:spcAft>
                <a:spcPts val="0"/>
              </a:spcAft>
              <a:buNone/>
            </a:pPr>
            <a:r>
              <a:rPr lang="en-IN" sz="1200"/>
              <a:t>KNN (92%) &gt;</a:t>
            </a:r>
          </a:p>
          <a:p>
            <a:pPr marL="0" lvl="0" indent="0" algn="l" rtl="0">
              <a:spcBef>
                <a:spcPts val="0"/>
              </a:spcBef>
              <a:spcAft>
                <a:spcPts val="0"/>
              </a:spcAft>
              <a:buNone/>
            </a:pPr>
            <a:r>
              <a:rPr lang="en-IN"/>
              <a:t>Random Forest (83%)</a:t>
            </a:r>
          </a:p>
        </p:txBody>
      </p:sp>
      <p:sp>
        <p:nvSpPr>
          <p:cNvPr id="25" name="Google Shape;333;p33">
            <a:extLst>
              <a:ext uri="{FF2B5EF4-FFF2-40B4-BE49-F238E27FC236}">
                <a16:creationId xmlns:a16="http://schemas.microsoft.com/office/drawing/2014/main" id="{1FE5C999-8087-F3C7-3A4C-7908F2A3C82E}"/>
              </a:ext>
            </a:extLst>
          </p:cNvPr>
          <p:cNvSpPr txBox="1">
            <a:spLocks/>
          </p:cNvSpPr>
          <p:nvPr/>
        </p:nvSpPr>
        <p:spPr>
          <a:xfrm>
            <a:off x="6441787" y="3155092"/>
            <a:ext cx="1920600" cy="4020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Quantico"/>
              <a:buNone/>
              <a:defRPr sz="22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2000"/>
              <a:buFont typeface="Quantico"/>
              <a:buNone/>
              <a:defRPr sz="2000" b="1" i="0" u="none" strike="noStrike" cap="none">
                <a:solidFill>
                  <a:schemeClr val="dk1"/>
                </a:solidFill>
                <a:latin typeface="Quantico"/>
                <a:ea typeface="Quantico"/>
                <a:cs typeface="Quantico"/>
                <a:sym typeface="Quantico"/>
              </a:defRPr>
            </a:lvl9pPr>
          </a:lstStyle>
          <a:p>
            <a:pPr algn="r"/>
            <a:r>
              <a:rPr lang="en-IN" sz="1600"/>
              <a:t>F1-Score</a:t>
            </a:r>
          </a:p>
        </p:txBody>
      </p:sp>
      <p:graphicFrame>
        <p:nvGraphicFramePr>
          <p:cNvPr id="27" name="Table 26">
            <a:extLst>
              <a:ext uri="{FF2B5EF4-FFF2-40B4-BE49-F238E27FC236}">
                <a16:creationId xmlns:a16="http://schemas.microsoft.com/office/drawing/2014/main" id="{A7C27783-ABD9-E99B-027C-154683351AEC}"/>
              </a:ext>
            </a:extLst>
          </p:cNvPr>
          <p:cNvGraphicFramePr>
            <a:graphicFrameLocks noGrp="1"/>
          </p:cNvGraphicFramePr>
          <p:nvPr>
            <p:extLst>
              <p:ext uri="{D42A27DB-BD31-4B8C-83A1-F6EECF244321}">
                <p14:modId xmlns:p14="http://schemas.microsoft.com/office/powerpoint/2010/main" val="3323286883"/>
              </p:ext>
            </p:extLst>
          </p:nvPr>
        </p:nvGraphicFramePr>
        <p:xfrm>
          <a:off x="5374616" y="3499202"/>
          <a:ext cx="2987771" cy="1161810"/>
        </p:xfrm>
        <a:graphic>
          <a:graphicData uri="http://schemas.openxmlformats.org/drawingml/2006/table">
            <a:tbl>
              <a:tblPr firstRow="1" bandRow="1">
                <a:tableStyleId>{8E9193F8-A9A1-4DD3-A4A0-72BCA7C7C32A}</a:tableStyleId>
              </a:tblPr>
              <a:tblGrid>
                <a:gridCol w="1724062">
                  <a:extLst>
                    <a:ext uri="{9D8B030D-6E8A-4147-A177-3AD203B41FA5}">
                      <a16:colId xmlns:a16="http://schemas.microsoft.com/office/drawing/2014/main" val="2760947972"/>
                    </a:ext>
                  </a:extLst>
                </a:gridCol>
                <a:gridCol w="621158">
                  <a:extLst>
                    <a:ext uri="{9D8B030D-6E8A-4147-A177-3AD203B41FA5}">
                      <a16:colId xmlns:a16="http://schemas.microsoft.com/office/drawing/2014/main" val="57886733"/>
                    </a:ext>
                  </a:extLst>
                </a:gridCol>
                <a:gridCol w="642551">
                  <a:extLst>
                    <a:ext uri="{9D8B030D-6E8A-4147-A177-3AD203B41FA5}">
                      <a16:colId xmlns:a16="http://schemas.microsoft.com/office/drawing/2014/main" val="4078525208"/>
                    </a:ext>
                  </a:extLst>
                </a:gridCol>
              </a:tblGrid>
              <a:tr h="232362">
                <a:tc>
                  <a:txBody>
                    <a:bodyPr/>
                    <a:lstStyle/>
                    <a:p>
                      <a:endParaRPr lang="en-US" sz="1100">
                        <a:solidFill>
                          <a:schemeClr val="tx1"/>
                        </a:solidFill>
                        <a:latin typeface="Source Code Pro" panose="020B0509030403020204" pitchFamily="49" charset="0"/>
                        <a:ea typeface="Source Code Pro" panose="020B0509030403020204" pitchFamily="49" charset="0"/>
                      </a:endParaRPr>
                    </a:p>
                  </a:txBody>
                  <a:tcPr marL="57295" marR="57295" marT="28647" marB="28647">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100">
                          <a:solidFill>
                            <a:schemeClr val="tx1"/>
                          </a:solidFill>
                          <a:latin typeface="Source Code Pro" panose="020B0509030403020204" pitchFamily="49" charset="0"/>
                          <a:ea typeface="Source Code Pro" panose="020B0509030403020204" pitchFamily="49" charset="0"/>
                        </a:rPr>
                        <a:t>Casual</a:t>
                      </a:r>
                    </a:p>
                  </a:txBody>
                  <a:tcPr marL="57295" marR="57295" marT="28647" marB="28647">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100">
                          <a:solidFill>
                            <a:schemeClr val="tx1"/>
                          </a:solidFill>
                          <a:latin typeface="Source Code Pro" panose="020B0509030403020204" pitchFamily="49" charset="0"/>
                          <a:ea typeface="Source Code Pro" panose="020B0509030403020204" pitchFamily="49" charset="0"/>
                        </a:rPr>
                        <a:t>Member</a:t>
                      </a:r>
                    </a:p>
                  </a:txBody>
                  <a:tcPr marL="57295" marR="57295" marT="28647" marB="28647">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789771066"/>
                  </a:ext>
                </a:extLst>
              </a:tr>
              <a:tr h="232362">
                <a:tc>
                  <a:txBody>
                    <a:bodyPr/>
                    <a:lstStyle/>
                    <a:p>
                      <a:r>
                        <a:rPr lang="en-US" sz="1100">
                          <a:solidFill>
                            <a:schemeClr val="tx1"/>
                          </a:solidFill>
                          <a:latin typeface="Source Code Pro" panose="020B0509030403020204" pitchFamily="49" charset="0"/>
                          <a:ea typeface="Source Code Pro" panose="020B0509030403020204" pitchFamily="49" charset="0"/>
                        </a:rPr>
                        <a:t>Random Forest</a:t>
                      </a:r>
                    </a:p>
                  </a:txBody>
                  <a:tcPr marL="57295" marR="57295" marT="28647" marB="28647">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100">
                          <a:solidFill>
                            <a:schemeClr val="tx1"/>
                          </a:solidFill>
                          <a:latin typeface="Source Code Pro" panose="020B0509030403020204" pitchFamily="49" charset="0"/>
                          <a:ea typeface="Source Code Pro" panose="020B0509030403020204" pitchFamily="49" charset="0"/>
                        </a:rPr>
                        <a:t>46%</a:t>
                      </a:r>
                    </a:p>
                  </a:txBody>
                  <a:tcPr marL="57295" marR="57295" marT="28647" marB="28647">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100">
                          <a:solidFill>
                            <a:schemeClr val="tx1"/>
                          </a:solidFill>
                          <a:latin typeface="Source Code Pro" panose="020B0509030403020204" pitchFamily="49" charset="0"/>
                          <a:ea typeface="Source Code Pro" panose="020B0509030403020204" pitchFamily="49" charset="0"/>
                        </a:rPr>
                        <a:t>79%</a:t>
                      </a:r>
                    </a:p>
                  </a:txBody>
                  <a:tcPr marL="57295" marR="57295" marT="28647" marB="28647">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2088644060"/>
                  </a:ext>
                </a:extLst>
              </a:tr>
              <a:tr h="232362">
                <a:tc>
                  <a:txBody>
                    <a:bodyPr/>
                    <a:lstStyle/>
                    <a:p>
                      <a:r>
                        <a:rPr lang="en-US" sz="1100">
                          <a:solidFill>
                            <a:schemeClr val="tx1"/>
                          </a:solidFill>
                          <a:latin typeface="Source Code Pro" panose="020B0509030403020204" pitchFamily="49" charset="0"/>
                          <a:ea typeface="Source Code Pro" panose="020B0509030403020204" pitchFamily="49" charset="0"/>
                        </a:rPr>
                        <a:t>KNN</a:t>
                      </a:r>
                    </a:p>
                  </a:txBody>
                  <a:tcPr marL="57295" marR="57295" marT="28647" marB="28647">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100">
                          <a:solidFill>
                            <a:schemeClr val="tx1"/>
                          </a:solidFill>
                          <a:latin typeface="Source Code Pro" panose="020B0509030403020204" pitchFamily="49" charset="0"/>
                          <a:ea typeface="Source Code Pro" panose="020B0509030403020204" pitchFamily="49" charset="0"/>
                        </a:rPr>
                        <a:t>23%</a:t>
                      </a:r>
                    </a:p>
                  </a:txBody>
                  <a:tcPr marL="57295" marR="57295" marT="28647" marB="28647">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100">
                          <a:solidFill>
                            <a:schemeClr val="tx1"/>
                          </a:solidFill>
                          <a:latin typeface="Source Code Pro" panose="020B0509030403020204" pitchFamily="49" charset="0"/>
                          <a:ea typeface="Source Code Pro" panose="020B0509030403020204" pitchFamily="49" charset="0"/>
                        </a:rPr>
                        <a:t>80%</a:t>
                      </a:r>
                    </a:p>
                  </a:txBody>
                  <a:tcPr marL="57295" marR="57295" marT="28647" marB="28647">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76261316"/>
                  </a:ext>
                </a:extLst>
              </a:tr>
              <a:tr h="232362">
                <a:tc>
                  <a:txBody>
                    <a:bodyPr/>
                    <a:lstStyle/>
                    <a:p>
                      <a:r>
                        <a:rPr lang="en-US" sz="1100">
                          <a:solidFill>
                            <a:schemeClr val="tx1"/>
                          </a:solidFill>
                          <a:latin typeface="Source Code Pro" panose="020B0509030403020204" pitchFamily="49" charset="0"/>
                          <a:ea typeface="Source Code Pro" panose="020B0509030403020204" pitchFamily="49" charset="0"/>
                        </a:rPr>
                        <a:t>XGBoost</a:t>
                      </a:r>
                    </a:p>
                  </a:txBody>
                  <a:tcPr marL="57295" marR="57295" marT="28647" marB="28647">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100">
                          <a:solidFill>
                            <a:schemeClr val="tx1"/>
                          </a:solidFill>
                          <a:latin typeface="Source Code Pro" panose="020B0509030403020204" pitchFamily="49" charset="0"/>
                          <a:ea typeface="Source Code Pro" panose="020B0509030403020204" pitchFamily="49" charset="0"/>
                        </a:rPr>
                        <a:t>20%</a:t>
                      </a:r>
                    </a:p>
                  </a:txBody>
                  <a:tcPr marL="57295" marR="57295" marT="28647" marB="28647">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100">
                          <a:solidFill>
                            <a:schemeClr val="tx1"/>
                          </a:solidFill>
                          <a:latin typeface="Source Code Pro" panose="020B0509030403020204" pitchFamily="49" charset="0"/>
                          <a:ea typeface="Source Code Pro" panose="020B0509030403020204" pitchFamily="49" charset="0"/>
                        </a:rPr>
                        <a:t>80%</a:t>
                      </a:r>
                    </a:p>
                  </a:txBody>
                  <a:tcPr marL="57295" marR="57295" marT="28647" marB="28647">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39155912"/>
                  </a:ext>
                </a:extLst>
              </a:tr>
              <a:tr h="232362">
                <a:tc>
                  <a:txBody>
                    <a:bodyPr/>
                    <a:lstStyle/>
                    <a:p>
                      <a:r>
                        <a:rPr lang="en-US" sz="1100">
                          <a:solidFill>
                            <a:schemeClr val="tx1"/>
                          </a:solidFill>
                          <a:latin typeface="Source Code Pro" panose="020B0509030403020204" pitchFamily="49" charset="0"/>
                          <a:ea typeface="Source Code Pro" panose="020B0509030403020204" pitchFamily="49" charset="0"/>
                        </a:rPr>
                        <a:t>Logistic Regression</a:t>
                      </a:r>
                    </a:p>
                  </a:txBody>
                  <a:tcPr marL="57295" marR="57295" marT="28647" marB="28647">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100">
                          <a:solidFill>
                            <a:schemeClr val="tx1"/>
                          </a:solidFill>
                          <a:latin typeface="Source Code Pro" panose="020B0509030403020204" pitchFamily="49" charset="0"/>
                          <a:ea typeface="Source Code Pro" panose="020B0509030403020204" pitchFamily="49" charset="0"/>
                        </a:rPr>
                        <a:t>11%</a:t>
                      </a:r>
                    </a:p>
                  </a:txBody>
                  <a:tcPr marL="57295" marR="57295" marT="28647" marB="28647">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sz="1100">
                          <a:solidFill>
                            <a:schemeClr val="tx1"/>
                          </a:solidFill>
                          <a:latin typeface="Source Code Pro" panose="020B0509030403020204" pitchFamily="49" charset="0"/>
                          <a:ea typeface="Source Code Pro" panose="020B0509030403020204" pitchFamily="49" charset="0"/>
                        </a:rPr>
                        <a:t>81%</a:t>
                      </a:r>
                    </a:p>
                  </a:txBody>
                  <a:tcPr marL="57295" marR="57295" marT="28647" marB="28647">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4146943223"/>
                  </a:ext>
                </a:extLst>
              </a:tr>
            </a:tbl>
          </a:graphicData>
        </a:graphic>
      </p:graphicFrame>
      <p:pic>
        <p:nvPicPr>
          <p:cNvPr id="35" name="Graphic 34" descr="Lightbulb and gear outline">
            <a:extLst>
              <a:ext uri="{FF2B5EF4-FFF2-40B4-BE49-F238E27FC236}">
                <a16:creationId xmlns:a16="http://schemas.microsoft.com/office/drawing/2014/main" id="{C4A73598-F4C3-F4FC-DC83-CE485C8231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79923" y="2296756"/>
            <a:ext cx="1288310" cy="128831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0"/>
          <p:cNvSpPr txBox="1">
            <a:spLocks noGrp="1"/>
          </p:cNvSpPr>
          <p:nvPr>
            <p:ph type="subTitle" idx="3"/>
          </p:nvPr>
        </p:nvSpPr>
        <p:spPr>
          <a:xfrm>
            <a:off x="1252403" y="2131105"/>
            <a:ext cx="4190700" cy="38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a:t>Recall</a:t>
            </a:r>
            <a:endParaRPr sz="1600"/>
          </a:p>
        </p:txBody>
      </p:sp>
      <p:sp>
        <p:nvSpPr>
          <p:cNvPr id="418" name="Google Shape;418;p40"/>
          <p:cNvSpPr txBox="1">
            <a:spLocks noGrp="1"/>
          </p:cNvSpPr>
          <p:nvPr>
            <p:ph type="title"/>
          </p:nvPr>
        </p:nvSpPr>
        <p:spPr>
          <a:xfrm>
            <a:off x="1252403" y="570049"/>
            <a:ext cx="41907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2"/>
                </a:solidFill>
              </a:rPr>
              <a:t>{</a:t>
            </a:r>
            <a:r>
              <a:rPr lang="en">
                <a:solidFill>
                  <a:schemeClr val="tx1"/>
                </a:solidFill>
              </a:rPr>
              <a:t>53%   75%</a:t>
            </a:r>
            <a:r>
              <a:rPr lang="en"/>
              <a:t>}</a:t>
            </a:r>
            <a:endParaRPr/>
          </a:p>
        </p:txBody>
      </p:sp>
      <p:sp>
        <p:nvSpPr>
          <p:cNvPr id="419" name="Google Shape;419;p40"/>
          <p:cNvSpPr txBox="1">
            <a:spLocks noGrp="1"/>
          </p:cNvSpPr>
          <p:nvPr>
            <p:ph type="subTitle" idx="1"/>
          </p:nvPr>
        </p:nvSpPr>
        <p:spPr>
          <a:xfrm>
            <a:off x="1252403" y="1106147"/>
            <a:ext cx="4190700" cy="38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Precision</a:t>
            </a:r>
            <a:endParaRPr sz="1600"/>
          </a:p>
        </p:txBody>
      </p:sp>
      <p:sp>
        <p:nvSpPr>
          <p:cNvPr id="420" name="Google Shape;420;p40"/>
          <p:cNvSpPr txBox="1">
            <a:spLocks noGrp="1"/>
          </p:cNvSpPr>
          <p:nvPr>
            <p:ph type="title" idx="2"/>
          </p:nvPr>
        </p:nvSpPr>
        <p:spPr>
          <a:xfrm>
            <a:off x="1252403" y="1595007"/>
            <a:ext cx="41907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{41%   83%</a:t>
            </a:r>
            <a:r>
              <a:rPr lang="en">
                <a:solidFill>
                  <a:schemeClr val="accent1"/>
                </a:solidFill>
              </a:rPr>
              <a:t>}</a:t>
            </a:r>
            <a:endParaRPr>
              <a:solidFill>
                <a:schemeClr val="accent1"/>
              </a:solidFill>
            </a:endParaRPr>
          </a:p>
        </p:txBody>
      </p:sp>
      <p:sp>
        <p:nvSpPr>
          <p:cNvPr id="421" name="Google Shape;421;p40"/>
          <p:cNvSpPr txBox="1">
            <a:spLocks noGrp="1"/>
          </p:cNvSpPr>
          <p:nvPr>
            <p:ph type="title" idx="4"/>
          </p:nvPr>
        </p:nvSpPr>
        <p:spPr>
          <a:xfrm>
            <a:off x="1252404" y="2619965"/>
            <a:ext cx="41907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lt2"/>
                </a:solidFill>
              </a:rPr>
              <a:t>{</a:t>
            </a:r>
            <a:r>
              <a:rPr lang="en"/>
              <a:t>46%   79%}</a:t>
            </a:r>
            <a:endParaRPr/>
          </a:p>
        </p:txBody>
      </p:sp>
      <p:sp>
        <p:nvSpPr>
          <p:cNvPr id="422" name="Google Shape;422;p40"/>
          <p:cNvSpPr txBox="1">
            <a:spLocks noGrp="1"/>
          </p:cNvSpPr>
          <p:nvPr>
            <p:ph type="subTitle" idx="5"/>
          </p:nvPr>
        </p:nvSpPr>
        <p:spPr>
          <a:xfrm>
            <a:off x="1252404" y="3156063"/>
            <a:ext cx="4190700" cy="38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F1-Score</a:t>
            </a:r>
            <a:endParaRPr sz="1600"/>
          </a:p>
        </p:txBody>
      </p:sp>
      <p:sp>
        <p:nvSpPr>
          <p:cNvPr id="423" name="Google Shape;423;p40"/>
          <p:cNvSpPr txBox="1"/>
          <p:nvPr/>
        </p:nvSpPr>
        <p:spPr>
          <a:xfrm>
            <a:off x="7721100" y="3868300"/>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grpSp>
        <p:nvGrpSpPr>
          <p:cNvPr id="424" name="Google Shape;424;p40"/>
          <p:cNvGrpSpPr/>
          <p:nvPr/>
        </p:nvGrpSpPr>
        <p:grpSpPr>
          <a:xfrm>
            <a:off x="5827600" y="697350"/>
            <a:ext cx="2119748" cy="1127400"/>
            <a:chOff x="4924170" y="3441525"/>
            <a:chExt cx="3447305" cy="1127400"/>
          </a:xfrm>
        </p:grpSpPr>
        <p:sp>
          <p:nvSpPr>
            <p:cNvPr id="425" name="Google Shape;425;p40"/>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40"/>
          <p:cNvSpPr txBox="1"/>
          <p:nvPr/>
        </p:nvSpPr>
        <p:spPr>
          <a:xfrm>
            <a:off x="6279082" y="1016750"/>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
        <p:nvSpPr>
          <p:cNvPr id="428" name="Google Shape;428;p40"/>
          <p:cNvSpPr txBox="1">
            <a:spLocks noGrp="1"/>
          </p:cNvSpPr>
          <p:nvPr>
            <p:ph type="title" idx="4294967295"/>
          </p:nvPr>
        </p:nvSpPr>
        <p:spPr>
          <a:xfrm>
            <a:off x="5090474" y="2055150"/>
            <a:ext cx="379054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	</a:t>
            </a:r>
            <a:r>
              <a:rPr lang="en"/>
              <a:t>Model</a:t>
            </a:r>
            <a:br>
              <a:rPr lang="en"/>
            </a:br>
            <a:r>
              <a:rPr lang="en"/>
              <a:t> Deployed:</a:t>
            </a:r>
            <a:br>
              <a:rPr lang="en"/>
            </a:br>
            <a:r>
              <a:rPr lang="en"/>
              <a:t>Random Forest</a:t>
            </a:r>
            <a:endParaRPr/>
          </a:p>
        </p:txBody>
      </p:sp>
      <p:sp>
        <p:nvSpPr>
          <p:cNvPr id="3" name="Google Shape;421;p40">
            <a:extLst>
              <a:ext uri="{FF2B5EF4-FFF2-40B4-BE49-F238E27FC236}">
                <a16:creationId xmlns:a16="http://schemas.microsoft.com/office/drawing/2014/main" id="{63FD2912-28DB-EEF5-5846-22D40B115FA7}"/>
              </a:ext>
            </a:extLst>
          </p:cNvPr>
          <p:cNvSpPr txBox="1">
            <a:spLocks/>
          </p:cNvSpPr>
          <p:nvPr/>
        </p:nvSpPr>
        <p:spPr>
          <a:xfrm>
            <a:off x="1252404" y="3644923"/>
            <a:ext cx="4190700" cy="733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Quantico"/>
              <a:buNone/>
              <a:defRPr sz="42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6000"/>
              <a:buFont typeface="Quantico"/>
              <a:buNone/>
              <a:defRPr sz="60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6000"/>
              <a:buFont typeface="Quantico"/>
              <a:buNone/>
              <a:defRPr sz="60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6000"/>
              <a:buFont typeface="Quantico"/>
              <a:buNone/>
              <a:defRPr sz="60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6000"/>
              <a:buFont typeface="Quantico"/>
              <a:buNone/>
              <a:defRPr sz="60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6000"/>
              <a:buFont typeface="Quantico"/>
              <a:buNone/>
              <a:defRPr sz="60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6000"/>
              <a:buFont typeface="Quantico"/>
              <a:buNone/>
              <a:defRPr sz="60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6000"/>
              <a:buFont typeface="Quantico"/>
              <a:buNone/>
              <a:defRPr sz="60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6000"/>
              <a:buFont typeface="Quantico"/>
              <a:buNone/>
              <a:defRPr sz="6000" b="1" i="0" u="none" strike="noStrike" cap="none">
                <a:solidFill>
                  <a:schemeClr val="dk1"/>
                </a:solidFill>
                <a:latin typeface="Quantico"/>
                <a:ea typeface="Quantico"/>
                <a:cs typeface="Quantico"/>
                <a:sym typeface="Quantico"/>
              </a:defRPr>
            </a:lvl9pPr>
          </a:lstStyle>
          <a:p>
            <a:r>
              <a:rPr lang="en">
                <a:solidFill>
                  <a:schemeClr val="lt2"/>
                </a:solidFill>
              </a:rPr>
              <a:t>{</a:t>
            </a:r>
            <a:r>
              <a:rPr lang="en">
                <a:solidFill>
                  <a:schemeClr val="tx1"/>
                </a:solidFill>
              </a:rPr>
              <a:t>69</a:t>
            </a:r>
            <a:r>
              <a:rPr lang="en"/>
              <a:t>%}</a:t>
            </a:r>
          </a:p>
        </p:txBody>
      </p:sp>
      <p:sp>
        <p:nvSpPr>
          <p:cNvPr id="4" name="Google Shape;422;p40">
            <a:extLst>
              <a:ext uri="{FF2B5EF4-FFF2-40B4-BE49-F238E27FC236}">
                <a16:creationId xmlns:a16="http://schemas.microsoft.com/office/drawing/2014/main" id="{B112DBC4-75C5-E850-07BE-0E3C535CE9C3}"/>
              </a:ext>
            </a:extLst>
          </p:cNvPr>
          <p:cNvSpPr txBox="1">
            <a:spLocks/>
          </p:cNvSpPr>
          <p:nvPr/>
        </p:nvSpPr>
        <p:spPr>
          <a:xfrm>
            <a:off x="1252404" y="4181018"/>
            <a:ext cx="4190700" cy="384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PT Sans"/>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PT Sans"/>
              <a:buNone/>
              <a:defRPr sz="1200" b="0" i="0" u="none" strike="noStrike" cap="none">
                <a:solidFill>
                  <a:schemeClr val="dk1"/>
                </a:solidFill>
                <a:latin typeface="PT Sans"/>
                <a:ea typeface="PT Sans"/>
                <a:cs typeface="PT Sans"/>
                <a:sym typeface="PT Sans"/>
              </a:defRPr>
            </a:lvl4pPr>
            <a:lvl5pPr marL="2286000" marR="0" lvl="4" indent="-304800" algn="ctr" rtl="0">
              <a:lnSpc>
                <a:spcPct val="100000"/>
              </a:lnSpc>
              <a:spcBef>
                <a:spcPts val="0"/>
              </a:spcBef>
              <a:spcAft>
                <a:spcPts val="0"/>
              </a:spcAft>
              <a:buClr>
                <a:schemeClr val="dk1"/>
              </a:buClr>
              <a:buSzPts val="1200"/>
              <a:buFont typeface="PT Sans"/>
              <a:buNone/>
              <a:defRPr sz="1200" b="0" i="0" u="none" strike="noStrike" cap="none">
                <a:solidFill>
                  <a:schemeClr val="dk1"/>
                </a:solidFill>
                <a:latin typeface="PT Sans"/>
                <a:ea typeface="PT Sans"/>
                <a:cs typeface="PT Sans"/>
                <a:sym typeface="PT Sans"/>
              </a:defRPr>
            </a:lvl5pPr>
            <a:lvl6pPr marL="2743200" marR="0" lvl="5" indent="-304800" algn="ctr" rtl="0">
              <a:lnSpc>
                <a:spcPct val="100000"/>
              </a:lnSpc>
              <a:spcBef>
                <a:spcPts val="0"/>
              </a:spcBef>
              <a:spcAft>
                <a:spcPts val="0"/>
              </a:spcAft>
              <a:buClr>
                <a:schemeClr val="dk1"/>
              </a:buClr>
              <a:buSzPts val="1200"/>
              <a:buFont typeface="PT Sans"/>
              <a:buNone/>
              <a:defRPr sz="1200" b="0" i="0" u="none" strike="noStrike" cap="none">
                <a:solidFill>
                  <a:schemeClr val="dk1"/>
                </a:solidFill>
                <a:latin typeface="PT Sans"/>
                <a:ea typeface="PT Sans"/>
                <a:cs typeface="PT Sans"/>
                <a:sym typeface="PT Sans"/>
              </a:defRPr>
            </a:lvl6pPr>
            <a:lvl7pPr marL="3200400" marR="0" lvl="6" indent="-304800" algn="ctr" rtl="0">
              <a:lnSpc>
                <a:spcPct val="100000"/>
              </a:lnSpc>
              <a:spcBef>
                <a:spcPts val="0"/>
              </a:spcBef>
              <a:spcAft>
                <a:spcPts val="0"/>
              </a:spcAft>
              <a:buClr>
                <a:schemeClr val="dk1"/>
              </a:buClr>
              <a:buSzPts val="1200"/>
              <a:buFont typeface="PT Sans"/>
              <a:buNone/>
              <a:defRPr sz="1200" b="0" i="0" u="none" strike="noStrike" cap="none">
                <a:solidFill>
                  <a:schemeClr val="dk1"/>
                </a:solidFill>
                <a:latin typeface="PT Sans"/>
                <a:ea typeface="PT Sans"/>
                <a:cs typeface="PT Sans"/>
                <a:sym typeface="PT Sans"/>
              </a:defRPr>
            </a:lvl7pPr>
            <a:lvl8pPr marL="3657600" marR="0" lvl="7" indent="-304800" algn="ctr" rtl="0">
              <a:lnSpc>
                <a:spcPct val="100000"/>
              </a:lnSpc>
              <a:spcBef>
                <a:spcPts val="0"/>
              </a:spcBef>
              <a:spcAft>
                <a:spcPts val="0"/>
              </a:spcAft>
              <a:buClr>
                <a:schemeClr val="dk1"/>
              </a:buClr>
              <a:buSzPts val="1200"/>
              <a:buFont typeface="PT Sans"/>
              <a:buNone/>
              <a:defRPr sz="1200" b="0" i="0" u="none" strike="noStrike" cap="none">
                <a:solidFill>
                  <a:schemeClr val="dk1"/>
                </a:solidFill>
                <a:latin typeface="PT Sans"/>
                <a:ea typeface="PT Sans"/>
                <a:cs typeface="PT Sans"/>
                <a:sym typeface="PT Sans"/>
              </a:defRPr>
            </a:lvl8pPr>
            <a:lvl9pPr marL="4114800" marR="0" lvl="8" indent="-304800" algn="ctr" rtl="0">
              <a:lnSpc>
                <a:spcPct val="100000"/>
              </a:lnSpc>
              <a:spcBef>
                <a:spcPts val="0"/>
              </a:spcBef>
              <a:spcAft>
                <a:spcPts val="0"/>
              </a:spcAft>
              <a:buClr>
                <a:schemeClr val="dk1"/>
              </a:buClr>
              <a:buSzPts val="1200"/>
              <a:buFont typeface="PT Sans"/>
              <a:buNone/>
              <a:defRPr sz="1200" b="0" i="0" u="none" strike="noStrike" cap="none">
                <a:solidFill>
                  <a:schemeClr val="dk1"/>
                </a:solidFill>
                <a:latin typeface="PT Sans"/>
                <a:ea typeface="PT Sans"/>
                <a:cs typeface="PT Sans"/>
                <a:sym typeface="PT Sans"/>
              </a:defRPr>
            </a:lvl9pPr>
          </a:lstStyle>
          <a:p>
            <a:pPr marL="0" indent="0"/>
            <a:r>
              <a:rPr lang="en-IN" sz="1600"/>
              <a:t>Accuracy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6">
          <a:extLst>
            <a:ext uri="{FF2B5EF4-FFF2-40B4-BE49-F238E27FC236}">
              <a16:creationId xmlns:a16="http://schemas.microsoft.com/office/drawing/2014/main" id="{9DC820D2-496C-BA13-1356-9E2D5CCA21D3}"/>
            </a:ext>
          </a:extLst>
        </p:cNvPr>
        <p:cNvGrpSpPr/>
        <p:nvPr/>
      </p:nvGrpSpPr>
      <p:grpSpPr>
        <a:xfrm>
          <a:off x="0" y="0"/>
          <a:ext cx="0" cy="0"/>
          <a:chOff x="0" y="0"/>
          <a:chExt cx="0" cy="0"/>
        </a:xfrm>
      </p:grpSpPr>
      <p:grpSp>
        <p:nvGrpSpPr>
          <p:cNvPr id="367" name="Google Shape;367;p36">
            <a:extLst>
              <a:ext uri="{FF2B5EF4-FFF2-40B4-BE49-F238E27FC236}">
                <a16:creationId xmlns:a16="http://schemas.microsoft.com/office/drawing/2014/main" id="{4A5D5F5B-18D8-EE0E-B972-D743482BC25C}"/>
              </a:ext>
            </a:extLst>
          </p:cNvPr>
          <p:cNvGrpSpPr/>
          <p:nvPr/>
        </p:nvGrpSpPr>
        <p:grpSpPr>
          <a:xfrm>
            <a:off x="772525" y="726625"/>
            <a:ext cx="6578100" cy="3438300"/>
            <a:chOff x="772525" y="726625"/>
            <a:chExt cx="6578100" cy="3438300"/>
          </a:xfrm>
        </p:grpSpPr>
        <p:sp>
          <p:nvSpPr>
            <p:cNvPr id="368" name="Google Shape;368;p36">
              <a:extLst>
                <a:ext uri="{FF2B5EF4-FFF2-40B4-BE49-F238E27FC236}">
                  <a16:creationId xmlns:a16="http://schemas.microsoft.com/office/drawing/2014/main" id="{D08DD16A-BAF3-6282-3EDC-921C326631CA}"/>
                </a:ext>
              </a:extLst>
            </p:cNvPr>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a:extLst>
                <a:ext uri="{FF2B5EF4-FFF2-40B4-BE49-F238E27FC236}">
                  <a16:creationId xmlns:a16="http://schemas.microsoft.com/office/drawing/2014/main" id="{D22F00D8-2F03-1A63-EBA8-027138A4CE9A}"/>
                </a:ext>
              </a:extLst>
            </p:cNvPr>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36">
            <a:extLst>
              <a:ext uri="{FF2B5EF4-FFF2-40B4-BE49-F238E27FC236}">
                <a16:creationId xmlns:a16="http://schemas.microsoft.com/office/drawing/2014/main" id="{BC3E3501-2D36-E146-4753-7E0BF203AB7E}"/>
              </a:ext>
            </a:extLst>
          </p:cNvPr>
          <p:cNvGrpSpPr/>
          <p:nvPr/>
        </p:nvGrpSpPr>
        <p:grpSpPr>
          <a:xfrm>
            <a:off x="3993600" y="3441475"/>
            <a:ext cx="2119748" cy="1127400"/>
            <a:chOff x="4924170" y="3441525"/>
            <a:chExt cx="3447305" cy="1127400"/>
          </a:xfrm>
        </p:grpSpPr>
        <p:sp>
          <p:nvSpPr>
            <p:cNvPr id="371" name="Google Shape;371;p36">
              <a:extLst>
                <a:ext uri="{FF2B5EF4-FFF2-40B4-BE49-F238E27FC236}">
                  <a16:creationId xmlns:a16="http://schemas.microsoft.com/office/drawing/2014/main" id="{70565C9D-4EFD-E2DD-7AFD-DC7D5EEA776C}"/>
                </a:ext>
              </a:extLst>
            </p:cNvPr>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a:extLst>
                <a:ext uri="{FF2B5EF4-FFF2-40B4-BE49-F238E27FC236}">
                  <a16:creationId xmlns:a16="http://schemas.microsoft.com/office/drawing/2014/main" id="{7E6EE4DC-E80F-3901-1197-FA747198A50F}"/>
                </a:ext>
              </a:extLst>
            </p:cNvPr>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36">
            <a:extLst>
              <a:ext uri="{FF2B5EF4-FFF2-40B4-BE49-F238E27FC236}">
                <a16:creationId xmlns:a16="http://schemas.microsoft.com/office/drawing/2014/main" id="{19FD799E-59D2-550B-CEE8-AE66E82223FA}"/>
              </a:ext>
            </a:extLst>
          </p:cNvPr>
          <p:cNvGrpSpPr/>
          <p:nvPr/>
        </p:nvGrpSpPr>
        <p:grpSpPr>
          <a:xfrm>
            <a:off x="5422275" y="1302375"/>
            <a:ext cx="2560700" cy="1952840"/>
            <a:chOff x="-227375" y="1029588"/>
            <a:chExt cx="4718446" cy="4667400"/>
          </a:xfrm>
        </p:grpSpPr>
        <p:sp>
          <p:nvSpPr>
            <p:cNvPr id="374" name="Google Shape;374;p36">
              <a:extLst>
                <a:ext uri="{FF2B5EF4-FFF2-40B4-BE49-F238E27FC236}">
                  <a16:creationId xmlns:a16="http://schemas.microsoft.com/office/drawing/2014/main" id="{10E3CF33-9C79-2F46-B303-E987B8928C8A}"/>
                </a:ext>
              </a:extLst>
            </p:cNvPr>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a:extLst>
                <a:ext uri="{FF2B5EF4-FFF2-40B4-BE49-F238E27FC236}">
                  <a16:creationId xmlns:a16="http://schemas.microsoft.com/office/drawing/2014/main" id="{EBDB82DD-885D-836E-E107-AC534C41E438}"/>
                </a:ext>
              </a:extLst>
            </p:cNvPr>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6" name="Google Shape;376;p36">
            <a:extLst>
              <a:ext uri="{FF2B5EF4-FFF2-40B4-BE49-F238E27FC236}">
                <a16:creationId xmlns:a16="http://schemas.microsoft.com/office/drawing/2014/main" id="{7BB985FC-960F-35D6-05DB-10773140023F}"/>
              </a:ext>
            </a:extLst>
          </p:cNvPr>
          <p:cNvSpPr txBox="1">
            <a:spLocks noGrp="1"/>
          </p:cNvSpPr>
          <p:nvPr>
            <p:ph type="title"/>
          </p:nvPr>
        </p:nvSpPr>
        <p:spPr>
          <a:xfrm>
            <a:off x="1045150" y="1866000"/>
            <a:ext cx="4545000" cy="8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377" name="Google Shape;377;p36">
            <a:extLst>
              <a:ext uri="{FF2B5EF4-FFF2-40B4-BE49-F238E27FC236}">
                <a16:creationId xmlns:a16="http://schemas.microsoft.com/office/drawing/2014/main" id="{7DBDE290-EE8F-F734-AA52-5B3AFD43D7C1}"/>
              </a:ext>
            </a:extLst>
          </p:cNvPr>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378" name="Google Shape;378;p36">
            <a:extLst>
              <a:ext uri="{FF2B5EF4-FFF2-40B4-BE49-F238E27FC236}">
                <a16:creationId xmlns:a16="http://schemas.microsoft.com/office/drawing/2014/main" id="{1C5578D7-6314-663C-9B13-5821B9C130F7}"/>
              </a:ext>
            </a:extLst>
          </p:cNvPr>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379" name="Google Shape;379;p36">
            <a:extLst>
              <a:ext uri="{FF2B5EF4-FFF2-40B4-BE49-F238E27FC236}">
                <a16:creationId xmlns:a16="http://schemas.microsoft.com/office/drawing/2014/main" id="{435C7AE7-17D1-B18D-A658-6DE97DE4A020}"/>
              </a:ext>
            </a:extLst>
          </p:cNvPr>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extLst>
      <p:ext uri="{BB962C8B-B14F-4D97-AF65-F5344CB8AC3E}">
        <p14:creationId xmlns:p14="http://schemas.microsoft.com/office/powerpoint/2010/main" val="1458095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8">
          <a:extLst>
            <a:ext uri="{FF2B5EF4-FFF2-40B4-BE49-F238E27FC236}">
              <a16:creationId xmlns:a16="http://schemas.microsoft.com/office/drawing/2014/main" id="{E9C7CA02-F9D9-FDF3-D1A6-3957EF33A333}"/>
            </a:ext>
          </a:extLst>
        </p:cNvPr>
        <p:cNvGrpSpPr/>
        <p:nvPr/>
      </p:nvGrpSpPr>
      <p:grpSpPr>
        <a:xfrm>
          <a:off x="0" y="0"/>
          <a:ext cx="0" cy="0"/>
          <a:chOff x="0" y="0"/>
          <a:chExt cx="0" cy="0"/>
        </a:xfrm>
      </p:grpSpPr>
      <p:sp>
        <p:nvSpPr>
          <p:cNvPr id="411" name="Google Shape;411;p39">
            <a:extLst>
              <a:ext uri="{FF2B5EF4-FFF2-40B4-BE49-F238E27FC236}">
                <a16:creationId xmlns:a16="http://schemas.microsoft.com/office/drawing/2014/main" id="{928A302A-2C1F-E425-2794-3BBB9FCBAA49}"/>
              </a:ext>
            </a:extLst>
          </p:cNvPr>
          <p:cNvSpPr txBox="1">
            <a:spLocks noGrp="1"/>
          </p:cNvSpPr>
          <p:nvPr>
            <p:ph type="title" idx="15"/>
          </p:nvPr>
        </p:nvSpPr>
        <p:spPr>
          <a:xfrm>
            <a:off x="720001" y="459125"/>
            <a:ext cx="842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 </a:t>
            </a:r>
            <a:r>
              <a:rPr lang="en"/>
              <a:t>Conclusions &amp; Recommendations</a:t>
            </a:r>
            <a:endParaRPr/>
          </a:p>
        </p:txBody>
      </p:sp>
      <p:grpSp>
        <p:nvGrpSpPr>
          <p:cNvPr id="2" name="Google Shape;7375;p60">
            <a:extLst>
              <a:ext uri="{FF2B5EF4-FFF2-40B4-BE49-F238E27FC236}">
                <a16:creationId xmlns:a16="http://schemas.microsoft.com/office/drawing/2014/main" id="{5E9A2FE4-3949-628E-F74A-3E79E615FAA7}"/>
              </a:ext>
            </a:extLst>
          </p:cNvPr>
          <p:cNvGrpSpPr/>
          <p:nvPr/>
        </p:nvGrpSpPr>
        <p:grpSpPr>
          <a:xfrm>
            <a:off x="-28132594" y="1780831"/>
            <a:ext cx="1377300" cy="2147465"/>
            <a:chOff x="6953919" y="3907920"/>
            <a:chExt cx="1377300" cy="475705"/>
          </a:xfrm>
        </p:grpSpPr>
        <p:cxnSp>
          <p:nvCxnSpPr>
            <p:cNvPr id="3" name="Google Shape;7376;p60">
              <a:extLst>
                <a:ext uri="{FF2B5EF4-FFF2-40B4-BE49-F238E27FC236}">
                  <a16:creationId xmlns:a16="http://schemas.microsoft.com/office/drawing/2014/main" id="{5D480A38-6B8F-5634-666A-8A5B4D3A8129}"/>
                </a:ext>
              </a:extLst>
            </p:cNvPr>
            <p:cNvCxnSpPr/>
            <p:nvPr/>
          </p:nvCxnSpPr>
          <p:spPr>
            <a:xfrm rot="10800000">
              <a:off x="7118546" y="4100689"/>
              <a:ext cx="0" cy="18510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 name="Google Shape;7377;p60">
              <a:extLst>
                <a:ext uri="{FF2B5EF4-FFF2-40B4-BE49-F238E27FC236}">
                  <a16:creationId xmlns:a16="http://schemas.microsoft.com/office/drawing/2014/main" id="{FC26E9BD-1DBA-BDA1-F6BC-02B743BDA724}"/>
                </a:ext>
              </a:extLst>
            </p:cNvPr>
            <p:cNvCxnSpPr/>
            <p:nvPr/>
          </p:nvCxnSpPr>
          <p:spPr>
            <a:xfrm>
              <a:off x="7480500" y="4197025"/>
              <a:ext cx="0" cy="18660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 name="Google Shape;7378;p60">
              <a:extLst>
                <a:ext uri="{FF2B5EF4-FFF2-40B4-BE49-F238E27FC236}">
                  <a16:creationId xmlns:a16="http://schemas.microsoft.com/office/drawing/2014/main" id="{177C4C79-E4D2-BA4E-931E-94AA2A728DAB}"/>
                </a:ext>
              </a:extLst>
            </p:cNvPr>
            <p:cNvCxnSpPr/>
            <p:nvPr/>
          </p:nvCxnSpPr>
          <p:spPr>
            <a:xfrm rot="10800000">
              <a:off x="7848574" y="3907920"/>
              <a:ext cx="0" cy="18510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 name="Google Shape;7379;p60">
              <a:extLst>
                <a:ext uri="{FF2B5EF4-FFF2-40B4-BE49-F238E27FC236}">
                  <a16:creationId xmlns:a16="http://schemas.microsoft.com/office/drawing/2014/main" id="{01CB996A-7D53-6E57-0274-474D22A3C79A}"/>
                </a:ext>
              </a:extLst>
            </p:cNvPr>
            <p:cNvCxnSpPr/>
            <p:nvPr/>
          </p:nvCxnSpPr>
          <p:spPr>
            <a:xfrm>
              <a:off x="8218032" y="3997243"/>
              <a:ext cx="0" cy="19710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 name="Google Shape;7380;p60">
              <a:extLst>
                <a:ext uri="{FF2B5EF4-FFF2-40B4-BE49-F238E27FC236}">
                  <a16:creationId xmlns:a16="http://schemas.microsoft.com/office/drawing/2014/main" id="{7EB54EB4-95F9-E4B8-0418-4146A4CEE120}"/>
                </a:ext>
              </a:extLst>
            </p:cNvPr>
            <p:cNvCxnSpPr/>
            <p:nvPr/>
          </p:nvCxnSpPr>
          <p:spPr>
            <a:xfrm flipH="1">
              <a:off x="6953919" y="3961822"/>
              <a:ext cx="1377300" cy="37680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9" name="Google Shape;7375;p60">
            <a:extLst>
              <a:ext uri="{FF2B5EF4-FFF2-40B4-BE49-F238E27FC236}">
                <a16:creationId xmlns:a16="http://schemas.microsoft.com/office/drawing/2014/main" id="{150E52D8-3E1E-B002-608D-72C0E522D1C2}"/>
              </a:ext>
            </a:extLst>
          </p:cNvPr>
          <p:cNvGrpSpPr/>
          <p:nvPr/>
        </p:nvGrpSpPr>
        <p:grpSpPr>
          <a:xfrm>
            <a:off x="790093" y="1809111"/>
            <a:ext cx="7563814" cy="2272695"/>
            <a:chOff x="6953919" y="3907920"/>
            <a:chExt cx="1377300" cy="475705"/>
          </a:xfrm>
        </p:grpSpPr>
        <p:cxnSp>
          <p:nvCxnSpPr>
            <p:cNvPr id="10" name="Google Shape;7376;p60">
              <a:extLst>
                <a:ext uri="{FF2B5EF4-FFF2-40B4-BE49-F238E27FC236}">
                  <a16:creationId xmlns:a16="http://schemas.microsoft.com/office/drawing/2014/main" id="{C4757BFD-4BD9-22A0-08E4-2D9BFD1A0D44}"/>
                </a:ext>
              </a:extLst>
            </p:cNvPr>
            <p:cNvCxnSpPr/>
            <p:nvPr/>
          </p:nvCxnSpPr>
          <p:spPr>
            <a:xfrm rot="10800000">
              <a:off x="7118546" y="4100689"/>
              <a:ext cx="0" cy="18510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 name="Google Shape;7377;p60">
              <a:extLst>
                <a:ext uri="{FF2B5EF4-FFF2-40B4-BE49-F238E27FC236}">
                  <a16:creationId xmlns:a16="http://schemas.microsoft.com/office/drawing/2014/main" id="{456BE9F7-633A-4A90-EECA-5E0C702B46EE}"/>
                </a:ext>
              </a:extLst>
            </p:cNvPr>
            <p:cNvCxnSpPr/>
            <p:nvPr/>
          </p:nvCxnSpPr>
          <p:spPr>
            <a:xfrm>
              <a:off x="7480500" y="4197025"/>
              <a:ext cx="0" cy="18660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Google Shape;7378;p60">
              <a:extLst>
                <a:ext uri="{FF2B5EF4-FFF2-40B4-BE49-F238E27FC236}">
                  <a16:creationId xmlns:a16="http://schemas.microsoft.com/office/drawing/2014/main" id="{608487F2-B7B7-160E-06A8-F5EA280C8E4B}"/>
                </a:ext>
              </a:extLst>
            </p:cNvPr>
            <p:cNvCxnSpPr/>
            <p:nvPr/>
          </p:nvCxnSpPr>
          <p:spPr>
            <a:xfrm rot="10800000">
              <a:off x="7848574" y="3907920"/>
              <a:ext cx="0" cy="18510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Google Shape;7379;p60">
              <a:extLst>
                <a:ext uri="{FF2B5EF4-FFF2-40B4-BE49-F238E27FC236}">
                  <a16:creationId xmlns:a16="http://schemas.microsoft.com/office/drawing/2014/main" id="{17EE72EB-92E1-68B6-73DF-9810F0E562DE}"/>
                </a:ext>
              </a:extLst>
            </p:cNvPr>
            <p:cNvCxnSpPr/>
            <p:nvPr/>
          </p:nvCxnSpPr>
          <p:spPr>
            <a:xfrm>
              <a:off x="8218032" y="3997243"/>
              <a:ext cx="0" cy="19710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 name="Google Shape;7380;p60">
              <a:extLst>
                <a:ext uri="{FF2B5EF4-FFF2-40B4-BE49-F238E27FC236}">
                  <a16:creationId xmlns:a16="http://schemas.microsoft.com/office/drawing/2014/main" id="{C20F83DE-36DD-A5FF-BA2E-CA301F817848}"/>
                </a:ext>
              </a:extLst>
            </p:cNvPr>
            <p:cNvCxnSpPr/>
            <p:nvPr/>
          </p:nvCxnSpPr>
          <p:spPr>
            <a:xfrm flipH="1">
              <a:off x="6953919" y="3961822"/>
              <a:ext cx="1377300" cy="376800"/>
            </a:xfrm>
            <a:prstGeom prst="straightConnector1">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8" name="Google Shape;522;p47">
            <a:extLst>
              <a:ext uri="{FF2B5EF4-FFF2-40B4-BE49-F238E27FC236}">
                <a16:creationId xmlns:a16="http://schemas.microsoft.com/office/drawing/2014/main" id="{2B77A8B0-9F70-C627-51DD-DADD8A9C691E}"/>
              </a:ext>
            </a:extLst>
          </p:cNvPr>
          <p:cNvSpPr/>
          <p:nvPr/>
        </p:nvSpPr>
        <p:spPr>
          <a:xfrm>
            <a:off x="1605987" y="2706679"/>
            <a:ext cx="176400" cy="176400"/>
          </a:xfrm>
          <a:prstGeom prst="rect">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2;p47">
            <a:extLst>
              <a:ext uri="{FF2B5EF4-FFF2-40B4-BE49-F238E27FC236}">
                <a16:creationId xmlns:a16="http://schemas.microsoft.com/office/drawing/2014/main" id="{E2336908-26CA-0233-F107-509FFC81DA79}"/>
              </a:ext>
            </a:extLst>
          </p:cNvPr>
          <p:cNvSpPr/>
          <p:nvPr/>
        </p:nvSpPr>
        <p:spPr>
          <a:xfrm>
            <a:off x="3593754" y="3993606"/>
            <a:ext cx="176400" cy="17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2;p47">
            <a:extLst>
              <a:ext uri="{FF2B5EF4-FFF2-40B4-BE49-F238E27FC236}">
                <a16:creationId xmlns:a16="http://schemas.microsoft.com/office/drawing/2014/main" id="{5960394F-5F87-2FB1-3D60-DC25FF775708}"/>
              </a:ext>
            </a:extLst>
          </p:cNvPr>
          <p:cNvSpPr/>
          <p:nvPr/>
        </p:nvSpPr>
        <p:spPr>
          <a:xfrm>
            <a:off x="5615132" y="1761470"/>
            <a:ext cx="176400" cy="17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2;p47">
            <a:extLst>
              <a:ext uri="{FF2B5EF4-FFF2-40B4-BE49-F238E27FC236}">
                <a16:creationId xmlns:a16="http://schemas.microsoft.com/office/drawing/2014/main" id="{25317CB9-B432-7A6B-B58E-6B16C00A8885}"/>
              </a:ext>
            </a:extLst>
          </p:cNvPr>
          <p:cNvSpPr/>
          <p:nvPr/>
        </p:nvSpPr>
        <p:spPr>
          <a:xfrm>
            <a:off x="7644110" y="3064507"/>
            <a:ext cx="176400" cy="17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TextBox 17">
            <a:extLst>
              <a:ext uri="{FF2B5EF4-FFF2-40B4-BE49-F238E27FC236}">
                <a16:creationId xmlns:a16="http://schemas.microsoft.com/office/drawing/2014/main" id="{013599FF-012A-CB57-DEBD-14C9E7154A65}"/>
              </a:ext>
            </a:extLst>
          </p:cNvPr>
          <p:cNvSpPr txBox="1"/>
          <p:nvPr/>
        </p:nvSpPr>
        <p:spPr>
          <a:xfrm>
            <a:off x="749262" y="2093847"/>
            <a:ext cx="2341293" cy="523220"/>
          </a:xfrm>
          <a:prstGeom prst="rect">
            <a:avLst/>
          </a:prstGeom>
          <a:noFill/>
        </p:spPr>
        <p:txBody>
          <a:bodyPr wrap="square" rtlCol="0">
            <a:spAutoFit/>
          </a:bodyPr>
          <a:lstStyle/>
          <a:p>
            <a:r>
              <a:rPr lang="en-CA">
                <a:solidFill>
                  <a:schemeClr val="tx1"/>
                </a:solidFill>
                <a:latin typeface="Source Code Pro" panose="020B0509030403020204" pitchFamily="49" charset="0"/>
                <a:ea typeface="Source Code Pro" panose="020B0509030403020204" pitchFamily="49" charset="0"/>
              </a:rPr>
              <a:t>Improve Membership Conversion Strategy</a:t>
            </a:r>
          </a:p>
        </p:txBody>
      </p:sp>
      <p:sp>
        <p:nvSpPr>
          <p:cNvPr id="21" name="TextBox 20">
            <a:extLst>
              <a:ext uri="{FF2B5EF4-FFF2-40B4-BE49-F238E27FC236}">
                <a16:creationId xmlns:a16="http://schemas.microsoft.com/office/drawing/2014/main" id="{4E2B7EA9-3989-74FD-6F45-265144DD21DD}"/>
              </a:ext>
            </a:extLst>
          </p:cNvPr>
          <p:cNvSpPr txBox="1"/>
          <p:nvPr/>
        </p:nvSpPr>
        <p:spPr>
          <a:xfrm>
            <a:off x="4417725" y="1127769"/>
            <a:ext cx="3010596" cy="523220"/>
          </a:xfrm>
          <a:prstGeom prst="rect">
            <a:avLst/>
          </a:prstGeom>
          <a:noFill/>
        </p:spPr>
        <p:txBody>
          <a:bodyPr wrap="square" rtlCol="0">
            <a:spAutoFit/>
          </a:bodyPr>
          <a:lstStyle/>
          <a:p>
            <a:r>
              <a:rPr lang="en-CA">
                <a:solidFill>
                  <a:schemeClr val="tx1"/>
                </a:solidFill>
                <a:latin typeface="Source Code Pro" panose="020B0509030403020204" pitchFamily="49" charset="0"/>
                <a:ea typeface="Source Code Pro" panose="020B0509030403020204" pitchFamily="49" charset="0"/>
              </a:rPr>
              <a:t>Optimize Bike Availability &amp; Station Planning</a:t>
            </a:r>
          </a:p>
        </p:txBody>
      </p:sp>
      <p:sp>
        <p:nvSpPr>
          <p:cNvPr id="22" name="TextBox 21">
            <a:extLst>
              <a:ext uri="{FF2B5EF4-FFF2-40B4-BE49-F238E27FC236}">
                <a16:creationId xmlns:a16="http://schemas.microsoft.com/office/drawing/2014/main" id="{43F75B8D-4795-43C2-4A20-2B264CCB6335}"/>
              </a:ext>
            </a:extLst>
          </p:cNvPr>
          <p:cNvSpPr txBox="1"/>
          <p:nvPr/>
        </p:nvSpPr>
        <p:spPr>
          <a:xfrm>
            <a:off x="2153495" y="4296810"/>
            <a:ext cx="2767642" cy="523220"/>
          </a:xfrm>
          <a:prstGeom prst="rect">
            <a:avLst/>
          </a:prstGeom>
          <a:noFill/>
        </p:spPr>
        <p:txBody>
          <a:bodyPr wrap="square" rtlCol="0">
            <a:spAutoFit/>
          </a:bodyPr>
          <a:lstStyle/>
          <a:p>
            <a:r>
              <a:rPr lang="en-CA">
                <a:solidFill>
                  <a:schemeClr val="tx1"/>
                </a:solidFill>
                <a:latin typeface="Source Code Pro" panose="020B0509030403020204" pitchFamily="49" charset="0"/>
                <a:ea typeface="Source Code Pro" panose="020B0509030403020204" pitchFamily="49" charset="0"/>
              </a:rPr>
              <a:t>Personalise User Engagement &amp; Retargeting</a:t>
            </a:r>
          </a:p>
        </p:txBody>
      </p:sp>
      <p:sp>
        <p:nvSpPr>
          <p:cNvPr id="23" name="TextBox 22">
            <a:extLst>
              <a:ext uri="{FF2B5EF4-FFF2-40B4-BE49-F238E27FC236}">
                <a16:creationId xmlns:a16="http://schemas.microsoft.com/office/drawing/2014/main" id="{F9C41BB9-C374-AF5D-E0B3-384554F4764A}"/>
              </a:ext>
            </a:extLst>
          </p:cNvPr>
          <p:cNvSpPr txBox="1"/>
          <p:nvPr/>
        </p:nvSpPr>
        <p:spPr>
          <a:xfrm>
            <a:off x="6240206" y="3384213"/>
            <a:ext cx="2419213" cy="523220"/>
          </a:xfrm>
          <a:prstGeom prst="rect">
            <a:avLst/>
          </a:prstGeom>
          <a:noFill/>
        </p:spPr>
        <p:txBody>
          <a:bodyPr wrap="square" rtlCol="0">
            <a:spAutoFit/>
          </a:bodyPr>
          <a:lstStyle/>
          <a:p>
            <a:r>
              <a:rPr lang="en-CA">
                <a:solidFill>
                  <a:schemeClr val="tx1"/>
                </a:solidFill>
                <a:latin typeface="Source Code Pro" panose="020B0509030403020204" pitchFamily="49" charset="0"/>
                <a:ea typeface="Source Code Pro" panose="020B0509030403020204" pitchFamily="49" charset="0"/>
              </a:rPr>
              <a:t>Selected Random Forest Classifier</a:t>
            </a:r>
          </a:p>
        </p:txBody>
      </p:sp>
    </p:spTree>
    <p:extLst>
      <p:ext uri="{BB962C8B-B14F-4D97-AF65-F5344CB8AC3E}">
        <p14:creationId xmlns:p14="http://schemas.microsoft.com/office/powerpoint/2010/main" val="8996344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grpSp>
        <p:nvGrpSpPr>
          <p:cNvPr id="449" name="Google Shape;449;p42"/>
          <p:cNvGrpSpPr/>
          <p:nvPr/>
        </p:nvGrpSpPr>
        <p:grpSpPr>
          <a:xfrm>
            <a:off x="6433193" y="1069351"/>
            <a:ext cx="1864833" cy="1637043"/>
            <a:chOff x="1054812" y="1029590"/>
            <a:chExt cx="3436214" cy="3912627"/>
          </a:xfrm>
        </p:grpSpPr>
        <p:sp>
          <p:nvSpPr>
            <p:cNvPr id="450" name="Google Shape;450;p42"/>
            <p:cNvSpPr/>
            <p:nvPr/>
          </p:nvSpPr>
          <p:spPr>
            <a:xfrm>
              <a:off x="1054812" y="1029617"/>
              <a:ext cx="3436200" cy="391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2"/>
            <p:cNvSpPr/>
            <p:nvPr/>
          </p:nvSpPr>
          <p:spPr>
            <a:xfrm>
              <a:off x="1054825" y="1029590"/>
              <a:ext cx="34362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42"/>
          <p:cNvSpPr txBox="1"/>
          <p:nvPr/>
        </p:nvSpPr>
        <p:spPr>
          <a:xfrm>
            <a:off x="6782232" y="16329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
        <p:nvSpPr>
          <p:cNvPr id="453" name="Google Shape;453;p42"/>
          <p:cNvSpPr txBox="1">
            <a:spLocks noGrp="1"/>
          </p:cNvSpPr>
          <p:nvPr>
            <p:ph type="ctrTitle"/>
          </p:nvPr>
        </p:nvSpPr>
        <p:spPr>
          <a:xfrm>
            <a:off x="1951899" y="1568941"/>
            <a:ext cx="3294600" cy="997800"/>
          </a:xfrm>
          <a:prstGeom prst="rect">
            <a:avLst/>
          </a:prstGeom>
        </p:spPr>
        <p:txBody>
          <a:bodyPr spcFirstLastPara="1" wrap="square" lIns="0" tIns="91425" rIns="0" bIns="91425" anchor="t" anchorCtr="0">
            <a:noAutofit/>
          </a:bodyPr>
          <a:lstStyle/>
          <a:p>
            <a:pPr marL="0" lvl="0" indent="0" algn="l" rtl="0">
              <a:spcBef>
                <a:spcPts val="0"/>
              </a:spcBef>
              <a:spcAft>
                <a:spcPts val="0"/>
              </a:spcAft>
              <a:buNone/>
            </a:pPr>
            <a:r>
              <a:rPr lang="en"/>
              <a:t>Thank You!</a:t>
            </a:r>
            <a:endParaRPr/>
          </a:p>
        </p:txBody>
      </p:sp>
      <p:sp>
        <p:nvSpPr>
          <p:cNvPr id="454" name="Google Shape;454;p42"/>
          <p:cNvSpPr txBox="1"/>
          <p:nvPr/>
        </p:nvSpPr>
        <p:spPr>
          <a:xfrm>
            <a:off x="1008000" y="138402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lt2"/>
                </a:solidFill>
                <a:latin typeface="Quantico"/>
                <a:ea typeface="Quantico"/>
                <a:cs typeface="Quantico"/>
                <a:sym typeface="Quantico"/>
              </a:rPr>
              <a:t>&lt;/</a:t>
            </a:r>
            <a:endParaRPr sz="3600">
              <a:solidFill>
                <a:schemeClr val="lt2"/>
              </a:solidFill>
            </a:endParaRPr>
          </a:p>
        </p:txBody>
      </p:sp>
      <p:sp>
        <p:nvSpPr>
          <p:cNvPr id="455" name="Google Shape;455;p42"/>
          <p:cNvSpPr txBox="1"/>
          <p:nvPr/>
        </p:nvSpPr>
        <p:spPr>
          <a:xfrm>
            <a:off x="5329650" y="2268300"/>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sp>
        <p:nvSpPr>
          <p:cNvPr id="3" name="Google Shape;453;p42">
            <a:extLst>
              <a:ext uri="{FF2B5EF4-FFF2-40B4-BE49-F238E27FC236}">
                <a16:creationId xmlns:a16="http://schemas.microsoft.com/office/drawing/2014/main" id="{62F421E6-851E-D559-D246-55BB18C7720A}"/>
              </a:ext>
            </a:extLst>
          </p:cNvPr>
          <p:cNvSpPr txBox="1">
            <a:spLocks/>
          </p:cNvSpPr>
          <p:nvPr/>
        </p:nvSpPr>
        <p:spPr>
          <a:xfrm>
            <a:off x="5134932" y="3517683"/>
            <a:ext cx="3294600" cy="734792"/>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Quantico"/>
              <a:buNone/>
              <a:defRPr sz="6000" b="0" i="0" u="none" strike="noStrike" cap="none">
                <a:solidFill>
                  <a:schemeClr val="dk1"/>
                </a:solidFill>
                <a:latin typeface="Quantico"/>
                <a:ea typeface="Quantico"/>
                <a:cs typeface="Quantico"/>
                <a:sym typeface="Quantico"/>
              </a:defRPr>
            </a:lvl1pPr>
            <a:lvl2pPr marR="0" lvl="1" algn="ctr" rtl="0">
              <a:lnSpc>
                <a:spcPct val="100000"/>
              </a:lnSpc>
              <a:spcBef>
                <a:spcPts val="0"/>
              </a:spcBef>
              <a:spcAft>
                <a:spcPts val="0"/>
              </a:spcAft>
              <a:buClr>
                <a:schemeClr val="dk1"/>
              </a:buClr>
              <a:buSzPts val="5200"/>
              <a:buFont typeface="Quantico"/>
              <a:buNone/>
              <a:defRPr sz="5200" b="1" i="0" u="none" strike="noStrike" cap="none">
                <a:solidFill>
                  <a:schemeClr val="dk1"/>
                </a:solidFill>
                <a:latin typeface="Quantico"/>
                <a:ea typeface="Quantico"/>
                <a:cs typeface="Quantico"/>
                <a:sym typeface="Quantico"/>
              </a:defRPr>
            </a:lvl2pPr>
            <a:lvl3pPr marR="0" lvl="2" algn="ctr" rtl="0">
              <a:lnSpc>
                <a:spcPct val="100000"/>
              </a:lnSpc>
              <a:spcBef>
                <a:spcPts val="0"/>
              </a:spcBef>
              <a:spcAft>
                <a:spcPts val="0"/>
              </a:spcAft>
              <a:buClr>
                <a:schemeClr val="dk1"/>
              </a:buClr>
              <a:buSzPts val="5200"/>
              <a:buFont typeface="Quantico"/>
              <a:buNone/>
              <a:defRPr sz="5200" b="1" i="0" u="none" strike="noStrike" cap="none">
                <a:solidFill>
                  <a:schemeClr val="dk1"/>
                </a:solidFill>
                <a:latin typeface="Quantico"/>
                <a:ea typeface="Quantico"/>
                <a:cs typeface="Quantico"/>
                <a:sym typeface="Quantico"/>
              </a:defRPr>
            </a:lvl3pPr>
            <a:lvl4pPr marR="0" lvl="3" algn="ctr" rtl="0">
              <a:lnSpc>
                <a:spcPct val="100000"/>
              </a:lnSpc>
              <a:spcBef>
                <a:spcPts val="0"/>
              </a:spcBef>
              <a:spcAft>
                <a:spcPts val="0"/>
              </a:spcAft>
              <a:buClr>
                <a:schemeClr val="dk1"/>
              </a:buClr>
              <a:buSzPts val="5200"/>
              <a:buFont typeface="Quantico"/>
              <a:buNone/>
              <a:defRPr sz="5200" b="1" i="0" u="none" strike="noStrike" cap="none">
                <a:solidFill>
                  <a:schemeClr val="dk1"/>
                </a:solidFill>
                <a:latin typeface="Quantico"/>
                <a:ea typeface="Quantico"/>
                <a:cs typeface="Quantico"/>
                <a:sym typeface="Quantico"/>
              </a:defRPr>
            </a:lvl4pPr>
            <a:lvl5pPr marR="0" lvl="4" algn="ctr" rtl="0">
              <a:lnSpc>
                <a:spcPct val="100000"/>
              </a:lnSpc>
              <a:spcBef>
                <a:spcPts val="0"/>
              </a:spcBef>
              <a:spcAft>
                <a:spcPts val="0"/>
              </a:spcAft>
              <a:buClr>
                <a:schemeClr val="dk1"/>
              </a:buClr>
              <a:buSzPts val="5200"/>
              <a:buFont typeface="Quantico"/>
              <a:buNone/>
              <a:defRPr sz="5200" b="1" i="0" u="none" strike="noStrike" cap="none">
                <a:solidFill>
                  <a:schemeClr val="dk1"/>
                </a:solidFill>
                <a:latin typeface="Quantico"/>
                <a:ea typeface="Quantico"/>
                <a:cs typeface="Quantico"/>
                <a:sym typeface="Quantico"/>
              </a:defRPr>
            </a:lvl5pPr>
            <a:lvl6pPr marR="0" lvl="5" algn="ctr" rtl="0">
              <a:lnSpc>
                <a:spcPct val="100000"/>
              </a:lnSpc>
              <a:spcBef>
                <a:spcPts val="0"/>
              </a:spcBef>
              <a:spcAft>
                <a:spcPts val="0"/>
              </a:spcAft>
              <a:buClr>
                <a:schemeClr val="dk1"/>
              </a:buClr>
              <a:buSzPts val="5200"/>
              <a:buFont typeface="Quantico"/>
              <a:buNone/>
              <a:defRPr sz="5200" b="1" i="0" u="none" strike="noStrike" cap="none">
                <a:solidFill>
                  <a:schemeClr val="dk1"/>
                </a:solidFill>
                <a:latin typeface="Quantico"/>
                <a:ea typeface="Quantico"/>
                <a:cs typeface="Quantico"/>
                <a:sym typeface="Quantico"/>
              </a:defRPr>
            </a:lvl6pPr>
            <a:lvl7pPr marR="0" lvl="6" algn="ctr" rtl="0">
              <a:lnSpc>
                <a:spcPct val="100000"/>
              </a:lnSpc>
              <a:spcBef>
                <a:spcPts val="0"/>
              </a:spcBef>
              <a:spcAft>
                <a:spcPts val="0"/>
              </a:spcAft>
              <a:buClr>
                <a:schemeClr val="dk1"/>
              </a:buClr>
              <a:buSzPts val="5200"/>
              <a:buFont typeface="Quantico"/>
              <a:buNone/>
              <a:defRPr sz="5200" b="1" i="0" u="none" strike="noStrike" cap="none">
                <a:solidFill>
                  <a:schemeClr val="dk1"/>
                </a:solidFill>
                <a:latin typeface="Quantico"/>
                <a:ea typeface="Quantico"/>
                <a:cs typeface="Quantico"/>
                <a:sym typeface="Quantico"/>
              </a:defRPr>
            </a:lvl7pPr>
            <a:lvl8pPr marR="0" lvl="7" algn="ctr" rtl="0">
              <a:lnSpc>
                <a:spcPct val="100000"/>
              </a:lnSpc>
              <a:spcBef>
                <a:spcPts val="0"/>
              </a:spcBef>
              <a:spcAft>
                <a:spcPts val="0"/>
              </a:spcAft>
              <a:buClr>
                <a:schemeClr val="dk1"/>
              </a:buClr>
              <a:buSzPts val="5200"/>
              <a:buFont typeface="Quantico"/>
              <a:buNone/>
              <a:defRPr sz="5200" b="1" i="0" u="none" strike="noStrike" cap="none">
                <a:solidFill>
                  <a:schemeClr val="dk1"/>
                </a:solidFill>
                <a:latin typeface="Quantico"/>
                <a:ea typeface="Quantico"/>
                <a:cs typeface="Quantico"/>
                <a:sym typeface="Quantico"/>
              </a:defRPr>
            </a:lvl8pPr>
            <a:lvl9pPr marR="0" lvl="8" algn="ctr" rtl="0">
              <a:lnSpc>
                <a:spcPct val="100000"/>
              </a:lnSpc>
              <a:spcBef>
                <a:spcPts val="0"/>
              </a:spcBef>
              <a:spcAft>
                <a:spcPts val="0"/>
              </a:spcAft>
              <a:buClr>
                <a:schemeClr val="dk1"/>
              </a:buClr>
              <a:buSzPts val="5200"/>
              <a:buFont typeface="Quantico"/>
              <a:buNone/>
              <a:defRPr sz="5200" b="1" i="0" u="none" strike="noStrike" cap="none">
                <a:solidFill>
                  <a:schemeClr val="dk1"/>
                </a:solidFill>
                <a:latin typeface="Quantico"/>
                <a:ea typeface="Quantico"/>
                <a:cs typeface="Quantico"/>
                <a:sym typeface="Quantico"/>
              </a:defRPr>
            </a:lvl9pPr>
          </a:lstStyle>
          <a:p>
            <a:r>
              <a:rPr lang="en-IN" sz="2800">
                <a:latin typeface="Source Code Pro" panose="020B0509030403020204" pitchFamily="49" charset="0"/>
                <a:ea typeface="Source Code Pro" panose="020B0509030403020204" pitchFamily="49" charset="0"/>
              </a:rPr>
              <a:t>Any 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8">
          <a:extLst>
            <a:ext uri="{FF2B5EF4-FFF2-40B4-BE49-F238E27FC236}">
              <a16:creationId xmlns:a16="http://schemas.microsoft.com/office/drawing/2014/main" id="{6874322E-AD3A-95D8-AC52-EA1CFACBE131}"/>
            </a:ext>
          </a:extLst>
        </p:cNvPr>
        <p:cNvGrpSpPr/>
        <p:nvPr/>
      </p:nvGrpSpPr>
      <p:grpSpPr>
        <a:xfrm>
          <a:off x="0" y="0"/>
          <a:ext cx="0" cy="0"/>
          <a:chOff x="0" y="0"/>
          <a:chExt cx="0" cy="0"/>
        </a:xfrm>
      </p:grpSpPr>
      <p:sp>
        <p:nvSpPr>
          <p:cNvPr id="619" name="Google Shape;619;p52">
            <a:extLst>
              <a:ext uri="{FF2B5EF4-FFF2-40B4-BE49-F238E27FC236}">
                <a16:creationId xmlns:a16="http://schemas.microsoft.com/office/drawing/2014/main" id="{098D67CA-A6AA-1B13-5629-39F0E949CA95}"/>
              </a:ext>
            </a:extLst>
          </p:cNvPr>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 </a:t>
            </a:r>
            <a:r>
              <a:rPr lang="en"/>
              <a:t>Objective</a:t>
            </a:r>
            <a:endParaRPr/>
          </a:p>
        </p:txBody>
      </p:sp>
      <p:sp>
        <p:nvSpPr>
          <p:cNvPr id="620" name="Google Shape;620;p52">
            <a:extLst>
              <a:ext uri="{FF2B5EF4-FFF2-40B4-BE49-F238E27FC236}">
                <a16:creationId xmlns:a16="http://schemas.microsoft.com/office/drawing/2014/main" id="{F078D972-C980-9908-EB90-10741DED0B66}"/>
              </a:ext>
            </a:extLst>
          </p:cNvPr>
          <p:cNvSpPr txBox="1">
            <a:spLocks noGrp="1"/>
          </p:cNvSpPr>
          <p:nvPr>
            <p:ph type="body" idx="1"/>
          </p:nvPr>
        </p:nvSpPr>
        <p:spPr>
          <a:xfrm>
            <a:off x="720000" y="1146307"/>
            <a:ext cx="3755462" cy="35213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The aim of this project is to gather insights and predict member behaviour (Casual vs. Member) in the Divvy bike-sharing system using machine learning models.</a:t>
            </a:r>
          </a:p>
          <a:p>
            <a:pPr marL="0" lvl="0" indent="0" algn="l" rtl="0">
              <a:spcBef>
                <a:spcPts val="1000"/>
              </a:spcBef>
              <a:spcAft>
                <a:spcPts val="0"/>
              </a:spcAft>
              <a:buNone/>
            </a:pPr>
            <a:r>
              <a:rPr lang="en-IN" sz="2200">
                <a:latin typeface="Quantico"/>
                <a:ea typeface="Quantico"/>
                <a:cs typeface="Quantico"/>
                <a:sym typeface="Quantico"/>
              </a:rPr>
              <a:t>Overview</a:t>
            </a:r>
          </a:p>
          <a:p>
            <a:pPr>
              <a:buFont typeface="Arial" panose="020B0604020202020204" pitchFamily="34" charset="0"/>
              <a:buChar char="•"/>
            </a:pPr>
            <a:r>
              <a:rPr lang="en-IN"/>
              <a:t>Data from Divvy bike trip logs (September 2024 to January 2025)</a:t>
            </a:r>
          </a:p>
          <a:p>
            <a:pPr marL="152400" indent="0">
              <a:buNone/>
            </a:pPr>
            <a:endParaRPr lang="en-IN"/>
          </a:p>
          <a:p>
            <a:pPr>
              <a:buFont typeface="Arial" panose="020B0604020202020204" pitchFamily="34" charset="0"/>
              <a:buChar char="•"/>
            </a:pPr>
            <a:r>
              <a:rPr lang="en-IN"/>
              <a:t>Analyse patterns in user behaviour based on ride data</a:t>
            </a:r>
          </a:p>
          <a:p>
            <a:pPr marL="152400" indent="0">
              <a:buNone/>
            </a:pPr>
            <a:endParaRPr lang="en-IN"/>
          </a:p>
          <a:p>
            <a:pPr>
              <a:buFont typeface="Arial" panose="020B0604020202020204" pitchFamily="34" charset="0"/>
              <a:buChar char="•"/>
            </a:pPr>
            <a:r>
              <a:rPr lang="en-IN"/>
              <a:t>Apply machine learning techniques to predict membership status</a:t>
            </a:r>
          </a:p>
          <a:p>
            <a:pPr marL="152400" indent="0">
              <a:buNone/>
            </a:pPr>
            <a:endParaRPr lang="en-IN"/>
          </a:p>
          <a:p>
            <a:pPr>
              <a:buFont typeface="Arial" panose="020B0604020202020204" pitchFamily="34" charset="0"/>
              <a:buChar char="•"/>
            </a:pPr>
            <a:r>
              <a:rPr lang="en-IN"/>
              <a:t>Evaluate model performance and feature importance</a:t>
            </a:r>
          </a:p>
          <a:p>
            <a:pPr marL="457200" lvl="0" indent="-304800" algn="l" rtl="0">
              <a:lnSpc>
                <a:spcPct val="100000"/>
              </a:lnSpc>
              <a:spcBef>
                <a:spcPts val="800"/>
              </a:spcBef>
              <a:spcAft>
                <a:spcPts val="0"/>
              </a:spcAft>
              <a:buClr>
                <a:schemeClr val="dk1"/>
              </a:buClr>
              <a:buSzPts val="1200"/>
              <a:buFont typeface="Source Code Pro"/>
              <a:buChar char="●"/>
            </a:pPr>
            <a:endParaRPr lang="en-IN"/>
          </a:p>
        </p:txBody>
      </p:sp>
      <p:grpSp>
        <p:nvGrpSpPr>
          <p:cNvPr id="621" name="Google Shape;621;p52">
            <a:extLst>
              <a:ext uri="{FF2B5EF4-FFF2-40B4-BE49-F238E27FC236}">
                <a16:creationId xmlns:a16="http://schemas.microsoft.com/office/drawing/2014/main" id="{F0B3F43A-C92B-21B9-6C59-84AC9C1E6AC9}"/>
              </a:ext>
            </a:extLst>
          </p:cNvPr>
          <p:cNvGrpSpPr/>
          <p:nvPr/>
        </p:nvGrpSpPr>
        <p:grpSpPr>
          <a:xfrm>
            <a:off x="5916554" y="1601601"/>
            <a:ext cx="2466622" cy="252898"/>
            <a:chOff x="3839575" y="1982700"/>
            <a:chExt cx="1586150" cy="162625"/>
          </a:xfrm>
        </p:grpSpPr>
        <p:sp>
          <p:nvSpPr>
            <p:cNvPr id="622" name="Google Shape;622;p52">
              <a:extLst>
                <a:ext uri="{FF2B5EF4-FFF2-40B4-BE49-F238E27FC236}">
                  <a16:creationId xmlns:a16="http://schemas.microsoft.com/office/drawing/2014/main" id="{BC67EA91-0073-F930-B182-A3B149287E50}"/>
                </a:ext>
              </a:extLst>
            </p:cNvPr>
            <p:cNvSpPr/>
            <p:nvPr/>
          </p:nvSpPr>
          <p:spPr>
            <a:xfrm>
              <a:off x="3839575" y="1982700"/>
              <a:ext cx="1586150" cy="162625"/>
            </a:xfrm>
            <a:custGeom>
              <a:avLst/>
              <a:gdLst/>
              <a:ahLst/>
              <a:cxnLst/>
              <a:rect l="l" t="t" r="r" b="b"/>
              <a:pathLst>
                <a:path w="63446" h="6505" extrusionOk="0">
                  <a:moveTo>
                    <a:pt x="1" y="0"/>
                  </a:moveTo>
                  <a:lnTo>
                    <a:pt x="1" y="6505"/>
                  </a:lnTo>
                  <a:lnTo>
                    <a:pt x="63446" y="6505"/>
                  </a:lnTo>
                  <a:lnTo>
                    <a:pt x="63446"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2">
              <a:extLst>
                <a:ext uri="{FF2B5EF4-FFF2-40B4-BE49-F238E27FC236}">
                  <a16:creationId xmlns:a16="http://schemas.microsoft.com/office/drawing/2014/main" id="{0964B925-5569-5C34-BD0B-D8D5D2C8ADE2}"/>
                </a:ext>
              </a:extLst>
            </p:cNvPr>
            <p:cNvSpPr/>
            <p:nvPr/>
          </p:nvSpPr>
          <p:spPr>
            <a:xfrm>
              <a:off x="3917125" y="2025225"/>
              <a:ext cx="79250" cy="79250"/>
            </a:xfrm>
            <a:custGeom>
              <a:avLst/>
              <a:gdLst/>
              <a:ahLst/>
              <a:cxnLst/>
              <a:rect l="l" t="t" r="r" b="b"/>
              <a:pathLst>
                <a:path w="3170" h="3170" extrusionOk="0">
                  <a:moveTo>
                    <a:pt x="701" y="1"/>
                  </a:moveTo>
                  <a:cubicBezTo>
                    <a:pt x="301" y="1"/>
                    <a:pt x="1" y="334"/>
                    <a:pt x="1" y="701"/>
                  </a:cubicBezTo>
                  <a:lnTo>
                    <a:pt x="1" y="2436"/>
                  </a:lnTo>
                  <a:cubicBezTo>
                    <a:pt x="1" y="2869"/>
                    <a:pt x="334" y="3169"/>
                    <a:pt x="701" y="3169"/>
                  </a:cubicBezTo>
                  <a:lnTo>
                    <a:pt x="2469" y="3169"/>
                  </a:lnTo>
                  <a:cubicBezTo>
                    <a:pt x="2870" y="3169"/>
                    <a:pt x="3170" y="2836"/>
                    <a:pt x="3170" y="2436"/>
                  </a:cubicBezTo>
                  <a:lnTo>
                    <a:pt x="3170" y="701"/>
                  </a:lnTo>
                  <a:cubicBezTo>
                    <a:pt x="3170" y="267"/>
                    <a:pt x="2836" y="1"/>
                    <a:pt x="2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2">
              <a:extLst>
                <a:ext uri="{FF2B5EF4-FFF2-40B4-BE49-F238E27FC236}">
                  <a16:creationId xmlns:a16="http://schemas.microsoft.com/office/drawing/2014/main" id="{5A98890F-1530-7B76-76C8-5D10233B361C}"/>
                </a:ext>
              </a:extLst>
            </p:cNvPr>
            <p:cNvSpPr/>
            <p:nvPr/>
          </p:nvSpPr>
          <p:spPr>
            <a:xfrm>
              <a:off x="4022200" y="2050250"/>
              <a:ext cx="285250" cy="5850"/>
            </a:xfrm>
            <a:custGeom>
              <a:avLst/>
              <a:gdLst/>
              <a:ahLst/>
              <a:cxnLst/>
              <a:rect l="l" t="t" r="r" b="b"/>
              <a:pathLst>
                <a:path w="11410" h="234" extrusionOk="0">
                  <a:moveTo>
                    <a:pt x="134" y="0"/>
                  </a:moveTo>
                  <a:cubicBezTo>
                    <a:pt x="68" y="0"/>
                    <a:pt x="1" y="34"/>
                    <a:pt x="1" y="100"/>
                  </a:cubicBezTo>
                  <a:cubicBezTo>
                    <a:pt x="1" y="200"/>
                    <a:pt x="68" y="234"/>
                    <a:pt x="134" y="234"/>
                  </a:cubicBezTo>
                  <a:lnTo>
                    <a:pt x="11276" y="234"/>
                  </a:lnTo>
                  <a:cubicBezTo>
                    <a:pt x="11342" y="234"/>
                    <a:pt x="11409" y="200"/>
                    <a:pt x="11409" y="100"/>
                  </a:cubicBezTo>
                  <a:cubicBezTo>
                    <a:pt x="11409" y="34"/>
                    <a:pt x="11309" y="0"/>
                    <a:pt x="11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2">
              <a:extLst>
                <a:ext uri="{FF2B5EF4-FFF2-40B4-BE49-F238E27FC236}">
                  <a16:creationId xmlns:a16="http://schemas.microsoft.com/office/drawing/2014/main" id="{760A6BFF-DFFC-F457-B934-830055B586A4}"/>
                </a:ext>
              </a:extLst>
            </p:cNvPr>
            <p:cNvSpPr/>
            <p:nvPr/>
          </p:nvSpPr>
          <p:spPr>
            <a:xfrm>
              <a:off x="4022200" y="2071925"/>
              <a:ext cx="183500" cy="5875"/>
            </a:xfrm>
            <a:custGeom>
              <a:avLst/>
              <a:gdLst/>
              <a:ahLst/>
              <a:cxnLst/>
              <a:rect l="l" t="t" r="r" b="b"/>
              <a:pathLst>
                <a:path w="7340" h="235" extrusionOk="0">
                  <a:moveTo>
                    <a:pt x="134" y="1"/>
                  </a:moveTo>
                  <a:cubicBezTo>
                    <a:pt x="68" y="1"/>
                    <a:pt x="1" y="34"/>
                    <a:pt x="1" y="134"/>
                  </a:cubicBezTo>
                  <a:cubicBezTo>
                    <a:pt x="1" y="201"/>
                    <a:pt x="68" y="234"/>
                    <a:pt x="134" y="234"/>
                  </a:cubicBezTo>
                  <a:lnTo>
                    <a:pt x="7239" y="234"/>
                  </a:lnTo>
                  <a:cubicBezTo>
                    <a:pt x="7306" y="234"/>
                    <a:pt x="7339" y="201"/>
                    <a:pt x="7339" y="134"/>
                  </a:cubicBezTo>
                  <a:cubicBezTo>
                    <a:pt x="7339" y="67"/>
                    <a:pt x="7273" y="1"/>
                    <a:pt x="7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2">
              <a:extLst>
                <a:ext uri="{FF2B5EF4-FFF2-40B4-BE49-F238E27FC236}">
                  <a16:creationId xmlns:a16="http://schemas.microsoft.com/office/drawing/2014/main" id="{36C20480-6F06-9C15-AFDB-65E41E0D209E}"/>
                </a:ext>
              </a:extLst>
            </p:cNvPr>
            <p:cNvSpPr/>
            <p:nvPr/>
          </p:nvSpPr>
          <p:spPr>
            <a:xfrm>
              <a:off x="5080475" y="2041900"/>
              <a:ext cx="56725" cy="55900"/>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2">
              <a:extLst>
                <a:ext uri="{FF2B5EF4-FFF2-40B4-BE49-F238E27FC236}">
                  <a16:creationId xmlns:a16="http://schemas.microsoft.com/office/drawing/2014/main" id="{9D4F63B5-000C-D49F-B603-03945F4703A2}"/>
                </a:ext>
              </a:extLst>
            </p:cNvPr>
            <p:cNvSpPr/>
            <p:nvPr/>
          </p:nvSpPr>
          <p:spPr>
            <a:xfrm>
              <a:off x="5168850" y="2041900"/>
              <a:ext cx="56750" cy="55900"/>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2">
              <a:extLst>
                <a:ext uri="{FF2B5EF4-FFF2-40B4-BE49-F238E27FC236}">
                  <a16:creationId xmlns:a16="http://schemas.microsoft.com/office/drawing/2014/main" id="{9C61E616-8DA1-3154-D6AF-066AD4E06630}"/>
                </a:ext>
              </a:extLst>
            </p:cNvPr>
            <p:cNvSpPr/>
            <p:nvPr/>
          </p:nvSpPr>
          <p:spPr>
            <a:xfrm>
              <a:off x="5256425" y="2041900"/>
              <a:ext cx="56725" cy="55900"/>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52">
            <a:extLst>
              <a:ext uri="{FF2B5EF4-FFF2-40B4-BE49-F238E27FC236}">
                <a16:creationId xmlns:a16="http://schemas.microsoft.com/office/drawing/2014/main" id="{8B7A66F4-11B0-B4F9-F6F2-BBFF72CC7211}"/>
              </a:ext>
            </a:extLst>
          </p:cNvPr>
          <p:cNvGrpSpPr/>
          <p:nvPr/>
        </p:nvGrpSpPr>
        <p:grpSpPr>
          <a:xfrm>
            <a:off x="5520405" y="1943037"/>
            <a:ext cx="2202447" cy="1457092"/>
            <a:chOff x="3095725" y="2502225"/>
            <a:chExt cx="1401850" cy="927375"/>
          </a:xfrm>
        </p:grpSpPr>
        <p:sp>
          <p:nvSpPr>
            <p:cNvPr id="630" name="Google Shape;630;p52">
              <a:extLst>
                <a:ext uri="{FF2B5EF4-FFF2-40B4-BE49-F238E27FC236}">
                  <a16:creationId xmlns:a16="http://schemas.microsoft.com/office/drawing/2014/main" id="{9675D4C2-45E5-0F43-6B02-A8AE24E84723}"/>
                </a:ext>
              </a:extLst>
            </p:cNvPr>
            <p:cNvSpPr/>
            <p:nvPr/>
          </p:nvSpPr>
          <p:spPr>
            <a:xfrm>
              <a:off x="3095725" y="2502225"/>
              <a:ext cx="1401850" cy="103450"/>
            </a:xfrm>
            <a:custGeom>
              <a:avLst/>
              <a:gdLst/>
              <a:ahLst/>
              <a:cxnLst/>
              <a:rect l="l" t="t" r="r" b="b"/>
              <a:pathLst>
                <a:path w="56074" h="4138" fill="none" extrusionOk="0">
                  <a:moveTo>
                    <a:pt x="0" y="1"/>
                  </a:moveTo>
                  <a:lnTo>
                    <a:pt x="56073" y="1"/>
                  </a:lnTo>
                  <a:lnTo>
                    <a:pt x="56073" y="4137"/>
                  </a:lnTo>
                  <a:lnTo>
                    <a:pt x="0" y="4137"/>
                  </a:lnTo>
                  <a:close/>
                </a:path>
              </a:pathLst>
            </a:custGeom>
            <a:solidFill>
              <a:schemeClr val="dk1"/>
            </a:solidFill>
            <a:ln w="10850" cap="flat" cmpd="sng">
              <a:solidFill>
                <a:srgbClr val="F0F9F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2">
              <a:extLst>
                <a:ext uri="{FF2B5EF4-FFF2-40B4-BE49-F238E27FC236}">
                  <a16:creationId xmlns:a16="http://schemas.microsoft.com/office/drawing/2014/main" id="{FBA0F408-4B0F-C7CB-24CC-095FC324B933}"/>
                </a:ext>
              </a:extLst>
            </p:cNvPr>
            <p:cNvSpPr/>
            <p:nvPr/>
          </p:nvSpPr>
          <p:spPr>
            <a:xfrm>
              <a:off x="3095725" y="3327000"/>
              <a:ext cx="1401850" cy="102600"/>
            </a:xfrm>
            <a:custGeom>
              <a:avLst/>
              <a:gdLst/>
              <a:ahLst/>
              <a:cxnLst/>
              <a:rect l="l" t="t" r="r" b="b"/>
              <a:pathLst>
                <a:path w="56074" h="4104" fill="none" extrusionOk="0">
                  <a:moveTo>
                    <a:pt x="0" y="0"/>
                  </a:moveTo>
                  <a:lnTo>
                    <a:pt x="56073" y="0"/>
                  </a:lnTo>
                  <a:lnTo>
                    <a:pt x="56073" y="4103"/>
                  </a:lnTo>
                  <a:lnTo>
                    <a:pt x="0" y="4103"/>
                  </a:lnTo>
                  <a:close/>
                </a:path>
              </a:pathLst>
            </a:custGeom>
            <a:solidFill>
              <a:schemeClr val="dk1"/>
            </a:solidFill>
            <a:ln w="10850" cap="flat" cmpd="sng">
              <a:solidFill>
                <a:srgbClr val="F0F9F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2">
              <a:extLst>
                <a:ext uri="{FF2B5EF4-FFF2-40B4-BE49-F238E27FC236}">
                  <a16:creationId xmlns:a16="http://schemas.microsoft.com/office/drawing/2014/main" id="{0BC7C839-9EB8-38C5-5EE7-D366F12E9547}"/>
                </a:ext>
              </a:extLst>
            </p:cNvPr>
            <p:cNvSpPr/>
            <p:nvPr/>
          </p:nvSpPr>
          <p:spPr>
            <a:xfrm>
              <a:off x="3095725" y="2605650"/>
              <a:ext cx="1401850" cy="412800"/>
            </a:xfrm>
            <a:custGeom>
              <a:avLst/>
              <a:gdLst/>
              <a:ahLst/>
              <a:cxnLst/>
              <a:rect l="l" t="t" r="r" b="b"/>
              <a:pathLst>
                <a:path w="56074" h="16512" fill="none" extrusionOk="0">
                  <a:moveTo>
                    <a:pt x="0" y="0"/>
                  </a:moveTo>
                  <a:lnTo>
                    <a:pt x="56073" y="0"/>
                  </a:lnTo>
                  <a:lnTo>
                    <a:pt x="56073" y="16512"/>
                  </a:lnTo>
                  <a:lnTo>
                    <a:pt x="0" y="16512"/>
                  </a:lnTo>
                  <a:close/>
                </a:path>
              </a:pathLst>
            </a:custGeom>
            <a:solidFill>
              <a:schemeClr val="dk1"/>
            </a:solidFill>
            <a:ln w="10850" cap="flat" cmpd="sng">
              <a:solidFill>
                <a:srgbClr val="F0F9F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2">
              <a:extLst>
                <a:ext uri="{FF2B5EF4-FFF2-40B4-BE49-F238E27FC236}">
                  <a16:creationId xmlns:a16="http://schemas.microsoft.com/office/drawing/2014/main" id="{3A3D2756-B510-2A5B-2A31-53C7DF82F10B}"/>
                </a:ext>
              </a:extLst>
            </p:cNvPr>
            <p:cNvSpPr/>
            <p:nvPr/>
          </p:nvSpPr>
          <p:spPr>
            <a:xfrm>
              <a:off x="4066400" y="3018425"/>
              <a:ext cx="431175" cy="309425"/>
            </a:xfrm>
            <a:custGeom>
              <a:avLst/>
              <a:gdLst/>
              <a:ahLst/>
              <a:cxnLst/>
              <a:rect l="l" t="t" r="r" b="b"/>
              <a:pathLst>
                <a:path w="17247" h="12377" fill="none" extrusionOk="0">
                  <a:moveTo>
                    <a:pt x="1" y="1"/>
                  </a:moveTo>
                  <a:lnTo>
                    <a:pt x="17246" y="1"/>
                  </a:lnTo>
                  <a:lnTo>
                    <a:pt x="17246" y="12376"/>
                  </a:lnTo>
                  <a:lnTo>
                    <a:pt x="1" y="12376"/>
                  </a:lnTo>
                  <a:close/>
                </a:path>
              </a:pathLst>
            </a:custGeom>
            <a:solidFill>
              <a:schemeClr val="dk1"/>
            </a:solidFill>
            <a:ln w="10850" cap="flat" cmpd="sng">
              <a:solidFill>
                <a:srgbClr val="F0F9F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2">
              <a:extLst>
                <a:ext uri="{FF2B5EF4-FFF2-40B4-BE49-F238E27FC236}">
                  <a16:creationId xmlns:a16="http://schemas.microsoft.com/office/drawing/2014/main" id="{63148C8F-2FFD-36B0-951B-55FF9252ED99}"/>
                </a:ext>
              </a:extLst>
            </p:cNvPr>
            <p:cNvSpPr/>
            <p:nvPr/>
          </p:nvSpPr>
          <p:spPr>
            <a:xfrm>
              <a:off x="3526025" y="3018425"/>
              <a:ext cx="539575" cy="309425"/>
            </a:xfrm>
            <a:custGeom>
              <a:avLst/>
              <a:gdLst/>
              <a:ahLst/>
              <a:cxnLst/>
              <a:rect l="l" t="t" r="r" b="b"/>
              <a:pathLst>
                <a:path w="21583" h="12377" fill="none" extrusionOk="0">
                  <a:moveTo>
                    <a:pt x="0" y="1"/>
                  </a:moveTo>
                  <a:lnTo>
                    <a:pt x="21582" y="1"/>
                  </a:lnTo>
                  <a:lnTo>
                    <a:pt x="21582" y="12376"/>
                  </a:lnTo>
                  <a:lnTo>
                    <a:pt x="0" y="12376"/>
                  </a:lnTo>
                  <a:close/>
                </a:path>
              </a:pathLst>
            </a:custGeom>
            <a:solidFill>
              <a:schemeClr val="dk1"/>
            </a:solidFill>
            <a:ln w="10850" cap="flat" cmpd="sng">
              <a:solidFill>
                <a:srgbClr val="F0F9F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2">
              <a:extLst>
                <a:ext uri="{FF2B5EF4-FFF2-40B4-BE49-F238E27FC236}">
                  <a16:creationId xmlns:a16="http://schemas.microsoft.com/office/drawing/2014/main" id="{B27D10F2-E3F8-8486-C949-04FCFA9663C6}"/>
                </a:ext>
              </a:extLst>
            </p:cNvPr>
            <p:cNvSpPr/>
            <p:nvPr/>
          </p:nvSpPr>
          <p:spPr>
            <a:xfrm>
              <a:off x="3095725" y="3018425"/>
              <a:ext cx="432000" cy="309425"/>
            </a:xfrm>
            <a:custGeom>
              <a:avLst/>
              <a:gdLst/>
              <a:ahLst/>
              <a:cxnLst/>
              <a:rect l="l" t="t" r="r" b="b"/>
              <a:pathLst>
                <a:path w="17280" h="12377" fill="none" extrusionOk="0">
                  <a:moveTo>
                    <a:pt x="0" y="1"/>
                  </a:moveTo>
                  <a:lnTo>
                    <a:pt x="17279" y="1"/>
                  </a:lnTo>
                  <a:lnTo>
                    <a:pt x="17279" y="12376"/>
                  </a:lnTo>
                  <a:lnTo>
                    <a:pt x="0" y="12376"/>
                  </a:lnTo>
                  <a:close/>
                </a:path>
              </a:pathLst>
            </a:custGeom>
            <a:solidFill>
              <a:schemeClr val="dk1"/>
            </a:solidFill>
            <a:ln w="10850" cap="flat" cmpd="sng">
              <a:solidFill>
                <a:srgbClr val="F0F9F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2">
              <a:extLst>
                <a:ext uri="{FF2B5EF4-FFF2-40B4-BE49-F238E27FC236}">
                  <a16:creationId xmlns:a16="http://schemas.microsoft.com/office/drawing/2014/main" id="{700671B4-24FA-EA6B-27C0-665CCC375C8B}"/>
                </a:ext>
              </a:extLst>
            </p:cNvPr>
            <p:cNvSpPr/>
            <p:nvPr/>
          </p:nvSpPr>
          <p:spPr>
            <a:xfrm>
              <a:off x="3807900" y="2773250"/>
              <a:ext cx="258525" cy="18375"/>
            </a:xfrm>
            <a:custGeom>
              <a:avLst/>
              <a:gdLst/>
              <a:ahLst/>
              <a:cxnLst/>
              <a:rect l="l" t="t" r="r" b="b"/>
              <a:pathLst>
                <a:path w="10341" h="735" extrusionOk="0">
                  <a:moveTo>
                    <a:pt x="0" y="1"/>
                  </a:moveTo>
                  <a:lnTo>
                    <a:pt x="0" y="735"/>
                  </a:lnTo>
                  <a:lnTo>
                    <a:pt x="10341" y="735"/>
                  </a:lnTo>
                  <a:lnTo>
                    <a:pt x="10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2">
              <a:extLst>
                <a:ext uri="{FF2B5EF4-FFF2-40B4-BE49-F238E27FC236}">
                  <a16:creationId xmlns:a16="http://schemas.microsoft.com/office/drawing/2014/main" id="{FAD62D96-15C2-383D-304F-09327592FDF2}"/>
                </a:ext>
              </a:extLst>
            </p:cNvPr>
            <p:cNvSpPr/>
            <p:nvPr/>
          </p:nvSpPr>
          <p:spPr>
            <a:xfrm>
              <a:off x="4080575" y="2773250"/>
              <a:ext cx="46725" cy="18375"/>
            </a:xfrm>
            <a:custGeom>
              <a:avLst/>
              <a:gdLst/>
              <a:ahLst/>
              <a:cxnLst/>
              <a:rect l="l" t="t" r="r" b="b"/>
              <a:pathLst>
                <a:path w="1869" h="735" extrusionOk="0">
                  <a:moveTo>
                    <a:pt x="1" y="1"/>
                  </a:moveTo>
                  <a:lnTo>
                    <a:pt x="1" y="735"/>
                  </a:lnTo>
                  <a:lnTo>
                    <a:pt x="1869" y="735"/>
                  </a:lnTo>
                  <a:lnTo>
                    <a:pt x="1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2">
              <a:extLst>
                <a:ext uri="{FF2B5EF4-FFF2-40B4-BE49-F238E27FC236}">
                  <a16:creationId xmlns:a16="http://schemas.microsoft.com/office/drawing/2014/main" id="{F532D7BC-63D4-ACC4-B905-7D025DD3E921}"/>
                </a:ext>
              </a:extLst>
            </p:cNvPr>
            <p:cNvSpPr/>
            <p:nvPr/>
          </p:nvSpPr>
          <p:spPr>
            <a:xfrm>
              <a:off x="4162300" y="2773250"/>
              <a:ext cx="120125" cy="18375"/>
            </a:xfrm>
            <a:custGeom>
              <a:avLst/>
              <a:gdLst/>
              <a:ahLst/>
              <a:cxnLst/>
              <a:rect l="l" t="t" r="r" b="b"/>
              <a:pathLst>
                <a:path w="4805" h="735" extrusionOk="0">
                  <a:moveTo>
                    <a:pt x="1" y="1"/>
                  </a:moveTo>
                  <a:lnTo>
                    <a:pt x="1" y="735"/>
                  </a:lnTo>
                  <a:lnTo>
                    <a:pt x="4804" y="735"/>
                  </a:lnTo>
                  <a:lnTo>
                    <a:pt x="48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2">
              <a:extLst>
                <a:ext uri="{FF2B5EF4-FFF2-40B4-BE49-F238E27FC236}">
                  <a16:creationId xmlns:a16="http://schemas.microsoft.com/office/drawing/2014/main" id="{71168AD1-9F0B-4A67-466D-32A474BFF935}"/>
                </a:ext>
              </a:extLst>
            </p:cNvPr>
            <p:cNvSpPr/>
            <p:nvPr/>
          </p:nvSpPr>
          <p:spPr>
            <a:xfrm>
              <a:off x="3807900" y="2739900"/>
              <a:ext cx="82575" cy="18375"/>
            </a:xfrm>
            <a:custGeom>
              <a:avLst/>
              <a:gdLst/>
              <a:ahLst/>
              <a:cxnLst/>
              <a:rect l="l" t="t" r="r" b="b"/>
              <a:pathLst>
                <a:path w="3303" h="735" extrusionOk="0">
                  <a:moveTo>
                    <a:pt x="0" y="1"/>
                  </a:moveTo>
                  <a:lnTo>
                    <a:pt x="0" y="734"/>
                  </a:lnTo>
                  <a:lnTo>
                    <a:pt x="3302" y="734"/>
                  </a:lnTo>
                  <a:lnTo>
                    <a:pt x="3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2">
              <a:extLst>
                <a:ext uri="{FF2B5EF4-FFF2-40B4-BE49-F238E27FC236}">
                  <a16:creationId xmlns:a16="http://schemas.microsoft.com/office/drawing/2014/main" id="{D6753FF7-0145-76DC-AD3A-81F4B39FF1B7}"/>
                </a:ext>
              </a:extLst>
            </p:cNvPr>
            <p:cNvSpPr/>
            <p:nvPr/>
          </p:nvSpPr>
          <p:spPr>
            <a:xfrm>
              <a:off x="3911300" y="2739900"/>
              <a:ext cx="337775" cy="18375"/>
            </a:xfrm>
            <a:custGeom>
              <a:avLst/>
              <a:gdLst/>
              <a:ahLst/>
              <a:cxnLst/>
              <a:rect l="l" t="t" r="r" b="b"/>
              <a:pathLst>
                <a:path w="13511" h="735" extrusionOk="0">
                  <a:moveTo>
                    <a:pt x="0" y="1"/>
                  </a:moveTo>
                  <a:lnTo>
                    <a:pt x="0" y="734"/>
                  </a:lnTo>
                  <a:lnTo>
                    <a:pt x="13510" y="734"/>
                  </a:lnTo>
                  <a:lnTo>
                    <a:pt x="135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2">
              <a:extLst>
                <a:ext uri="{FF2B5EF4-FFF2-40B4-BE49-F238E27FC236}">
                  <a16:creationId xmlns:a16="http://schemas.microsoft.com/office/drawing/2014/main" id="{59B82CA2-10E3-ADFE-8F62-8E23EEADA121}"/>
                </a:ext>
              </a:extLst>
            </p:cNvPr>
            <p:cNvSpPr/>
            <p:nvPr/>
          </p:nvSpPr>
          <p:spPr>
            <a:xfrm>
              <a:off x="4270725" y="2739900"/>
              <a:ext cx="100100" cy="18375"/>
            </a:xfrm>
            <a:custGeom>
              <a:avLst/>
              <a:gdLst/>
              <a:ahLst/>
              <a:cxnLst/>
              <a:rect l="l" t="t" r="r" b="b"/>
              <a:pathLst>
                <a:path w="4004" h="735" extrusionOk="0">
                  <a:moveTo>
                    <a:pt x="0" y="1"/>
                  </a:moveTo>
                  <a:lnTo>
                    <a:pt x="0" y="734"/>
                  </a:lnTo>
                  <a:lnTo>
                    <a:pt x="4003" y="734"/>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2">
              <a:extLst>
                <a:ext uri="{FF2B5EF4-FFF2-40B4-BE49-F238E27FC236}">
                  <a16:creationId xmlns:a16="http://schemas.microsoft.com/office/drawing/2014/main" id="{EB8F1A9C-054B-2241-E14C-40BD51B91EE4}"/>
                </a:ext>
              </a:extLst>
            </p:cNvPr>
            <p:cNvSpPr/>
            <p:nvPr/>
          </p:nvSpPr>
          <p:spPr>
            <a:xfrm>
              <a:off x="3807900" y="2705700"/>
              <a:ext cx="135100" cy="18375"/>
            </a:xfrm>
            <a:custGeom>
              <a:avLst/>
              <a:gdLst/>
              <a:ahLst/>
              <a:cxnLst/>
              <a:rect l="l" t="t" r="r" b="b"/>
              <a:pathLst>
                <a:path w="5404" h="735" extrusionOk="0">
                  <a:moveTo>
                    <a:pt x="0" y="1"/>
                  </a:moveTo>
                  <a:lnTo>
                    <a:pt x="0" y="735"/>
                  </a:lnTo>
                  <a:lnTo>
                    <a:pt x="5404" y="735"/>
                  </a:lnTo>
                  <a:lnTo>
                    <a:pt x="54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2">
              <a:extLst>
                <a:ext uri="{FF2B5EF4-FFF2-40B4-BE49-F238E27FC236}">
                  <a16:creationId xmlns:a16="http://schemas.microsoft.com/office/drawing/2014/main" id="{C88CC568-A576-833C-05AE-E3BDB6CAEAC8}"/>
                </a:ext>
              </a:extLst>
            </p:cNvPr>
            <p:cNvSpPr/>
            <p:nvPr/>
          </p:nvSpPr>
          <p:spPr>
            <a:xfrm>
              <a:off x="3959675" y="2705700"/>
              <a:ext cx="51725" cy="18375"/>
            </a:xfrm>
            <a:custGeom>
              <a:avLst/>
              <a:gdLst/>
              <a:ahLst/>
              <a:cxnLst/>
              <a:rect l="l" t="t" r="r" b="b"/>
              <a:pathLst>
                <a:path w="2069" h="735" extrusionOk="0">
                  <a:moveTo>
                    <a:pt x="0" y="1"/>
                  </a:moveTo>
                  <a:lnTo>
                    <a:pt x="0" y="735"/>
                  </a:lnTo>
                  <a:lnTo>
                    <a:pt x="2068" y="735"/>
                  </a:lnTo>
                  <a:lnTo>
                    <a:pt x="20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2">
              <a:extLst>
                <a:ext uri="{FF2B5EF4-FFF2-40B4-BE49-F238E27FC236}">
                  <a16:creationId xmlns:a16="http://schemas.microsoft.com/office/drawing/2014/main" id="{EB3A3D33-459F-F5A7-7ACA-A372DB902732}"/>
                </a:ext>
              </a:extLst>
            </p:cNvPr>
            <p:cNvSpPr/>
            <p:nvPr/>
          </p:nvSpPr>
          <p:spPr>
            <a:xfrm>
              <a:off x="4025550" y="2705700"/>
              <a:ext cx="96750" cy="18375"/>
            </a:xfrm>
            <a:custGeom>
              <a:avLst/>
              <a:gdLst/>
              <a:ahLst/>
              <a:cxnLst/>
              <a:rect l="l" t="t" r="r" b="b"/>
              <a:pathLst>
                <a:path w="3870" h="735" extrusionOk="0">
                  <a:moveTo>
                    <a:pt x="0" y="1"/>
                  </a:moveTo>
                  <a:lnTo>
                    <a:pt x="0" y="735"/>
                  </a:lnTo>
                  <a:lnTo>
                    <a:pt x="3870" y="735"/>
                  </a:lnTo>
                  <a:lnTo>
                    <a:pt x="38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2">
              <a:extLst>
                <a:ext uri="{FF2B5EF4-FFF2-40B4-BE49-F238E27FC236}">
                  <a16:creationId xmlns:a16="http://schemas.microsoft.com/office/drawing/2014/main" id="{72DD908A-4989-A9D9-501E-B611A655DEBC}"/>
                </a:ext>
              </a:extLst>
            </p:cNvPr>
            <p:cNvSpPr/>
            <p:nvPr/>
          </p:nvSpPr>
          <p:spPr>
            <a:xfrm>
              <a:off x="3770375" y="2706550"/>
              <a:ext cx="14200" cy="15025"/>
            </a:xfrm>
            <a:custGeom>
              <a:avLst/>
              <a:gdLst/>
              <a:ahLst/>
              <a:cxnLst/>
              <a:rect l="l" t="t" r="r" b="b"/>
              <a:pathLst>
                <a:path w="568" h="601" extrusionOk="0">
                  <a:moveTo>
                    <a:pt x="300" y="0"/>
                  </a:moveTo>
                  <a:cubicBezTo>
                    <a:pt x="133" y="0"/>
                    <a:pt x="0" y="134"/>
                    <a:pt x="0" y="301"/>
                  </a:cubicBezTo>
                  <a:cubicBezTo>
                    <a:pt x="0" y="467"/>
                    <a:pt x="133" y="601"/>
                    <a:pt x="300" y="601"/>
                  </a:cubicBezTo>
                  <a:cubicBezTo>
                    <a:pt x="467" y="601"/>
                    <a:pt x="567" y="467"/>
                    <a:pt x="567" y="301"/>
                  </a:cubicBezTo>
                  <a:cubicBezTo>
                    <a:pt x="567" y="134"/>
                    <a:pt x="467"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2">
              <a:extLst>
                <a:ext uri="{FF2B5EF4-FFF2-40B4-BE49-F238E27FC236}">
                  <a16:creationId xmlns:a16="http://schemas.microsoft.com/office/drawing/2014/main" id="{2FFDB91A-4996-F5D6-A0CC-3BE4C329E3A9}"/>
                </a:ext>
              </a:extLst>
            </p:cNvPr>
            <p:cNvSpPr/>
            <p:nvPr/>
          </p:nvSpPr>
          <p:spPr>
            <a:xfrm>
              <a:off x="3770375" y="2742400"/>
              <a:ext cx="14200" cy="14200"/>
            </a:xfrm>
            <a:custGeom>
              <a:avLst/>
              <a:gdLst/>
              <a:ahLst/>
              <a:cxnLst/>
              <a:rect l="l" t="t" r="r" b="b"/>
              <a:pathLst>
                <a:path w="568" h="568" extrusionOk="0">
                  <a:moveTo>
                    <a:pt x="300" y="1"/>
                  </a:moveTo>
                  <a:cubicBezTo>
                    <a:pt x="133" y="1"/>
                    <a:pt x="0" y="101"/>
                    <a:pt x="0" y="268"/>
                  </a:cubicBezTo>
                  <a:cubicBezTo>
                    <a:pt x="0" y="434"/>
                    <a:pt x="133" y="568"/>
                    <a:pt x="300" y="568"/>
                  </a:cubicBezTo>
                  <a:cubicBezTo>
                    <a:pt x="467" y="568"/>
                    <a:pt x="567" y="434"/>
                    <a:pt x="567" y="268"/>
                  </a:cubicBezTo>
                  <a:cubicBezTo>
                    <a:pt x="567" y="101"/>
                    <a:pt x="467" y="1"/>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2">
              <a:extLst>
                <a:ext uri="{FF2B5EF4-FFF2-40B4-BE49-F238E27FC236}">
                  <a16:creationId xmlns:a16="http://schemas.microsoft.com/office/drawing/2014/main" id="{2DC45386-9FDF-351E-353F-07399C9BB88D}"/>
                </a:ext>
              </a:extLst>
            </p:cNvPr>
            <p:cNvSpPr/>
            <p:nvPr/>
          </p:nvSpPr>
          <p:spPr>
            <a:xfrm>
              <a:off x="3770375" y="2776600"/>
              <a:ext cx="14200" cy="14200"/>
            </a:xfrm>
            <a:custGeom>
              <a:avLst/>
              <a:gdLst/>
              <a:ahLst/>
              <a:cxnLst/>
              <a:rect l="l" t="t" r="r" b="b"/>
              <a:pathLst>
                <a:path w="568" h="568" extrusionOk="0">
                  <a:moveTo>
                    <a:pt x="300" y="0"/>
                  </a:moveTo>
                  <a:cubicBezTo>
                    <a:pt x="133" y="0"/>
                    <a:pt x="0" y="134"/>
                    <a:pt x="0" y="301"/>
                  </a:cubicBezTo>
                  <a:cubicBezTo>
                    <a:pt x="0" y="434"/>
                    <a:pt x="133" y="567"/>
                    <a:pt x="300" y="567"/>
                  </a:cubicBezTo>
                  <a:cubicBezTo>
                    <a:pt x="467" y="567"/>
                    <a:pt x="567" y="467"/>
                    <a:pt x="567" y="301"/>
                  </a:cubicBezTo>
                  <a:cubicBezTo>
                    <a:pt x="567" y="167"/>
                    <a:pt x="467" y="34"/>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2">
              <a:extLst>
                <a:ext uri="{FF2B5EF4-FFF2-40B4-BE49-F238E27FC236}">
                  <a16:creationId xmlns:a16="http://schemas.microsoft.com/office/drawing/2014/main" id="{699A37CF-A191-2C45-8EBB-37AB716C2721}"/>
                </a:ext>
              </a:extLst>
            </p:cNvPr>
            <p:cNvSpPr/>
            <p:nvPr/>
          </p:nvSpPr>
          <p:spPr>
            <a:xfrm>
              <a:off x="3807900" y="2903350"/>
              <a:ext cx="150950" cy="19200"/>
            </a:xfrm>
            <a:custGeom>
              <a:avLst/>
              <a:gdLst/>
              <a:ahLst/>
              <a:cxnLst/>
              <a:rect l="l" t="t" r="r" b="b"/>
              <a:pathLst>
                <a:path w="6038" h="768" extrusionOk="0">
                  <a:moveTo>
                    <a:pt x="0" y="1"/>
                  </a:moveTo>
                  <a:lnTo>
                    <a:pt x="0" y="768"/>
                  </a:lnTo>
                  <a:lnTo>
                    <a:pt x="6038" y="768"/>
                  </a:lnTo>
                  <a:lnTo>
                    <a:pt x="6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2">
              <a:extLst>
                <a:ext uri="{FF2B5EF4-FFF2-40B4-BE49-F238E27FC236}">
                  <a16:creationId xmlns:a16="http://schemas.microsoft.com/office/drawing/2014/main" id="{4B883CF7-7267-F68C-7FBD-54E2060C3B48}"/>
                </a:ext>
              </a:extLst>
            </p:cNvPr>
            <p:cNvSpPr/>
            <p:nvPr/>
          </p:nvSpPr>
          <p:spPr>
            <a:xfrm>
              <a:off x="3977175" y="2903350"/>
              <a:ext cx="200175" cy="19200"/>
            </a:xfrm>
            <a:custGeom>
              <a:avLst/>
              <a:gdLst/>
              <a:ahLst/>
              <a:cxnLst/>
              <a:rect l="l" t="t" r="r" b="b"/>
              <a:pathLst>
                <a:path w="8007" h="768" extrusionOk="0">
                  <a:moveTo>
                    <a:pt x="1" y="1"/>
                  </a:moveTo>
                  <a:lnTo>
                    <a:pt x="1" y="768"/>
                  </a:lnTo>
                  <a:lnTo>
                    <a:pt x="8006" y="768"/>
                  </a:lnTo>
                  <a:lnTo>
                    <a:pt x="80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2">
              <a:extLst>
                <a:ext uri="{FF2B5EF4-FFF2-40B4-BE49-F238E27FC236}">
                  <a16:creationId xmlns:a16="http://schemas.microsoft.com/office/drawing/2014/main" id="{6F933D1D-6BB4-C15A-2A5C-6CE435E25E2E}"/>
                </a:ext>
              </a:extLst>
            </p:cNvPr>
            <p:cNvSpPr/>
            <p:nvPr/>
          </p:nvSpPr>
          <p:spPr>
            <a:xfrm>
              <a:off x="4201500" y="2903350"/>
              <a:ext cx="86750" cy="19200"/>
            </a:xfrm>
            <a:custGeom>
              <a:avLst/>
              <a:gdLst/>
              <a:ahLst/>
              <a:cxnLst/>
              <a:rect l="l" t="t" r="r" b="b"/>
              <a:pathLst>
                <a:path w="3470" h="768" extrusionOk="0">
                  <a:moveTo>
                    <a:pt x="1" y="1"/>
                  </a:moveTo>
                  <a:lnTo>
                    <a:pt x="1" y="768"/>
                  </a:lnTo>
                  <a:lnTo>
                    <a:pt x="3470" y="768"/>
                  </a:lnTo>
                  <a:lnTo>
                    <a:pt x="34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2">
              <a:extLst>
                <a:ext uri="{FF2B5EF4-FFF2-40B4-BE49-F238E27FC236}">
                  <a16:creationId xmlns:a16="http://schemas.microsoft.com/office/drawing/2014/main" id="{F25990B1-0962-DE2D-1F4E-BB8ED4C14D0B}"/>
                </a:ext>
              </a:extLst>
            </p:cNvPr>
            <p:cNvSpPr/>
            <p:nvPr/>
          </p:nvSpPr>
          <p:spPr>
            <a:xfrm>
              <a:off x="3807900" y="2871675"/>
              <a:ext cx="126775" cy="18350"/>
            </a:xfrm>
            <a:custGeom>
              <a:avLst/>
              <a:gdLst/>
              <a:ahLst/>
              <a:cxnLst/>
              <a:rect l="l" t="t" r="r" b="b"/>
              <a:pathLst>
                <a:path w="5071" h="734" extrusionOk="0">
                  <a:moveTo>
                    <a:pt x="0" y="0"/>
                  </a:moveTo>
                  <a:lnTo>
                    <a:pt x="0" y="734"/>
                  </a:lnTo>
                  <a:lnTo>
                    <a:pt x="5070" y="734"/>
                  </a:lnTo>
                  <a:lnTo>
                    <a:pt x="5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2">
              <a:extLst>
                <a:ext uri="{FF2B5EF4-FFF2-40B4-BE49-F238E27FC236}">
                  <a16:creationId xmlns:a16="http://schemas.microsoft.com/office/drawing/2014/main" id="{CED1AA8E-010A-319F-3DD1-E4D3C0EC6E6F}"/>
                </a:ext>
              </a:extLst>
            </p:cNvPr>
            <p:cNvSpPr/>
            <p:nvPr/>
          </p:nvSpPr>
          <p:spPr>
            <a:xfrm>
              <a:off x="3953000" y="2871675"/>
              <a:ext cx="152625" cy="18350"/>
            </a:xfrm>
            <a:custGeom>
              <a:avLst/>
              <a:gdLst/>
              <a:ahLst/>
              <a:cxnLst/>
              <a:rect l="l" t="t" r="r" b="b"/>
              <a:pathLst>
                <a:path w="6105" h="734" extrusionOk="0">
                  <a:moveTo>
                    <a:pt x="0" y="0"/>
                  </a:moveTo>
                  <a:lnTo>
                    <a:pt x="0" y="734"/>
                  </a:lnTo>
                  <a:lnTo>
                    <a:pt x="6105" y="734"/>
                  </a:lnTo>
                  <a:lnTo>
                    <a:pt x="61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2">
              <a:extLst>
                <a:ext uri="{FF2B5EF4-FFF2-40B4-BE49-F238E27FC236}">
                  <a16:creationId xmlns:a16="http://schemas.microsoft.com/office/drawing/2014/main" id="{3D0EE35F-7116-1CC2-BC95-0EA973DD8525}"/>
                </a:ext>
              </a:extLst>
            </p:cNvPr>
            <p:cNvSpPr/>
            <p:nvPr/>
          </p:nvSpPr>
          <p:spPr>
            <a:xfrm>
              <a:off x="4122275" y="2871675"/>
              <a:ext cx="90100" cy="18350"/>
            </a:xfrm>
            <a:custGeom>
              <a:avLst/>
              <a:gdLst/>
              <a:ahLst/>
              <a:cxnLst/>
              <a:rect l="l" t="t" r="r" b="b"/>
              <a:pathLst>
                <a:path w="3604" h="734" extrusionOk="0">
                  <a:moveTo>
                    <a:pt x="1" y="0"/>
                  </a:moveTo>
                  <a:lnTo>
                    <a:pt x="1" y="734"/>
                  </a:lnTo>
                  <a:lnTo>
                    <a:pt x="3603" y="734"/>
                  </a:lnTo>
                  <a:lnTo>
                    <a:pt x="36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2">
              <a:extLst>
                <a:ext uri="{FF2B5EF4-FFF2-40B4-BE49-F238E27FC236}">
                  <a16:creationId xmlns:a16="http://schemas.microsoft.com/office/drawing/2014/main" id="{0C212C12-85D6-5942-6C45-F0B6B11FD7CF}"/>
                </a:ext>
              </a:extLst>
            </p:cNvPr>
            <p:cNvSpPr/>
            <p:nvPr/>
          </p:nvSpPr>
          <p:spPr>
            <a:xfrm>
              <a:off x="3807900" y="2837475"/>
              <a:ext cx="43375" cy="19200"/>
            </a:xfrm>
            <a:custGeom>
              <a:avLst/>
              <a:gdLst/>
              <a:ahLst/>
              <a:cxnLst/>
              <a:rect l="l" t="t" r="r" b="b"/>
              <a:pathLst>
                <a:path w="1735" h="768" extrusionOk="0">
                  <a:moveTo>
                    <a:pt x="0" y="0"/>
                  </a:moveTo>
                  <a:lnTo>
                    <a:pt x="0" y="768"/>
                  </a:lnTo>
                  <a:lnTo>
                    <a:pt x="1735" y="768"/>
                  </a:lnTo>
                  <a:lnTo>
                    <a:pt x="1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2">
              <a:extLst>
                <a:ext uri="{FF2B5EF4-FFF2-40B4-BE49-F238E27FC236}">
                  <a16:creationId xmlns:a16="http://schemas.microsoft.com/office/drawing/2014/main" id="{CA3C09CD-8C6D-CEF2-0BEA-A10BEDAFC88F}"/>
                </a:ext>
              </a:extLst>
            </p:cNvPr>
            <p:cNvSpPr/>
            <p:nvPr/>
          </p:nvSpPr>
          <p:spPr>
            <a:xfrm>
              <a:off x="3869600" y="2837475"/>
              <a:ext cx="125950" cy="19200"/>
            </a:xfrm>
            <a:custGeom>
              <a:avLst/>
              <a:gdLst/>
              <a:ahLst/>
              <a:cxnLst/>
              <a:rect l="l" t="t" r="r" b="b"/>
              <a:pathLst>
                <a:path w="5038" h="768" extrusionOk="0">
                  <a:moveTo>
                    <a:pt x="1" y="0"/>
                  </a:moveTo>
                  <a:lnTo>
                    <a:pt x="1" y="768"/>
                  </a:lnTo>
                  <a:lnTo>
                    <a:pt x="5037" y="768"/>
                  </a:lnTo>
                  <a:lnTo>
                    <a:pt x="50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2">
              <a:extLst>
                <a:ext uri="{FF2B5EF4-FFF2-40B4-BE49-F238E27FC236}">
                  <a16:creationId xmlns:a16="http://schemas.microsoft.com/office/drawing/2014/main" id="{A5E89F52-B91C-49C6-4389-89EE84202AA0}"/>
                </a:ext>
              </a:extLst>
            </p:cNvPr>
            <p:cNvSpPr/>
            <p:nvPr/>
          </p:nvSpPr>
          <p:spPr>
            <a:xfrm>
              <a:off x="3770375" y="2838300"/>
              <a:ext cx="14200" cy="14200"/>
            </a:xfrm>
            <a:custGeom>
              <a:avLst/>
              <a:gdLst/>
              <a:ahLst/>
              <a:cxnLst/>
              <a:rect l="l" t="t" r="r" b="b"/>
              <a:pathLst>
                <a:path w="568" h="568" extrusionOk="0">
                  <a:moveTo>
                    <a:pt x="300" y="1"/>
                  </a:moveTo>
                  <a:cubicBezTo>
                    <a:pt x="133" y="1"/>
                    <a:pt x="0" y="101"/>
                    <a:pt x="0" y="268"/>
                  </a:cubicBezTo>
                  <a:cubicBezTo>
                    <a:pt x="0" y="434"/>
                    <a:pt x="133" y="568"/>
                    <a:pt x="300" y="568"/>
                  </a:cubicBezTo>
                  <a:cubicBezTo>
                    <a:pt x="467" y="568"/>
                    <a:pt x="567" y="434"/>
                    <a:pt x="567" y="268"/>
                  </a:cubicBezTo>
                  <a:cubicBezTo>
                    <a:pt x="567" y="101"/>
                    <a:pt x="467" y="1"/>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2">
              <a:extLst>
                <a:ext uri="{FF2B5EF4-FFF2-40B4-BE49-F238E27FC236}">
                  <a16:creationId xmlns:a16="http://schemas.microsoft.com/office/drawing/2014/main" id="{969329BD-B3B5-102C-59B1-BB34A9783F7B}"/>
                </a:ext>
              </a:extLst>
            </p:cNvPr>
            <p:cNvSpPr/>
            <p:nvPr/>
          </p:nvSpPr>
          <p:spPr>
            <a:xfrm>
              <a:off x="3770375" y="2873325"/>
              <a:ext cx="14200" cy="15050"/>
            </a:xfrm>
            <a:custGeom>
              <a:avLst/>
              <a:gdLst/>
              <a:ahLst/>
              <a:cxnLst/>
              <a:rect l="l" t="t" r="r" b="b"/>
              <a:pathLst>
                <a:path w="568" h="602" extrusionOk="0">
                  <a:moveTo>
                    <a:pt x="300" y="1"/>
                  </a:moveTo>
                  <a:cubicBezTo>
                    <a:pt x="133" y="1"/>
                    <a:pt x="0" y="134"/>
                    <a:pt x="0" y="301"/>
                  </a:cubicBezTo>
                  <a:cubicBezTo>
                    <a:pt x="0" y="468"/>
                    <a:pt x="133" y="601"/>
                    <a:pt x="300" y="601"/>
                  </a:cubicBezTo>
                  <a:cubicBezTo>
                    <a:pt x="467" y="601"/>
                    <a:pt x="567" y="468"/>
                    <a:pt x="567" y="301"/>
                  </a:cubicBezTo>
                  <a:cubicBezTo>
                    <a:pt x="567" y="134"/>
                    <a:pt x="467" y="1"/>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2">
              <a:extLst>
                <a:ext uri="{FF2B5EF4-FFF2-40B4-BE49-F238E27FC236}">
                  <a16:creationId xmlns:a16="http://schemas.microsoft.com/office/drawing/2014/main" id="{CC29C9C5-DB4E-D43A-7546-7DF4E0795024}"/>
                </a:ext>
              </a:extLst>
            </p:cNvPr>
            <p:cNvSpPr/>
            <p:nvPr/>
          </p:nvSpPr>
          <p:spPr>
            <a:xfrm>
              <a:off x="3770375" y="2909200"/>
              <a:ext cx="14200" cy="14200"/>
            </a:xfrm>
            <a:custGeom>
              <a:avLst/>
              <a:gdLst/>
              <a:ahLst/>
              <a:cxnLst/>
              <a:rect l="l" t="t" r="r" b="b"/>
              <a:pathLst>
                <a:path w="568" h="568" extrusionOk="0">
                  <a:moveTo>
                    <a:pt x="300" y="0"/>
                  </a:moveTo>
                  <a:cubicBezTo>
                    <a:pt x="133" y="0"/>
                    <a:pt x="0" y="100"/>
                    <a:pt x="0" y="267"/>
                  </a:cubicBezTo>
                  <a:cubicBezTo>
                    <a:pt x="0" y="434"/>
                    <a:pt x="133" y="567"/>
                    <a:pt x="300" y="567"/>
                  </a:cubicBezTo>
                  <a:cubicBezTo>
                    <a:pt x="467" y="567"/>
                    <a:pt x="567" y="434"/>
                    <a:pt x="567" y="267"/>
                  </a:cubicBezTo>
                  <a:cubicBezTo>
                    <a:pt x="567" y="100"/>
                    <a:pt x="467"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2">
              <a:extLst>
                <a:ext uri="{FF2B5EF4-FFF2-40B4-BE49-F238E27FC236}">
                  <a16:creationId xmlns:a16="http://schemas.microsoft.com/office/drawing/2014/main" id="{6BF8BA45-B5FC-5B8B-9C8B-645D54FB7A16}"/>
                </a:ext>
              </a:extLst>
            </p:cNvPr>
            <p:cNvSpPr/>
            <p:nvPr/>
          </p:nvSpPr>
          <p:spPr>
            <a:xfrm>
              <a:off x="3195775" y="3198575"/>
              <a:ext cx="129300" cy="18350"/>
            </a:xfrm>
            <a:custGeom>
              <a:avLst/>
              <a:gdLst/>
              <a:ahLst/>
              <a:cxnLst/>
              <a:rect l="l" t="t" r="r" b="b"/>
              <a:pathLst>
                <a:path w="5172" h="734" extrusionOk="0">
                  <a:moveTo>
                    <a:pt x="1" y="0"/>
                  </a:moveTo>
                  <a:lnTo>
                    <a:pt x="1" y="734"/>
                  </a:lnTo>
                  <a:lnTo>
                    <a:pt x="5171" y="734"/>
                  </a:lnTo>
                  <a:lnTo>
                    <a:pt x="51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2">
              <a:extLst>
                <a:ext uri="{FF2B5EF4-FFF2-40B4-BE49-F238E27FC236}">
                  <a16:creationId xmlns:a16="http://schemas.microsoft.com/office/drawing/2014/main" id="{BCA82293-ADB5-D4BC-D7FA-706E7A1224EA}"/>
                </a:ext>
              </a:extLst>
            </p:cNvPr>
            <p:cNvSpPr/>
            <p:nvPr/>
          </p:nvSpPr>
          <p:spPr>
            <a:xfrm>
              <a:off x="3332550" y="3198575"/>
              <a:ext cx="23375" cy="18350"/>
            </a:xfrm>
            <a:custGeom>
              <a:avLst/>
              <a:gdLst/>
              <a:ahLst/>
              <a:cxnLst/>
              <a:rect l="l" t="t" r="r" b="b"/>
              <a:pathLst>
                <a:path w="935" h="734" extrusionOk="0">
                  <a:moveTo>
                    <a:pt x="1" y="0"/>
                  </a:moveTo>
                  <a:lnTo>
                    <a:pt x="1" y="734"/>
                  </a:lnTo>
                  <a:lnTo>
                    <a:pt x="935" y="734"/>
                  </a:lnTo>
                  <a:lnTo>
                    <a:pt x="9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2">
              <a:extLst>
                <a:ext uri="{FF2B5EF4-FFF2-40B4-BE49-F238E27FC236}">
                  <a16:creationId xmlns:a16="http://schemas.microsoft.com/office/drawing/2014/main" id="{E94FDBBC-6210-ED58-D4B3-C2E18DDB3873}"/>
                </a:ext>
              </a:extLst>
            </p:cNvPr>
            <p:cNvSpPr/>
            <p:nvPr/>
          </p:nvSpPr>
          <p:spPr>
            <a:xfrm>
              <a:off x="3372575" y="3198575"/>
              <a:ext cx="60075" cy="18350"/>
            </a:xfrm>
            <a:custGeom>
              <a:avLst/>
              <a:gdLst/>
              <a:ahLst/>
              <a:cxnLst/>
              <a:rect l="l" t="t" r="r" b="b"/>
              <a:pathLst>
                <a:path w="2403" h="734" extrusionOk="0">
                  <a:moveTo>
                    <a:pt x="1" y="0"/>
                  </a:moveTo>
                  <a:lnTo>
                    <a:pt x="1" y="734"/>
                  </a:lnTo>
                  <a:lnTo>
                    <a:pt x="2402" y="734"/>
                  </a:lnTo>
                  <a:lnTo>
                    <a:pt x="2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2">
              <a:extLst>
                <a:ext uri="{FF2B5EF4-FFF2-40B4-BE49-F238E27FC236}">
                  <a16:creationId xmlns:a16="http://schemas.microsoft.com/office/drawing/2014/main" id="{5A391D61-D79E-470C-C4CD-F71E9CCE9C70}"/>
                </a:ext>
              </a:extLst>
            </p:cNvPr>
            <p:cNvSpPr/>
            <p:nvPr/>
          </p:nvSpPr>
          <p:spPr>
            <a:xfrm>
              <a:off x="3195775" y="3164375"/>
              <a:ext cx="40900" cy="18375"/>
            </a:xfrm>
            <a:custGeom>
              <a:avLst/>
              <a:gdLst/>
              <a:ahLst/>
              <a:cxnLst/>
              <a:rect l="l" t="t" r="r" b="b"/>
              <a:pathLst>
                <a:path w="1636" h="735" extrusionOk="0">
                  <a:moveTo>
                    <a:pt x="1" y="0"/>
                  </a:moveTo>
                  <a:lnTo>
                    <a:pt x="1" y="734"/>
                  </a:lnTo>
                  <a:lnTo>
                    <a:pt x="1635" y="734"/>
                  </a:lnTo>
                  <a:lnTo>
                    <a:pt x="1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2">
              <a:extLst>
                <a:ext uri="{FF2B5EF4-FFF2-40B4-BE49-F238E27FC236}">
                  <a16:creationId xmlns:a16="http://schemas.microsoft.com/office/drawing/2014/main" id="{7E7746A0-752F-C477-751A-D5032EC48C0C}"/>
                </a:ext>
              </a:extLst>
            </p:cNvPr>
            <p:cNvSpPr/>
            <p:nvPr/>
          </p:nvSpPr>
          <p:spPr>
            <a:xfrm>
              <a:off x="3247500" y="3164375"/>
              <a:ext cx="169300" cy="18375"/>
            </a:xfrm>
            <a:custGeom>
              <a:avLst/>
              <a:gdLst/>
              <a:ahLst/>
              <a:cxnLst/>
              <a:rect l="l" t="t" r="r" b="b"/>
              <a:pathLst>
                <a:path w="6772" h="735" extrusionOk="0">
                  <a:moveTo>
                    <a:pt x="0" y="0"/>
                  </a:moveTo>
                  <a:lnTo>
                    <a:pt x="0" y="734"/>
                  </a:lnTo>
                  <a:lnTo>
                    <a:pt x="6772" y="734"/>
                  </a:lnTo>
                  <a:lnTo>
                    <a:pt x="67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2">
              <a:extLst>
                <a:ext uri="{FF2B5EF4-FFF2-40B4-BE49-F238E27FC236}">
                  <a16:creationId xmlns:a16="http://schemas.microsoft.com/office/drawing/2014/main" id="{B10A9D20-F073-2632-E61F-E0FEC5171348}"/>
                </a:ext>
              </a:extLst>
            </p:cNvPr>
            <p:cNvSpPr/>
            <p:nvPr/>
          </p:nvSpPr>
          <p:spPr>
            <a:xfrm>
              <a:off x="3427625" y="3164375"/>
              <a:ext cx="50050" cy="18375"/>
            </a:xfrm>
            <a:custGeom>
              <a:avLst/>
              <a:gdLst/>
              <a:ahLst/>
              <a:cxnLst/>
              <a:rect l="l" t="t" r="r" b="b"/>
              <a:pathLst>
                <a:path w="2002" h="735" extrusionOk="0">
                  <a:moveTo>
                    <a:pt x="0" y="0"/>
                  </a:moveTo>
                  <a:lnTo>
                    <a:pt x="0" y="734"/>
                  </a:lnTo>
                  <a:lnTo>
                    <a:pt x="2002" y="734"/>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2">
              <a:extLst>
                <a:ext uri="{FF2B5EF4-FFF2-40B4-BE49-F238E27FC236}">
                  <a16:creationId xmlns:a16="http://schemas.microsoft.com/office/drawing/2014/main" id="{4F5E456A-8434-3566-039B-05323FE48FBA}"/>
                </a:ext>
              </a:extLst>
            </p:cNvPr>
            <p:cNvSpPr/>
            <p:nvPr/>
          </p:nvSpPr>
          <p:spPr>
            <a:xfrm>
              <a:off x="3195775" y="3129350"/>
              <a:ext cx="67575" cy="19200"/>
            </a:xfrm>
            <a:custGeom>
              <a:avLst/>
              <a:gdLst/>
              <a:ahLst/>
              <a:cxnLst/>
              <a:rect l="l" t="t" r="r" b="b"/>
              <a:pathLst>
                <a:path w="2703" h="768" extrusionOk="0">
                  <a:moveTo>
                    <a:pt x="1" y="0"/>
                  </a:moveTo>
                  <a:lnTo>
                    <a:pt x="1" y="768"/>
                  </a:lnTo>
                  <a:lnTo>
                    <a:pt x="2703" y="768"/>
                  </a:lnTo>
                  <a:lnTo>
                    <a:pt x="27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2">
              <a:extLst>
                <a:ext uri="{FF2B5EF4-FFF2-40B4-BE49-F238E27FC236}">
                  <a16:creationId xmlns:a16="http://schemas.microsoft.com/office/drawing/2014/main" id="{786FFE5F-2738-FFE6-138C-41905416AF54}"/>
                </a:ext>
              </a:extLst>
            </p:cNvPr>
            <p:cNvSpPr/>
            <p:nvPr/>
          </p:nvSpPr>
          <p:spPr>
            <a:xfrm>
              <a:off x="3271675" y="3129350"/>
              <a:ext cx="25050" cy="19200"/>
            </a:xfrm>
            <a:custGeom>
              <a:avLst/>
              <a:gdLst/>
              <a:ahLst/>
              <a:cxnLst/>
              <a:rect l="l" t="t" r="r" b="b"/>
              <a:pathLst>
                <a:path w="1002" h="768" extrusionOk="0">
                  <a:moveTo>
                    <a:pt x="0" y="0"/>
                  </a:moveTo>
                  <a:lnTo>
                    <a:pt x="0" y="768"/>
                  </a:lnTo>
                  <a:lnTo>
                    <a:pt x="1001" y="768"/>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2">
              <a:extLst>
                <a:ext uri="{FF2B5EF4-FFF2-40B4-BE49-F238E27FC236}">
                  <a16:creationId xmlns:a16="http://schemas.microsoft.com/office/drawing/2014/main" id="{E33A89DD-E981-4BB6-1F86-AF1528F68F3D}"/>
                </a:ext>
              </a:extLst>
            </p:cNvPr>
            <p:cNvSpPr/>
            <p:nvPr/>
          </p:nvSpPr>
          <p:spPr>
            <a:xfrm>
              <a:off x="3304200" y="3129350"/>
              <a:ext cx="48400" cy="19200"/>
            </a:xfrm>
            <a:custGeom>
              <a:avLst/>
              <a:gdLst/>
              <a:ahLst/>
              <a:cxnLst/>
              <a:rect l="l" t="t" r="r" b="b"/>
              <a:pathLst>
                <a:path w="1936" h="768" extrusionOk="0">
                  <a:moveTo>
                    <a:pt x="0" y="0"/>
                  </a:moveTo>
                  <a:lnTo>
                    <a:pt x="0" y="768"/>
                  </a:lnTo>
                  <a:lnTo>
                    <a:pt x="1935" y="768"/>
                  </a:lnTo>
                  <a:lnTo>
                    <a:pt x="19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2">
              <a:extLst>
                <a:ext uri="{FF2B5EF4-FFF2-40B4-BE49-F238E27FC236}">
                  <a16:creationId xmlns:a16="http://schemas.microsoft.com/office/drawing/2014/main" id="{A8B8E1A6-E19C-5B0E-DA2C-84201C29BF9B}"/>
                </a:ext>
              </a:extLst>
            </p:cNvPr>
            <p:cNvSpPr/>
            <p:nvPr/>
          </p:nvSpPr>
          <p:spPr>
            <a:xfrm>
              <a:off x="3158250" y="3131025"/>
              <a:ext cx="15050" cy="14200"/>
            </a:xfrm>
            <a:custGeom>
              <a:avLst/>
              <a:gdLst/>
              <a:ahLst/>
              <a:cxnLst/>
              <a:rect l="l" t="t" r="r" b="b"/>
              <a:pathLst>
                <a:path w="602" h="568" extrusionOk="0">
                  <a:moveTo>
                    <a:pt x="301" y="0"/>
                  </a:moveTo>
                  <a:cubicBezTo>
                    <a:pt x="134" y="0"/>
                    <a:pt x="1" y="134"/>
                    <a:pt x="1" y="300"/>
                  </a:cubicBezTo>
                  <a:cubicBezTo>
                    <a:pt x="1" y="434"/>
                    <a:pt x="134" y="567"/>
                    <a:pt x="301" y="567"/>
                  </a:cubicBezTo>
                  <a:cubicBezTo>
                    <a:pt x="468" y="567"/>
                    <a:pt x="601" y="434"/>
                    <a:pt x="601" y="300"/>
                  </a:cubicBezTo>
                  <a:cubicBezTo>
                    <a:pt x="601" y="134"/>
                    <a:pt x="468"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2">
              <a:extLst>
                <a:ext uri="{FF2B5EF4-FFF2-40B4-BE49-F238E27FC236}">
                  <a16:creationId xmlns:a16="http://schemas.microsoft.com/office/drawing/2014/main" id="{10865AB1-8C7A-AED3-31AD-C8DB35340397}"/>
                </a:ext>
              </a:extLst>
            </p:cNvPr>
            <p:cNvSpPr/>
            <p:nvPr/>
          </p:nvSpPr>
          <p:spPr>
            <a:xfrm>
              <a:off x="3158250" y="3166050"/>
              <a:ext cx="15050" cy="15025"/>
            </a:xfrm>
            <a:custGeom>
              <a:avLst/>
              <a:gdLst/>
              <a:ahLst/>
              <a:cxnLst/>
              <a:rect l="l" t="t" r="r" b="b"/>
              <a:pathLst>
                <a:path w="602" h="601" extrusionOk="0">
                  <a:moveTo>
                    <a:pt x="301" y="0"/>
                  </a:moveTo>
                  <a:cubicBezTo>
                    <a:pt x="134" y="0"/>
                    <a:pt x="1" y="134"/>
                    <a:pt x="1" y="300"/>
                  </a:cubicBezTo>
                  <a:cubicBezTo>
                    <a:pt x="1" y="467"/>
                    <a:pt x="134" y="601"/>
                    <a:pt x="301" y="601"/>
                  </a:cubicBezTo>
                  <a:cubicBezTo>
                    <a:pt x="468" y="601"/>
                    <a:pt x="601" y="467"/>
                    <a:pt x="601" y="300"/>
                  </a:cubicBezTo>
                  <a:cubicBezTo>
                    <a:pt x="601" y="134"/>
                    <a:pt x="468" y="0"/>
                    <a:pt x="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2">
              <a:extLst>
                <a:ext uri="{FF2B5EF4-FFF2-40B4-BE49-F238E27FC236}">
                  <a16:creationId xmlns:a16="http://schemas.microsoft.com/office/drawing/2014/main" id="{B98C110E-EB62-C4EA-A3D9-6F493E4ABC34}"/>
                </a:ext>
              </a:extLst>
            </p:cNvPr>
            <p:cNvSpPr/>
            <p:nvPr/>
          </p:nvSpPr>
          <p:spPr>
            <a:xfrm>
              <a:off x="3158250" y="3201900"/>
              <a:ext cx="14200" cy="14200"/>
            </a:xfrm>
            <a:custGeom>
              <a:avLst/>
              <a:gdLst/>
              <a:ahLst/>
              <a:cxnLst/>
              <a:rect l="l" t="t" r="r" b="b"/>
              <a:pathLst>
                <a:path w="568" h="568" extrusionOk="0">
                  <a:moveTo>
                    <a:pt x="301" y="1"/>
                  </a:moveTo>
                  <a:cubicBezTo>
                    <a:pt x="134" y="1"/>
                    <a:pt x="1" y="134"/>
                    <a:pt x="1" y="301"/>
                  </a:cubicBezTo>
                  <a:cubicBezTo>
                    <a:pt x="1" y="434"/>
                    <a:pt x="134" y="568"/>
                    <a:pt x="301" y="568"/>
                  </a:cubicBezTo>
                  <a:cubicBezTo>
                    <a:pt x="468" y="568"/>
                    <a:pt x="568" y="434"/>
                    <a:pt x="568" y="301"/>
                  </a:cubicBezTo>
                  <a:cubicBezTo>
                    <a:pt x="568" y="134"/>
                    <a:pt x="468" y="1"/>
                    <a:pt x="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2">
              <a:extLst>
                <a:ext uri="{FF2B5EF4-FFF2-40B4-BE49-F238E27FC236}">
                  <a16:creationId xmlns:a16="http://schemas.microsoft.com/office/drawing/2014/main" id="{60A1E25C-73DE-98D2-D870-16BFE7F81B9F}"/>
                </a:ext>
              </a:extLst>
            </p:cNvPr>
            <p:cNvSpPr/>
            <p:nvPr/>
          </p:nvSpPr>
          <p:spPr>
            <a:xfrm>
              <a:off x="4147300" y="2526425"/>
              <a:ext cx="52550" cy="51725"/>
            </a:xfrm>
            <a:custGeom>
              <a:avLst/>
              <a:gdLst/>
              <a:ahLst/>
              <a:cxnLst/>
              <a:rect l="l" t="t" r="r" b="b"/>
              <a:pathLst>
                <a:path w="2102" h="2069" extrusionOk="0">
                  <a:moveTo>
                    <a:pt x="1068" y="0"/>
                  </a:moveTo>
                  <a:cubicBezTo>
                    <a:pt x="467" y="0"/>
                    <a:pt x="0" y="467"/>
                    <a:pt x="0" y="1034"/>
                  </a:cubicBezTo>
                  <a:cubicBezTo>
                    <a:pt x="0" y="1635"/>
                    <a:pt x="467" y="2068"/>
                    <a:pt x="1068" y="2068"/>
                  </a:cubicBezTo>
                  <a:cubicBezTo>
                    <a:pt x="1635" y="2068"/>
                    <a:pt x="2102" y="1635"/>
                    <a:pt x="2102" y="1034"/>
                  </a:cubicBezTo>
                  <a:cubicBezTo>
                    <a:pt x="2102" y="467"/>
                    <a:pt x="1635" y="0"/>
                    <a:pt x="1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2">
              <a:extLst>
                <a:ext uri="{FF2B5EF4-FFF2-40B4-BE49-F238E27FC236}">
                  <a16:creationId xmlns:a16="http://schemas.microsoft.com/office/drawing/2014/main" id="{C15AF8E8-AC6B-C962-653F-CC04ECC2D9F9}"/>
                </a:ext>
              </a:extLst>
            </p:cNvPr>
            <p:cNvSpPr/>
            <p:nvPr/>
          </p:nvSpPr>
          <p:spPr>
            <a:xfrm>
              <a:off x="3608575" y="2784100"/>
              <a:ext cx="52575" cy="51725"/>
            </a:xfrm>
            <a:custGeom>
              <a:avLst/>
              <a:gdLst/>
              <a:ahLst/>
              <a:cxnLst/>
              <a:rect l="l" t="t" r="r" b="b"/>
              <a:pathLst>
                <a:path w="2103" h="2069" extrusionOk="0">
                  <a:moveTo>
                    <a:pt x="1035" y="1"/>
                  </a:moveTo>
                  <a:cubicBezTo>
                    <a:pt x="468" y="1"/>
                    <a:pt x="1" y="434"/>
                    <a:pt x="1" y="1035"/>
                  </a:cubicBezTo>
                  <a:cubicBezTo>
                    <a:pt x="1" y="1602"/>
                    <a:pt x="468" y="2069"/>
                    <a:pt x="1035" y="2069"/>
                  </a:cubicBezTo>
                  <a:cubicBezTo>
                    <a:pt x="1635" y="2069"/>
                    <a:pt x="2102" y="1602"/>
                    <a:pt x="2102" y="1035"/>
                  </a:cubicBezTo>
                  <a:cubicBezTo>
                    <a:pt x="2102" y="434"/>
                    <a:pt x="1635" y="1"/>
                    <a:pt x="10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2">
              <a:extLst>
                <a:ext uri="{FF2B5EF4-FFF2-40B4-BE49-F238E27FC236}">
                  <a16:creationId xmlns:a16="http://schemas.microsoft.com/office/drawing/2014/main" id="{D3B9246C-9BA3-95DF-3ABD-C4256859104B}"/>
                </a:ext>
              </a:extLst>
            </p:cNvPr>
            <p:cNvSpPr/>
            <p:nvPr/>
          </p:nvSpPr>
          <p:spPr>
            <a:xfrm>
              <a:off x="3775375" y="3147700"/>
              <a:ext cx="52550" cy="51725"/>
            </a:xfrm>
            <a:custGeom>
              <a:avLst/>
              <a:gdLst/>
              <a:ahLst/>
              <a:cxnLst/>
              <a:rect l="l" t="t" r="r" b="b"/>
              <a:pathLst>
                <a:path w="2102" h="2069" extrusionOk="0">
                  <a:moveTo>
                    <a:pt x="1034" y="0"/>
                  </a:moveTo>
                  <a:cubicBezTo>
                    <a:pt x="467" y="0"/>
                    <a:pt x="0" y="467"/>
                    <a:pt x="0" y="1034"/>
                  </a:cubicBezTo>
                  <a:cubicBezTo>
                    <a:pt x="0" y="1635"/>
                    <a:pt x="467" y="2068"/>
                    <a:pt x="1034" y="2068"/>
                  </a:cubicBezTo>
                  <a:cubicBezTo>
                    <a:pt x="1635" y="2068"/>
                    <a:pt x="2102" y="1635"/>
                    <a:pt x="2102" y="1034"/>
                  </a:cubicBezTo>
                  <a:cubicBezTo>
                    <a:pt x="2102" y="467"/>
                    <a:pt x="1635" y="0"/>
                    <a:pt x="10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2">
              <a:extLst>
                <a:ext uri="{FF2B5EF4-FFF2-40B4-BE49-F238E27FC236}">
                  <a16:creationId xmlns:a16="http://schemas.microsoft.com/office/drawing/2014/main" id="{A37347AD-E704-0FF6-964C-970D3B9CF185}"/>
                </a:ext>
              </a:extLst>
            </p:cNvPr>
            <p:cNvSpPr/>
            <p:nvPr/>
          </p:nvSpPr>
          <p:spPr>
            <a:xfrm>
              <a:off x="3395100" y="3357000"/>
              <a:ext cx="51725" cy="52575"/>
            </a:xfrm>
            <a:custGeom>
              <a:avLst/>
              <a:gdLst/>
              <a:ahLst/>
              <a:cxnLst/>
              <a:rect l="l" t="t" r="r" b="b"/>
              <a:pathLst>
                <a:path w="2069" h="2103" extrusionOk="0">
                  <a:moveTo>
                    <a:pt x="1034" y="1"/>
                  </a:moveTo>
                  <a:cubicBezTo>
                    <a:pt x="467" y="1"/>
                    <a:pt x="0" y="468"/>
                    <a:pt x="0" y="1035"/>
                  </a:cubicBezTo>
                  <a:cubicBezTo>
                    <a:pt x="0" y="1635"/>
                    <a:pt x="467" y="2102"/>
                    <a:pt x="1034" y="2102"/>
                  </a:cubicBezTo>
                  <a:cubicBezTo>
                    <a:pt x="1635" y="2102"/>
                    <a:pt x="2068" y="1635"/>
                    <a:pt x="2068" y="1035"/>
                  </a:cubicBezTo>
                  <a:cubicBezTo>
                    <a:pt x="2068" y="468"/>
                    <a:pt x="1635" y="1"/>
                    <a:pt x="10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52">
            <a:extLst>
              <a:ext uri="{FF2B5EF4-FFF2-40B4-BE49-F238E27FC236}">
                <a16:creationId xmlns:a16="http://schemas.microsoft.com/office/drawing/2014/main" id="{4F4D8B88-AA3F-B2EB-8852-FFECE0C60EAF}"/>
              </a:ext>
            </a:extLst>
          </p:cNvPr>
          <p:cNvGrpSpPr/>
          <p:nvPr/>
        </p:nvGrpSpPr>
        <p:grpSpPr>
          <a:xfrm>
            <a:off x="4725627" y="3302369"/>
            <a:ext cx="1756763" cy="775356"/>
            <a:chOff x="2752975" y="1483175"/>
            <a:chExt cx="1001575" cy="442000"/>
          </a:xfrm>
        </p:grpSpPr>
        <p:sp>
          <p:nvSpPr>
            <p:cNvPr id="676" name="Google Shape;676;p52">
              <a:extLst>
                <a:ext uri="{FF2B5EF4-FFF2-40B4-BE49-F238E27FC236}">
                  <a16:creationId xmlns:a16="http://schemas.microsoft.com/office/drawing/2014/main" id="{930403BB-7EDF-E4CA-5141-1C418D382752}"/>
                </a:ext>
              </a:extLst>
            </p:cNvPr>
            <p:cNvSpPr/>
            <p:nvPr/>
          </p:nvSpPr>
          <p:spPr>
            <a:xfrm>
              <a:off x="2752975" y="1483175"/>
              <a:ext cx="1001575" cy="442000"/>
            </a:xfrm>
            <a:custGeom>
              <a:avLst/>
              <a:gdLst/>
              <a:ahLst/>
              <a:cxnLst/>
              <a:rect l="l" t="t" r="r" b="b"/>
              <a:pathLst>
                <a:path w="40063" h="17680" extrusionOk="0">
                  <a:moveTo>
                    <a:pt x="0" y="0"/>
                  </a:moveTo>
                  <a:lnTo>
                    <a:pt x="0" y="17680"/>
                  </a:lnTo>
                  <a:lnTo>
                    <a:pt x="40062" y="17680"/>
                  </a:lnTo>
                  <a:lnTo>
                    <a:pt x="40062"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2">
              <a:extLst>
                <a:ext uri="{FF2B5EF4-FFF2-40B4-BE49-F238E27FC236}">
                  <a16:creationId xmlns:a16="http://schemas.microsoft.com/office/drawing/2014/main" id="{00BDBCF9-51DC-1B02-DC1E-55BA61E1EC6B}"/>
                </a:ext>
              </a:extLst>
            </p:cNvPr>
            <p:cNvSpPr/>
            <p:nvPr/>
          </p:nvSpPr>
          <p:spPr>
            <a:xfrm>
              <a:off x="2925600" y="1729175"/>
              <a:ext cx="62575" cy="21700"/>
            </a:xfrm>
            <a:custGeom>
              <a:avLst/>
              <a:gdLst/>
              <a:ahLst/>
              <a:cxnLst/>
              <a:rect l="l" t="t" r="r" b="b"/>
              <a:pathLst>
                <a:path w="2503" h="868" extrusionOk="0">
                  <a:moveTo>
                    <a:pt x="0" y="1"/>
                  </a:moveTo>
                  <a:lnTo>
                    <a:pt x="0" y="868"/>
                  </a:lnTo>
                  <a:lnTo>
                    <a:pt x="2502" y="868"/>
                  </a:lnTo>
                  <a:lnTo>
                    <a:pt x="25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2">
              <a:extLst>
                <a:ext uri="{FF2B5EF4-FFF2-40B4-BE49-F238E27FC236}">
                  <a16:creationId xmlns:a16="http://schemas.microsoft.com/office/drawing/2014/main" id="{9F21915C-6FF3-E59B-3FF5-7CF59C450751}"/>
                </a:ext>
              </a:extLst>
            </p:cNvPr>
            <p:cNvSpPr/>
            <p:nvPr/>
          </p:nvSpPr>
          <p:spPr>
            <a:xfrm>
              <a:off x="2925600" y="1814250"/>
              <a:ext cx="163475" cy="21700"/>
            </a:xfrm>
            <a:custGeom>
              <a:avLst/>
              <a:gdLst/>
              <a:ahLst/>
              <a:cxnLst/>
              <a:rect l="l" t="t" r="r" b="b"/>
              <a:pathLst>
                <a:path w="6539" h="868" extrusionOk="0">
                  <a:moveTo>
                    <a:pt x="0" y="0"/>
                  </a:moveTo>
                  <a:lnTo>
                    <a:pt x="0" y="867"/>
                  </a:lnTo>
                  <a:lnTo>
                    <a:pt x="6538" y="867"/>
                  </a:lnTo>
                  <a:lnTo>
                    <a:pt x="65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2">
              <a:extLst>
                <a:ext uri="{FF2B5EF4-FFF2-40B4-BE49-F238E27FC236}">
                  <a16:creationId xmlns:a16="http://schemas.microsoft.com/office/drawing/2014/main" id="{C7A36DCA-35DE-1BD2-C505-255FA7D2797D}"/>
                </a:ext>
              </a:extLst>
            </p:cNvPr>
            <p:cNvSpPr/>
            <p:nvPr/>
          </p:nvSpPr>
          <p:spPr>
            <a:xfrm>
              <a:off x="3114900" y="1814250"/>
              <a:ext cx="256025" cy="21700"/>
            </a:xfrm>
            <a:custGeom>
              <a:avLst/>
              <a:gdLst/>
              <a:ahLst/>
              <a:cxnLst/>
              <a:rect l="l" t="t" r="r" b="b"/>
              <a:pathLst>
                <a:path w="10241" h="868" extrusionOk="0">
                  <a:moveTo>
                    <a:pt x="0" y="0"/>
                  </a:moveTo>
                  <a:lnTo>
                    <a:pt x="0" y="867"/>
                  </a:lnTo>
                  <a:lnTo>
                    <a:pt x="10241" y="867"/>
                  </a:lnTo>
                  <a:lnTo>
                    <a:pt x="10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2">
              <a:extLst>
                <a:ext uri="{FF2B5EF4-FFF2-40B4-BE49-F238E27FC236}">
                  <a16:creationId xmlns:a16="http://schemas.microsoft.com/office/drawing/2014/main" id="{D2C735CA-A2AC-95B0-9553-F98543B0D96C}"/>
                </a:ext>
              </a:extLst>
            </p:cNvPr>
            <p:cNvSpPr/>
            <p:nvPr/>
          </p:nvSpPr>
          <p:spPr>
            <a:xfrm>
              <a:off x="3398425" y="1814250"/>
              <a:ext cx="217675" cy="21700"/>
            </a:xfrm>
            <a:custGeom>
              <a:avLst/>
              <a:gdLst/>
              <a:ahLst/>
              <a:cxnLst/>
              <a:rect l="l" t="t" r="r" b="b"/>
              <a:pathLst>
                <a:path w="8707" h="868" extrusionOk="0">
                  <a:moveTo>
                    <a:pt x="1" y="0"/>
                  </a:moveTo>
                  <a:lnTo>
                    <a:pt x="1" y="867"/>
                  </a:lnTo>
                  <a:lnTo>
                    <a:pt x="8707" y="867"/>
                  </a:lnTo>
                  <a:lnTo>
                    <a:pt x="87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2">
              <a:extLst>
                <a:ext uri="{FF2B5EF4-FFF2-40B4-BE49-F238E27FC236}">
                  <a16:creationId xmlns:a16="http://schemas.microsoft.com/office/drawing/2014/main" id="{F17EDC6B-FBAC-05D9-74BD-1D4DD0287A2A}"/>
                </a:ext>
              </a:extLst>
            </p:cNvPr>
            <p:cNvSpPr/>
            <p:nvPr/>
          </p:nvSpPr>
          <p:spPr>
            <a:xfrm>
              <a:off x="2925600" y="1771700"/>
              <a:ext cx="106750" cy="21725"/>
            </a:xfrm>
            <a:custGeom>
              <a:avLst/>
              <a:gdLst/>
              <a:ahLst/>
              <a:cxnLst/>
              <a:rect l="l" t="t" r="r" b="b"/>
              <a:pathLst>
                <a:path w="4270" h="869" extrusionOk="0">
                  <a:moveTo>
                    <a:pt x="0" y="1"/>
                  </a:moveTo>
                  <a:lnTo>
                    <a:pt x="0" y="868"/>
                  </a:lnTo>
                  <a:lnTo>
                    <a:pt x="4270" y="868"/>
                  </a:lnTo>
                  <a:lnTo>
                    <a:pt x="42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2">
              <a:extLst>
                <a:ext uri="{FF2B5EF4-FFF2-40B4-BE49-F238E27FC236}">
                  <a16:creationId xmlns:a16="http://schemas.microsoft.com/office/drawing/2014/main" id="{AFF8E20D-976D-4F27-6A5B-E7717E8F7604}"/>
                </a:ext>
              </a:extLst>
            </p:cNvPr>
            <p:cNvSpPr/>
            <p:nvPr/>
          </p:nvSpPr>
          <p:spPr>
            <a:xfrm>
              <a:off x="3059850" y="1771700"/>
              <a:ext cx="200175" cy="21725"/>
            </a:xfrm>
            <a:custGeom>
              <a:avLst/>
              <a:gdLst/>
              <a:ahLst/>
              <a:cxnLst/>
              <a:rect l="l" t="t" r="r" b="b"/>
              <a:pathLst>
                <a:path w="8007" h="869" extrusionOk="0">
                  <a:moveTo>
                    <a:pt x="1" y="1"/>
                  </a:moveTo>
                  <a:lnTo>
                    <a:pt x="1" y="868"/>
                  </a:lnTo>
                  <a:lnTo>
                    <a:pt x="8006" y="868"/>
                  </a:lnTo>
                  <a:lnTo>
                    <a:pt x="80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2">
              <a:extLst>
                <a:ext uri="{FF2B5EF4-FFF2-40B4-BE49-F238E27FC236}">
                  <a16:creationId xmlns:a16="http://schemas.microsoft.com/office/drawing/2014/main" id="{2BD8B1B0-5A1D-63CB-C48A-4181B7E14384}"/>
                </a:ext>
              </a:extLst>
            </p:cNvPr>
            <p:cNvSpPr/>
            <p:nvPr/>
          </p:nvSpPr>
          <p:spPr>
            <a:xfrm>
              <a:off x="3285850" y="1771700"/>
              <a:ext cx="117600" cy="21725"/>
            </a:xfrm>
            <a:custGeom>
              <a:avLst/>
              <a:gdLst/>
              <a:ahLst/>
              <a:cxnLst/>
              <a:rect l="l" t="t" r="r" b="b"/>
              <a:pathLst>
                <a:path w="4704" h="869" extrusionOk="0">
                  <a:moveTo>
                    <a:pt x="1" y="1"/>
                  </a:moveTo>
                  <a:lnTo>
                    <a:pt x="1" y="868"/>
                  </a:lnTo>
                  <a:lnTo>
                    <a:pt x="4704" y="868"/>
                  </a:lnTo>
                  <a:lnTo>
                    <a:pt x="47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2">
              <a:extLst>
                <a:ext uri="{FF2B5EF4-FFF2-40B4-BE49-F238E27FC236}">
                  <a16:creationId xmlns:a16="http://schemas.microsoft.com/office/drawing/2014/main" id="{7D26081C-4E70-96CB-AD6E-E7285DCF3FAC}"/>
                </a:ext>
              </a:extLst>
            </p:cNvPr>
            <p:cNvSpPr/>
            <p:nvPr/>
          </p:nvSpPr>
          <p:spPr>
            <a:xfrm>
              <a:off x="3008975" y="1729175"/>
              <a:ext cx="153475" cy="21700"/>
            </a:xfrm>
            <a:custGeom>
              <a:avLst/>
              <a:gdLst/>
              <a:ahLst/>
              <a:cxnLst/>
              <a:rect l="l" t="t" r="r" b="b"/>
              <a:pathLst>
                <a:path w="6139" h="868" extrusionOk="0">
                  <a:moveTo>
                    <a:pt x="1" y="1"/>
                  </a:moveTo>
                  <a:lnTo>
                    <a:pt x="1" y="868"/>
                  </a:lnTo>
                  <a:lnTo>
                    <a:pt x="6139" y="868"/>
                  </a:lnTo>
                  <a:lnTo>
                    <a:pt x="61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2">
              <a:extLst>
                <a:ext uri="{FF2B5EF4-FFF2-40B4-BE49-F238E27FC236}">
                  <a16:creationId xmlns:a16="http://schemas.microsoft.com/office/drawing/2014/main" id="{B44F1458-CF8A-B471-6825-B9AEFD5B5903}"/>
                </a:ext>
              </a:extLst>
            </p:cNvPr>
            <p:cNvSpPr/>
            <p:nvPr/>
          </p:nvSpPr>
          <p:spPr>
            <a:xfrm>
              <a:off x="2925600" y="1654950"/>
              <a:ext cx="355275" cy="21725"/>
            </a:xfrm>
            <a:custGeom>
              <a:avLst/>
              <a:gdLst/>
              <a:ahLst/>
              <a:cxnLst/>
              <a:rect l="l" t="t" r="r" b="b"/>
              <a:pathLst>
                <a:path w="14211" h="869" extrusionOk="0">
                  <a:moveTo>
                    <a:pt x="0" y="1"/>
                  </a:moveTo>
                  <a:lnTo>
                    <a:pt x="0" y="868"/>
                  </a:lnTo>
                  <a:lnTo>
                    <a:pt x="14210" y="868"/>
                  </a:lnTo>
                  <a:lnTo>
                    <a:pt x="142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2">
              <a:extLst>
                <a:ext uri="{FF2B5EF4-FFF2-40B4-BE49-F238E27FC236}">
                  <a16:creationId xmlns:a16="http://schemas.microsoft.com/office/drawing/2014/main" id="{7E730C67-07DB-F8D7-41E8-6BD6EC60B1AA}"/>
                </a:ext>
              </a:extLst>
            </p:cNvPr>
            <p:cNvSpPr/>
            <p:nvPr/>
          </p:nvSpPr>
          <p:spPr>
            <a:xfrm>
              <a:off x="3308375" y="1654950"/>
              <a:ext cx="80075" cy="21725"/>
            </a:xfrm>
            <a:custGeom>
              <a:avLst/>
              <a:gdLst/>
              <a:ahLst/>
              <a:cxnLst/>
              <a:rect l="l" t="t" r="r" b="b"/>
              <a:pathLst>
                <a:path w="3203" h="869" extrusionOk="0">
                  <a:moveTo>
                    <a:pt x="0" y="1"/>
                  </a:moveTo>
                  <a:lnTo>
                    <a:pt x="0" y="868"/>
                  </a:lnTo>
                  <a:lnTo>
                    <a:pt x="3202" y="868"/>
                  </a:lnTo>
                  <a:lnTo>
                    <a:pt x="32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2">
              <a:extLst>
                <a:ext uri="{FF2B5EF4-FFF2-40B4-BE49-F238E27FC236}">
                  <a16:creationId xmlns:a16="http://schemas.microsoft.com/office/drawing/2014/main" id="{637470FF-5B8B-D78B-6A96-A11D1BED7981}"/>
                </a:ext>
              </a:extLst>
            </p:cNvPr>
            <p:cNvSpPr/>
            <p:nvPr/>
          </p:nvSpPr>
          <p:spPr>
            <a:xfrm>
              <a:off x="2925600" y="1613275"/>
              <a:ext cx="106750" cy="21700"/>
            </a:xfrm>
            <a:custGeom>
              <a:avLst/>
              <a:gdLst/>
              <a:ahLst/>
              <a:cxnLst/>
              <a:rect l="l" t="t" r="r" b="b"/>
              <a:pathLst>
                <a:path w="4270" h="868" extrusionOk="0">
                  <a:moveTo>
                    <a:pt x="0" y="0"/>
                  </a:moveTo>
                  <a:lnTo>
                    <a:pt x="0" y="867"/>
                  </a:lnTo>
                  <a:lnTo>
                    <a:pt x="4270" y="867"/>
                  </a:lnTo>
                  <a:lnTo>
                    <a:pt x="42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2">
              <a:extLst>
                <a:ext uri="{FF2B5EF4-FFF2-40B4-BE49-F238E27FC236}">
                  <a16:creationId xmlns:a16="http://schemas.microsoft.com/office/drawing/2014/main" id="{C8653B5B-678E-B882-D613-D33EAE918236}"/>
                </a:ext>
              </a:extLst>
            </p:cNvPr>
            <p:cNvSpPr/>
            <p:nvPr/>
          </p:nvSpPr>
          <p:spPr>
            <a:xfrm>
              <a:off x="3059850" y="1613275"/>
              <a:ext cx="421175" cy="21700"/>
            </a:xfrm>
            <a:custGeom>
              <a:avLst/>
              <a:gdLst/>
              <a:ahLst/>
              <a:cxnLst/>
              <a:rect l="l" t="t" r="r" b="b"/>
              <a:pathLst>
                <a:path w="16847" h="868" extrusionOk="0">
                  <a:moveTo>
                    <a:pt x="1" y="0"/>
                  </a:moveTo>
                  <a:lnTo>
                    <a:pt x="1" y="867"/>
                  </a:lnTo>
                  <a:lnTo>
                    <a:pt x="16846" y="867"/>
                  </a:lnTo>
                  <a:lnTo>
                    <a:pt x="168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2">
              <a:extLst>
                <a:ext uri="{FF2B5EF4-FFF2-40B4-BE49-F238E27FC236}">
                  <a16:creationId xmlns:a16="http://schemas.microsoft.com/office/drawing/2014/main" id="{6C0B6885-4B80-03F7-10F5-3D16D2C28E27}"/>
                </a:ext>
              </a:extLst>
            </p:cNvPr>
            <p:cNvSpPr/>
            <p:nvPr/>
          </p:nvSpPr>
          <p:spPr>
            <a:xfrm>
              <a:off x="3494325" y="1613275"/>
              <a:ext cx="181000" cy="21700"/>
            </a:xfrm>
            <a:custGeom>
              <a:avLst/>
              <a:gdLst/>
              <a:ahLst/>
              <a:cxnLst/>
              <a:rect l="l" t="t" r="r" b="b"/>
              <a:pathLst>
                <a:path w="7240" h="868" extrusionOk="0">
                  <a:moveTo>
                    <a:pt x="1" y="0"/>
                  </a:moveTo>
                  <a:lnTo>
                    <a:pt x="1" y="867"/>
                  </a:lnTo>
                  <a:lnTo>
                    <a:pt x="7239" y="867"/>
                  </a:lnTo>
                  <a:lnTo>
                    <a:pt x="7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2">
              <a:extLst>
                <a:ext uri="{FF2B5EF4-FFF2-40B4-BE49-F238E27FC236}">
                  <a16:creationId xmlns:a16="http://schemas.microsoft.com/office/drawing/2014/main" id="{890954E9-C2A4-6AB8-5984-8C7D848AFCC6}"/>
                </a:ext>
              </a:extLst>
            </p:cNvPr>
            <p:cNvSpPr/>
            <p:nvPr/>
          </p:nvSpPr>
          <p:spPr>
            <a:xfrm>
              <a:off x="2925600" y="1572400"/>
              <a:ext cx="155125" cy="21700"/>
            </a:xfrm>
            <a:custGeom>
              <a:avLst/>
              <a:gdLst/>
              <a:ahLst/>
              <a:cxnLst/>
              <a:rect l="l" t="t" r="r" b="b"/>
              <a:pathLst>
                <a:path w="6205" h="868" extrusionOk="0">
                  <a:moveTo>
                    <a:pt x="0" y="1"/>
                  </a:moveTo>
                  <a:lnTo>
                    <a:pt x="0" y="868"/>
                  </a:lnTo>
                  <a:lnTo>
                    <a:pt x="6205" y="868"/>
                  </a:lnTo>
                  <a:lnTo>
                    <a:pt x="62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2">
              <a:extLst>
                <a:ext uri="{FF2B5EF4-FFF2-40B4-BE49-F238E27FC236}">
                  <a16:creationId xmlns:a16="http://schemas.microsoft.com/office/drawing/2014/main" id="{84ACE45F-0038-DE33-DB7C-0BBE54AB6AC7}"/>
                </a:ext>
              </a:extLst>
            </p:cNvPr>
            <p:cNvSpPr/>
            <p:nvPr/>
          </p:nvSpPr>
          <p:spPr>
            <a:xfrm>
              <a:off x="3109050" y="1572400"/>
              <a:ext cx="65925" cy="21700"/>
            </a:xfrm>
            <a:custGeom>
              <a:avLst/>
              <a:gdLst/>
              <a:ahLst/>
              <a:cxnLst/>
              <a:rect l="l" t="t" r="r" b="b"/>
              <a:pathLst>
                <a:path w="2637" h="868" extrusionOk="0">
                  <a:moveTo>
                    <a:pt x="1" y="1"/>
                  </a:moveTo>
                  <a:lnTo>
                    <a:pt x="1" y="868"/>
                  </a:lnTo>
                  <a:lnTo>
                    <a:pt x="2636" y="868"/>
                  </a:lnTo>
                  <a:lnTo>
                    <a:pt x="26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2">
              <a:extLst>
                <a:ext uri="{FF2B5EF4-FFF2-40B4-BE49-F238E27FC236}">
                  <a16:creationId xmlns:a16="http://schemas.microsoft.com/office/drawing/2014/main" id="{C0E56D22-D247-43B4-FB08-2A4FEA618249}"/>
                </a:ext>
              </a:extLst>
            </p:cNvPr>
            <p:cNvSpPr/>
            <p:nvPr/>
          </p:nvSpPr>
          <p:spPr>
            <a:xfrm>
              <a:off x="3191625" y="1572400"/>
              <a:ext cx="144275" cy="21700"/>
            </a:xfrm>
            <a:custGeom>
              <a:avLst/>
              <a:gdLst/>
              <a:ahLst/>
              <a:cxnLst/>
              <a:rect l="l" t="t" r="r" b="b"/>
              <a:pathLst>
                <a:path w="5771" h="868" extrusionOk="0">
                  <a:moveTo>
                    <a:pt x="0" y="1"/>
                  </a:moveTo>
                  <a:lnTo>
                    <a:pt x="0" y="868"/>
                  </a:lnTo>
                  <a:lnTo>
                    <a:pt x="5771" y="868"/>
                  </a:lnTo>
                  <a:lnTo>
                    <a:pt x="5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2">
              <a:extLst>
                <a:ext uri="{FF2B5EF4-FFF2-40B4-BE49-F238E27FC236}">
                  <a16:creationId xmlns:a16="http://schemas.microsoft.com/office/drawing/2014/main" id="{5D332AC3-E645-5C03-ECFA-C2CD2C8F33E1}"/>
                </a:ext>
              </a:extLst>
            </p:cNvPr>
            <p:cNvSpPr/>
            <p:nvPr/>
          </p:nvSpPr>
          <p:spPr>
            <a:xfrm>
              <a:off x="2830525" y="1573225"/>
              <a:ext cx="17550" cy="16725"/>
            </a:xfrm>
            <a:custGeom>
              <a:avLst/>
              <a:gdLst/>
              <a:ahLst/>
              <a:cxnLst/>
              <a:rect l="l" t="t" r="r" b="b"/>
              <a:pathLst>
                <a:path w="702" h="669" extrusionOk="0">
                  <a:moveTo>
                    <a:pt x="334" y="1"/>
                  </a:moveTo>
                  <a:cubicBezTo>
                    <a:pt x="167" y="1"/>
                    <a:pt x="1" y="168"/>
                    <a:pt x="1" y="334"/>
                  </a:cubicBezTo>
                  <a:cubicBezTo>
                    <a:pt x="1" y="501"/>
                    <a:pt x="167" y="668"/>
                    <a:pt x="334" y="668"/>
                  </a:cubicBezTo>
                  <a:cubicBezTo>
                    <a:pt x="534" y="668"/>
                    <a:pt x="701" y="501"/>
                    <a:pt x="701" y="334"/>
                  </a:cubicBezTo>
                  <a:cubicBezTo>
                    <a:pt x="701" y="134"/>
                    <a:pt x="568"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2">
              <a:extLst>
                <a:ext uri="{FF2B5EF4-FFF2-40B4-BE49-F238E27FC236}">
                  <a16:creationId xmlns:a16="http://schemas.microsoft.com/office/drawing/2014/main" id="{AC39D943-65C7-D532-29FB-6457EDA8AA1A}"/>
                </a:ext>
              </a:extLst>
            </p:cNvPr>
            <p:cNvSpPr/>
            <p:nvPr/>
          </p:nvSpPr>
          <p:spPr>
            <a:xfrm>
              <a:off x="2830525" y="1614925"/>
              <a:ext cx="17550" cy="16700"/>
            </a:xfrm>
            <a:custGeom>
              <a:avLst/>
              <a:gdLst/>
              <a:ahLst/>
              <a:cxnLst/>
              <a:rect l="l" t="t" r="r" b="b"/>
              <a:pathLst>
                <a:path w="702" h="668" extrusionOk="0">
                  <a:moveTo>
                    <a:pt x="334" y="1"/>
                  </a:moveTo>
                  <a:cubicBezTo>
                    <a:pt x="167" y="1"/>
                    <a:pt x="1" y="168"/>
                    <a:pt x="1" y="334"/>
                  </a:cubicBezTo>
                  <a:cubicBezTo>
                    <a:pt x="1" y="501"/>
                    <a:pt x="167" y="668"/>
                    <a:pt x="334" y="668"/>
                  </a:cubicBezTo>
                  <a:cubicBezTo>
                    <a:pt x="534" y="668"/>
                    <a:pt x="701" y="501"/>
                    <a:pt x="701" y="334"/>
                  </a:cubicBezTo>
                  <a:cubicBezTo>
                    <a:pt x="701" y="168"/>
                    <a:pt x="568"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2">
              <a:extLst>
                <a:ext uri="{FF2B5EF4-FFF2-40B4-BE49-F238E27FC236}">
                  <a16:creationId xmlns:a16="http://schemas.microsoft.com/office/drawing/2014/main" id="{772AD4B0-D1E7-8D09-1E22-A9E0B477AFD9}"/>
                </a:ext>
              </a:extLst>
            </p:cNvPr>
            <p:cNvSpPr/>
            <p:nvPr/>
          </p:nvSpPr>
          <p:spPr>
            <a:xfrm>
              <a:off x="2830525" y="1657450"/>
              <a:ext cx="17550" cy="17550"/>
            </a:xfrm>
            <a:custGeom>
              <a:avLst/>
              <a:gdLst/>
              <a:ahLst/>
              <a:cxnLst/>
              <a:rect l="l" t="t" r="r" b="b"/>
              <a:pathLst>
                <a:path w="702" h="702" extrusionOk="0">
                  <a:moveTo>
                    <a:pt x="334" y="1"/>
                  </a:moveTo>
                  <a:cubicBezTo>
                    <a:pt x="167" y="1"/>
                    <a:pt x="1" y="201"/>
                    <a:pt x="1" y="368"/>
                  </a:cubicBezTo>
                  <a:cubicBezTo>
                    <a:pt x="1" y="535"/>
                    <a:pt x="167" y="701"/>
                    <a:pt x="334" y="701"/>
                  </a:cubicBezTo>
                  <a:cubicBezTo>
                    <a:pt x="534" y="701"/>
                    <a:pt x="701" y="535"/>
                    <a:pt x="701" y="368"/>
                  </a:cubicBezTo>
                  <a:cubicBezTo>
                    <a:pt x="701" y="201"/>
                    <a:pt x="568"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2">
              <a:extLst>
                <a:ext uri="{FF2B5EF4-FFF2-40B4-BE49-F238E27FC236}">
                  <a16:creationId xmlns:a16="http://schemas.microsoft.com/office/drawing/2014/main" id="{DA511819-BACD-20F1-DDBE-39D46F7A5DD5}"/>
                </a:ext>
              </a:extLst>
            </p:cNvPr>
            <p:cNvSpPr/>
            <p:nvPr/>
          </p:nvSpPr>
          <p:spPr>
            <a:xfrm>
              <a:off x="2830525" y="1731675"/>
              <a:ext cx="17550" cy="16700"/>
            </a:xfrm>
            <a:custGeom>
              <a:avLst/>
              <a:gdLst/>
              <a:ahLst/>
              <a:cxnLst/>
              <a:rect l="l" t="t" r="r" b="b"/>
              <a:pathLst>
                <a:path w="702" h="668" extrusionOk="0">
                  <a:moveTo>
                    <a:pt x="334" y="1"/>
                  </a:moveTo>
                  <a:cubicBezTo>
                    <a:pt x="167" y="1"/>
                    <a:pt x="1" y="168"/>
                    <a:pt x="1" y="334"/>
                  </a:cubicBezTo>
                  <a:cubicBezTo>
                    <a:pt x="1" y="501"/>
                    <a:pt x="167" y="668"/>
                    <a:pt x="334" y="668"/>
                  </a:cubicBezTo>
                  <a:cubicBezTo>
                    <a:pt x="534" y="668"/>
                    <a:pt x="701" y="501"/>
                    <a:pt x="701" y="334"/>
                  </a:cubicBezTo>
                  <a:cubicBezTo>
                    <a:pt x="701" y="134"/>
                    <a:pt x="568"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2">
              <a:extLst>
                <a:ext uri="{FF2B5EF4-FFF2-40B4-BE49-F238E27FC236}">
                  <a16:creationId xmlns:a16="http://schemas.microsoft.com/office/drawing/2014/main" id="{C71F9CB7-109F-27F8-C803-949E0F674C33}"/>
                </a:ext>
              </a:extLst>
            </p:cNvPr>
            <p:cNvSpPr/>
            <p:nvPr/>
          </p:nvSpPr>
          <p:spPr>
            <a:xfrm>
              <a:off x="2830525" y="1774100"/>
              <a:ext cx="17550" cy="17650"/>
            </a:xfrm>
            <a:custGeom>
              <a:avLst/>
              <a:gdLst/>
              <a:ahLst/>
              <a:cxnLst/>
              <a:rect l="l" t="t" r="r" b="b"/>
              <a:pathLst>
                <a:path w="702" h="706" extrusionOk="0">
                  <a:moveTo>
                    <a:pt x="392" y="1"/>
                  </a:moveTo>
                  <a:cubicBezTo>
                    <a:pt x="374" y="1"/>
                    <a:pt x="354" y="2"/>
                    <a:pt x="334" y="5"/>
                  </a:cubicBezTo>
                  <a:cubicBezTo>
                    <a:pt x="167" y="5"/>
                    <a:pt x="1" y="172"/>
                    <a:pt x="1" y="339"/>
                  </a:cubicBezTo>
                  <a:cubicBezTo>
                    <a:pt x="1" y="539"/>
                    <a:pt x="167" y="705"/>
                    <a:pt x="334" y="705"/>
                  </a:cubicBezTo>
                  <a:cubicBezTo>
                    <a:pt x="534" y="705"/>
                    <a:pt x="701" y="539"/>
                    <a:pt x="701" y="339"/>
                  </a:cubicBezTo>
                  <a:cubicBezTo>
                    <a:pt x="701" y="156"/>
                    <a:pt x="590"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2">
              <a:extLst>
                <a:ext uri="{FF2B5EF4-FFF2-40B4-BE49-F238E27FC236}">
                  <a16:creationId xmlns:a16="http://schemas.microsoft.com/office/drawing/2014/main" id="{7E6C6DB2-5200-BE2B-908C-5FCB3D5A6EA9}"/>
                </a:ext>
              </a:extLst>
            </p:cNvPr>
            <p:cNvSpPr/>
            <p:nvPr/>
          </p:nvSpPr>
          <p:spPr>
            <a:xfrm>
              <a:off x="2830525" y="1815900"/>
              <a:ext cx="17550" cy="17550"/>
            </a:xfrm>
            <a:custGeom>
              <a:avLst/>
              <a:gdLst/>
              <a:ahLst/>
              <a:cxnLst/>
              <a:rect l="l" t="t" r="r" b="b"/>
              <a:pathLst>
                <a:path w="702" h="702" extrusionOk="0">
                  <a:moveTo>
                    <a:pt x="334" y="1"/>
                  </a:moveTo>
                  <a:cubicBezTo>
                    <a:pt x="167" y="1"/>
                    <a:pt x="1" y="168"/>
                    <a:pt x="1" y="334"/>
                  </a:cubicBezTo>
                  <a:cubicBezTo>
                    <a:pt x="1" y="535"/>
                    <a:pt x="167" y="701"/>
                    <a:pt x="334" y="701"/>
                  </a:cubicBezTo>
                  <a:cubicBezTo>
                    <a:pt x="534" y="701"/>
                    <a:pt x="701" y="535"/>
                    <a:pt x="701" y="334"/>
                  </a:cubicBezTo>
                  <a:cubicBezTo>
                    <a:pt x="701" y="201"/>
                    <a:pt x="568" y="34"/>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29845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a:extLst>
            <a:ext uri="{FF2B5EF4-FFF2-40B4-BE49-F238E27FC236}">
              <a16:creationId xmlns:a16="http://schemas.microsoft.com/office/drawing/2014/main" id="{7E1E92A2-4975-7484-FC92-3A9A763E9FB9}"/>
            </a:ext>
          </a:extLst>
        </p:cNvPr>
        <p:cNvGrpSpPr/>
        <p:nvPr/>
      </p:nvGrpSpPr>
      <p:grpSpPr>
        <a:xfrm>
          <a:off x="0" y="0"/>
          <a:ext cx="0" cy="0"/>
          <a:chOff x="0" y="0"/>
          <a:chExt cx="0" cy="0"/>
        </a:xfrm>
      </p:grpSpPr>
      <p:sp>
        <p:nvSpPr>
          <p:cNvPr id="227" name="Google Shape;227;p30">
            <a:extLst>
              <a:ext uri="{FF2B5EF4-FFF2-40B4-BE49-F238E27FC236}">
                <a16:creationId xmlns:a16="http://schemas.microsoft.com/office/drawing/2014/main" id="{00ADC346-EA90-81E9-9115-FF24DF30641F}"/>
              </a:ext>
            </a:extLst>
          </p:cNvPr>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2"/>
                </a:solidFill>
              </a:rPr>
              <a:t>&lt;/ </a:t>
            </a:r>
            <a:r>
              <a:rPr lang="en"/>
              <a:t>Data Description</a:t>
            </a:r>
            <a:endParaRPr/>
          </a:p>
        </p:txBody>
      </p:sp>
      <p:grpSp>
        <p:nvGrpSpPr>
          <p:cNvPr id="232" name="Google Shape;232;p30">
            <a:extLst>
              <a:ext uri="{FF2B5EF4-FFF2-40B4-BE49-F238E27FC236}">
                <a16:creationId xmlns:a16="http://schemas.microsoft.com/office/drawing/2014/main" id="{300F567F-6373-7920-D4B6-461FC7AEAFB1}"/>
              </a:ext>
            </a:extLst>
          </p:cNvPr>
          <p:cNvGrpSpPr/>
          <p:nvPr/>
        </p:nvGrpSpPr>
        <p:grpSpPr>
          <a:xfrm>
            <a:off x="5809978" y="1255650"/>
            <a:ext cx="2609899" cy="431020"/>
            <a:chOff x="5809978" y="1255650"/>
            <a:chExt cx="2609899" cy="431020"/>
          </a:xfrm>
        </p:grpSpPr>
        <p:grpSp>
          <p:nvGrpSpPr>
            <p:cNvPr id="233" name="Google Shape;233;p30">
              <a:extLst>
                <a:ext uri="{FF2B5EF4-FFF2-40B4-BE49-F238E27FC236}">
                  <a16:creationId xmlns:a16="http://schemas.microsoft.com/office/drawing/2014/main" id="{A460B432-C5CC-70FC-4061-01CD673811C1}"/>
                </a:ext>
              </a:extLst>
            </p:cNvPr>
            <p:cNvGrpSpPr/>
            <p:nvPr/>
          </p:nvGrpSpPr>
          <p:grpSpPr>
            <a:xfrm>
              <a:off x="5809978" y="1340482"/>
              <a:ext cx="348257" cy="346188"/>
              <a:chOff x="3541011" y="3367320"/>
              <a:chExt cx="348257" cy="346188"/>
            </a:xfrm>
          </p:grpSpPr>
          <p:sp>
            <p:nvSpPr>
              <p:cNvPr id="234" name="Google Shape;234;p30">
                <a:extLst>
                  <a:ext uri="{FF2B5EF4-FFF2-40B4-BE49-F238E27FC236}">
                    <a16:creationId xmlns:a16="http://schemas.microsoft.com/office/drawing/2014/main" id="{8BF8FF66-DC57-FEC2-54B9-D3B77EE5CD85}"/>
                  </a:ext>
                </a:extLst>
              </p:cNvPr>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a:extLst>
                  <a:ext uri="{FF2B5EF4-FFF2-40B4-BE49-F238E27FC236}">
                    <a16:creationId xmlns:a16="http://schemas.microsoft.com/office/drawing/2014/main" id="{A9F208B9-78B1-081C-DA61-328472C3F072}"/>
                  </a:ext>
                </a:extLst>
              </p:cNvPr>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a:extLst>
                  <a:ext uri="{FF2B5EF4-FFF2-40B4-BE49-F238E27FC236}">
                    <a16:creationId xmlns:a16="http://schemas.microsoft.com/office/drawing/2014/main" id="{42506913-83BC-3C21-A03C-D1AB923816AC}"/>
                  </a:ext>
                </a:extLst>
              </p:cNvPr>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a:extLst>
                  <a:ext uri="{FF2B5EF4-FFF2-40B4-BE49-F238E27FC236}">
                    <a16:creationId xmlns:a16="http://schemas.microsoft.com/office/drawing/2014/main" id="{B34017BA-3D7F-3A28-D4EC-EC573BEC204D}"/>
                  </a:ext>
                </a:extLst>
              </p:cNvPr>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30">
              <a:extLst>
                <a:ext uri="{FF2B5EF4-FFF2-40B4-BE49-F238E27FC236}">
                  <a16:creationId xmlns:a16="http://schemas.microsoft.com/office/drawing/2014/main" id="{7DD73178-DE77-D79C-2432-61D2AF04DF40}"/>
                </a:ext>
              </a:extLst>
            </p:cNvPr>
            <p:cNvSpPr txBox="1"/>
            <p:nvPr/>
          </p:nvSpPr>
          <p:spPr>
            <a:xfrm>
              <a:off x="6226877" y="1255650"/>
              <a:ext cx="2193000" cy="419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IN" sz="1600">
                  <a:solidFill>
                    <a:schemeClr val="dk1"/>
                  </a:solidFill>
                  <a:latin typeface="Quantico"/>
                  <a:ea typeface="Quantico"/>
                  <a:cs typeface="Quantico"/>
                  <a:sym typeface="Quantico"/>
                </a:rPr>
                <a:t>end</a:t>
              </a:r>
              <a:r>
                <a:rPr lang="en" sz="1600">
                  <a:solidFill>
                    <a:schemeClr val="dk1"/>
                  </a:solidFill>
                  <a:latin typeface="Quantico"/>
                  <a:ea typeface="Quantico"/>
                  <a:cs typeface="Quantico"/>
                  <a:sym typeface="Quantico"/>
                </a:rPr>
                <a:t>_</a:t>
              </a:r>
              <a:r>
                <a:rPr lang="en" sz="1600" err="1">
                  <a:solidFill>
                    <a:schemeClr val="dk1"/>
                  </a:solidFill>
                  <a:latin typeface="Quantico"/>
                  <a:ea typeface="Quantico"/>
                  <a:cs typeface="Quantico"/>
                  <a:sym typeface="Quantico"/>
                </a:rPr>
                <a:t>station_name</a:t>
              </a:r>
              <a:endParaRPr sz="1600">
                <a:solidFill>
                  <a:schemeClr val="dk1"/>
                </a:solidFill>
                <a:latin typeface="Quantico"/>
                <a:ea typeface="Quantico"/>
                <a:cs typeface="Quantico"/>
                <a:sym typeface="Quantico"/>
              </a:endParaRPr>
            </a:p>
          </p:txBody>
        </p:sp>
      </p:grpSp>
      <p:grpSp>
        <p:nvGrpSpPr>
          <p:cNvPr id="239" name="Google Shape;239;p30">
            <a:extLst>
              <a:ext uri="{FF2B5EF4-FFF2-40B4-BE49-F238E27FC236}">
                <a16:creationId xmlns:a16="http://schemas.microsoft.com/office/drawing/2014/main" id="{1D874C2B-82A9-F5B4-03ED-571D1102CBE9}"/>
              </a:ext>
            </a:extLst>
          </p:cNvPr>
          <p:cNvGrpSpPr/>
          <p:nvPr/>
        </p:nvGrpSpPr>
        <p:grpSpPr>
          <a:xfrm>
            <a:off x="5800111" y="1738263"/>
            <a:ext cx="2619765" cy="440469"/>
            <a:chOff x="5800111" y="1995332"/>
            <a:chExt cx="2619765" cy="440469"/>
          </a:xfrm>
        </p:grpSpPr>
        <p:grpSp>
          <p:nvGrpSpPr>
            <p:cNvPr id="240" name="Google Shape;240;p30">
              <a:extLst>
                <a:ext uri="{FF2B5EF4-FFF2-40B4-BE49-F238E27FC236}">
                  <a16:creationId xmlns:a16="http://schemas.microsoft.com/office/drawing/2014/main" id="{349A2FBA-B0D5-79C0-57A7-1DECF9DE59AA}"/>
                </a:ext>
              </a:extLst>
            </p:cNvPr>
            <p:cNvGrpSpPr/>
            <p:nvPr/>
          </p:nvGrpSpPr>
          <p:grpSpPr>
            <a:xfrm>
              <a:off x="5800111" y="1995332"/>
              <a:ext cx="367990" cy="351312"/>
              <a:chOff x="1299146" y="3806507"/>
              <a:chExt cx="367990" cy="351312"/>
            </a:xfrm>
          </p:grpSpPr>
          <p:sp>
            <p:nvSpPr>
              <p:cNvPr id="241" name="Google Shape;241;p30">
                <a:extLst>
                  <a:ext uri="{FF2B5EF4-FFF2-40B4-BE49-F238E27FC236}">
                    <a16:creationId xmlns:a16="http://schemas.microsoft.com/office/drawing/2014/main" id="{ACE2E5B3-4D81-939A-6CB8-AE395E732280}"/>
                  </a:ext>
                </a:extLst>
              </p:cNvPr>
              <p:cNvSpPr/>
              <p:nvPr/>
            </p:nvSpPr>
            <p:spPr>
              <a:xfrm>
                <a:off x="1299146" y="3844414"/>
                <a:ext cx="321012" cy="313405"/>
              </a:xfrm>
              <a:custGeom>
                <a:avLst/>
                <a:gdLst/>
                <a:ahLst/>
                <a:cxnLst/>
                <a:rect l="l" t="t" r="r" b="b"/>
                <a:pathLst>
                  <a:path w="10086" h="9847" extrusionOk="0">
                    <a:moveTo>
                      <a:pt x="8728" y="1"/>
                    </a:moveTo>
                    <a:cubicBezTo>
                      <a:pt x="8383" y="1"/>
                      <a:pt x="8038" y="143"/>
                      <a:pt x="7787" y="405"/>
                    </a:cubicBezTo>
                    <a:lnTo>
                      <a:pt x="6847" y="1346"/>
                    </a:lnTo>
                    <a:cubicBezTo>
                      <a:pt x="6775" y="1417"/>
                      <a:pt x="6775" y="1525"/>
                      <a:pt x="6847" y="1596"/>
                    </a:cubicBezTo>
                    <a:cubicBezTo>
                      <a:pt x="6883" y="1632"/>
                      <a:pt x="6927" y="1650"/>
                      <a:pt x="6972" y="1650"/>
                    </a:cubicBezTo>
                    <a:cubicBezTo>
                      <a:pt x="7017" y="1650"/>
                      <a:pt x="7061" y="1632"/>
                      <a:pt x="7097" y="1596"/>
                    </a:cubicBezTo>
                    <a:lnTo>
                      <a:pt x="8038" y="667"/>
                    </a:lnTo>
                    <a:cubicBezTo>
                      <a:pt x="8228" y="465"/>
                      <a:pt x="8478" y="370"/>
                      <a:pt x="8728" y="370"/>
                    </a:cubicBezTo>
                    <a:cubicBezTo>
                      <a:pt x="8990" y="370"/>
                      <a:pt x="9252" y="465"/>
                      <a:pt x="9431" y="667"/>
                    </a:cubicBezTo>
                    <a:cubicBezTo>
                      <a:pt x="9633" y="858"/>
                      <a:pt x="9728" y="1108"/>
                      <a:pt x="9728" y="1358"/>
                    </a:cubicBezTo>
                    <a:cubicBezTo>
                      <a:pt x="9728" y="1620"/>
                      <a:pt x="9633" y="1882"/>
                      <a:pt x="9431" y="2060"/>
                    </a:cubicBezTo>
                    <a:lnTo>
                      <a:pt x="8157" y="3346"/>
                    </a:lnTo>
                    <a:cubicBezTo>
                      <a:pt x="8014" y="3025"/>
                      <a:pt x="7835" y="2751"/>
                      <a:pt x="7585" y="2489"/>
                    </a:cubicBezTo>
                    <a:cubicBezTo>
                      <a:pt x="7085" y="1995"/>
                      <a:pt x="6427" y="1748"/>
                      <a:pt x="5769" y="1748"/>
                    </a:cubicBezTo>
                    <a:cubicBezTo>
                      <a:pt x="5112" y="1748"/>
                      <a:pt x="4454" y="1995"/>
                      <a:pt x="3954" y="2489"/>
                    </a:cubicBezTo>
                    <a:lnTo>
                      <a:pt x="989" y="5454"/>
                    </a:lnTo>
                    <a:cubicBezTo>
                      <a:pt x="1" y="6454"/>
                      <a:pt x="1" y="8085"/>
                      <a:pt x="989" y="9085"/>
                    </a:cubicBezTo>
                    <a:cubicBezTo>
                      <a:pt x="1501" y="9597"/>
                      <a:pt x="2156" y="9847"/>
                      <a:pt x="2811" y="9847"/>
                    </a:cubicBezTo>
                    <a:cubicBezTo>
                      <a:pt x="3466" y="9847"/>
                      <a:pt x="4120" y="9597"/>
                      <a:pt x="4620" y="9085"/>
                    </a:cubicBezTo>
                    <a:lnTo>
                      <a:pt x="6204" y="7513"/>
                    </a:lnTo>
                    <a:cubicBezTo>
                      <a:pt x="6275" y="7430"/>
                      <a:pt x="6275" y="7323"/>
                      <a:pt x="6204" y="7251"/>
                    </a:cubicBezTo>
                    <a:cubicBezTo>
                      <a:pt x="6182" y="7243"/>
                      <a:pt x="6152" y="7237"/>
                      <a:pt x="6120" y="7237"/>
                    </a:cubicBezTo>
                    <a:cubicBezTo>
                      <a:pt x="6064" y="7237"/>
                      <a:pt x="5999" y="7254"/>
                      <a:pt x="5954" y="7299"/>
                    </a:cubicBezTo>
                    <a:lnTo>
                      <a:pt x="4370" y="8883"/>
                    </a:lnTo>
                    <a:cubicBezTo>
                      <a:pt x="3954" y="9299"/>
                      <a:pt x="3394" y="9537"/>
                      <a:pt x="2811" y="9537"/>
                    </a:cubicBezTo>
                    <a:cubicBezTo>
                      <a:pt x="2215" y="9537"/>
                      <a:pt x="1668" y="9311"/>
                      <a:pt x="1251" y="8883"/>
                    </a:cubicBezTo>
                    <a:cubicBezTo>
                      <a:pt x="382" y="8013"/>
                      <a:pt x="382" y="6597"/>
                      <a:pt x="1251" y="5739"/>
                    </a:cubicBezTo>
                    <a:lnTo>
                      <a:pt x="4204" y="2775"/>
                    </a:lnTo>
                    <a:cubicBezTo>
                      <a:pt x="4620" y="2358"/>
                      <a:pt x="5192" y="2120"/>
                      <a:pt x="5775" y="2120"/>
                    </a:cubicBezTo>
                    <a:cubicBezTo>
                      <a:pt x="6371" y="2120"/>
                      <a:pt x="6918" y="2346"/>
                      <a:pt x="7335" y="2775"/>
                    </a:cubicBezTo>
                    <a:cubicBezTo>
                      <a:pt x="7573" y="3013"/>
                      <a:pt x="7764" y="3310"/>
                      <a:pt x="7871" y="3644"/>
                    </a:cubicBezTo>
                    <a:lnTo>
                      <a:pt x="6478" y="5037"/>
                    </a:lnTo>
                    <a:cubicBezTo>
                      <a:pt x="6275" y="5227"/>
                      <a:pt x="6025" y="5335"/>
                      <a:pt x="5775" y="5335"/>
                    </a:cubicBezTo>
                    <a:cubicBezTo>
                      <a:pt x="5501" y="5335"/>
                      <a:pt x="5251" y="5227"/>
                      <a:pt x="5073" y="5037"/>
                    </a:cubicBezTo>
                    <a:cubicBezTo>
                      <a:pt x="4990" y="4942"/>
                      <a:pt x="4906" y="4834"/>
                      <a:pt x="4847" y="4703"/>
                    </a:cubicBezTo>
                    <a:cubicBezTo>
                      <a:pt x="4828" y="4639"/>
                      <a:pt x="4760" y="4596"/>
                      <a:pt x="4692" y="4596"/>
                    </a:cubicBezTo>
                    <a:cubicBezTo>
                      <a:pt x="4672" y="4596"/>
                      <a:pt x="4651" y="4600"/>
                      <a:pt x="4632" y="4608"/>
                    </a:cubicBezTo>
                    <a:cubicBezTo>
                      <a:pt x="4537" y="4632"/>
                      <a:pt x="4489" y="4739"/>
                      <a:pt x="4525" y="4823"/>
                    </a:cubicBezTo>
                    <a:cubicBezTo>
                      <a:pt x="4597" y="4989"/>
                      <a:pt x="4692" y="5144"/>
                      <a:pt x="4823" y="5275"/>
                    </a:cubicBezTo>
                    <a:cubicBezTo>
                      <a:pt x="5073" y="5525"/>
                      <a:pt x="5418" y="5680"/>
                      <a:pt x="5775" y="5680"/>
                    </a:cubicBezTo>
                    <a:cubicBezTo>
                      <a:pt x="6133" y="5680"/>
                      <a:pt x="6478" y="5537"/>
                      <a:pt x="6728" y="5275"/>
                    </a:cubicBezTo>
                    <a:lnTo>
                      <a:pt x="9681" y="2310"/>
                    </a:lnTo>
                    <a:cubicBezTo>
                      <a:pt x="9943" y="2060"/>
                      <a:pt x="10085" y="1715"/>
                      <a:pt x="10085" y="1358"/>
                    </a:cubicBezTo>
                    <a:cubicBezTo>
                      <a:pt x="10085" y="1001"/>
                      <a:pt x="9954" y="655"/>
                      <a:pt x="9681" y="405"/>
                    </a:cubicBezTo>
                    <a:cubicBezTo>
                      <a:pt x="9431" y="155"/>
                      <a:pt x="9085" y="1"/>
                      <a:pt x="8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a:extLst>
                  <a:ext uri="{FF2B5EF4-FFF2-40B4-BE49-F238E27FC236}">
                    <a16:creationId xmlns:a16="http://schemas.microsoft.com/office/drawing/2014/main" id="{06724D22-F57D-270A-85C8-FD11C8AC9E64}"/>
                  </a:ext>
                </a:extLst>
              </p:cNvPr>
              <p:cNvSpPr/>
              <p:nvPr/>
            </p:nvSpPr>
            <p:spPr>
              <a:xfrm>
                <a:off x="1345391" y="3806507"/>
                <a:ext cx="321744" cy="313819"/>
              </a:xfrm>
              <a:custGeom>
                <a:avLst/>
                <a:gdLst/>
                <a:ahLst/>
                <a:cxnLst/>
                <a:rect l="l" t="t" r="r" b="b"/>
                <a:pathLst>
                  <a:path w="10109" h="9860" extrusionOk="0">
                    <a:moveTo>
                      <a:pt x="7281" y="1"/>
                    </a:moveTo>
                    <a:cubicBezTo>
                      <a:pt x="6623" y="1"/>
                      <a:pt x="5965" y="251"/>
                      <a:pt x="5465" y="751"/>
                    </a:cubicBezTo>
                    <a:lnTo>
                      <a:pt x="3894" y="2335"/>
                    </a:lnTo>
                    <a:cubicBezTo>
                      <a:pt x="3810" y="2406"/>
                      <a:pt x="3810" y="2513"/>
                      <a:pt x="3894" y="2585"/>
                    </a:cubicBezTo>
                    <a:cubicBezTo>
                      <a:pt x="3929" y="2620"/>
                      <a:pt x="3974" y="2638"/>
                      <a:pt x="4019" y="2638"/>
                    </a:cubicBezTo>
                    <a:cubicBezTo>
                      <a:pt x="4063" y="2638"/>
                      <a:pt x="4108" y="2620"/>
                      <a:pt x="4144" y="2585"/>
                    </a:cubicBezTo>
                    <a:lnTo>
                      <a:pt x="5715" y="1001"/>
                    </a:lnTo>
                    <a:cubicBezTo>
                      <a:pt x="6150" y="572"/>
                      <a:pt x="6721" y="358"/>
                      <a:pt x="7291" y="358"/>
                    </a:cubicBezTo>
                    <a:cubicBezTo>
                      <a:pt x="7861" y="358"/>
                      <a:pt x="8430" y="572"/>
                      <a:pt x="8859" y="1001"/>
                    </a:cubicBezTo>
                    <a:cubicBezTo>
                      <a:pt x="9728" y="1870"/>
                      <a:pt x="9728" y="3287"/>
                      <a:pt x="8859" y="4144"/>
                    </a:cubicBezTo>
                    <a:lnTo>
                      <a:pt x="5882" y="7097"/>
                    </a:lnTo>
                    <a:cubicBezTo>
                      <a:pt x="5465" y="7514"/>
                      <a:pt x="4894" y="7752"/>
                      <a:pt x="4322" y="7752"/>
                    </a:cubicBezTo>
                    <a:cubicBezTo>
                      <a:pt x="3727" y="7752"/>
                      <a:pt x="3179" y="7526"/>
                      <a:pt x="2763" y="7097"/>
                    </a:cubicBezTo>
                    <a:cubicBezTo>
                      <a:pt x="2513" y="6859"/>
                      <a:pt x="2322" y="6561"/>
                      <a:pt x="2215" y="6228"/>
                    </a:cubicBezTo>
                    <a:lnTo>
                      <a:pt x="3620" y="4835"/>
                    </a:lnTo>
                    <a:cubicBezTo>
                      <a:pt x="3810" y="4632"/>
                      <a:pt x="4060" y="4537"/>
                      <a:pt x="4322" y="4537"/>
                    </a:cubicBezTo>
                    <a:cubicBezTo>
                      <a:pt x="4584" y="4537"/>
                      <a:pt x="4834" y="4632"/>
                      <a:pt x="5013" y="4835"/>
                    </a:cubicBezTo>
                    <a:cubicBezTo>
                      <a:pt x="5108" y="4918"/>
                      <a:pt x="5180" y="5037"/>
                      <a:pt x="5239" y="5156"/>
                    </a:cubicBezTo>
                    <a:cubicBezTo>
                      <a:pt x="5268" y="5232"/>
                      <a:pt x="5334" y="5271"/>
                      <a:pt x="5409" y="5271"/>
                    </a:cubicBezTo>
                    <a:cubicBezTo>
                      <a:pt x="5427" y="5271"/>
                      <a:pt x="5446" y="5268"/>
                      <a:pt x="5465" y="5263"/>
                    </a:cubicBezTo>
                    <a:cubicBezTo>
                      <a:pt x="5549" y="5228"/>
                      <a:pt x="5596" y="5132"/>
                      <a:pt x="5572" y="5037"/>
                    </a:cubicBezTo>
                    <a:cubicBezTo>
                      <a:pt x="5489" y="4871"/>
                      <a:pt x="5406" y="4728"/>
                      <a:pt x="5275" y="4597"/>
                    </a:cubicBezTo>
                    <a:cubicBezTo>
                      <a:pt x="5013" y="4335"/>
                      <a:pt x="4680" y="4192"/>
                      <a:pt x="4322" y="4192"/>
                    </a:cubicBezTo>
                    <a:cubicBezTo>
                      <a:pt x="3965" y="4192"/>
                      <a:pt x="3620" y="4323"/>
                      <a:pt x="3370" y="4597"/>
                    </a:cubicBezTo>
                    <a:lnTo>
                      <a:pt x="1917" y="6037"/>
                    </a:lnTo>
                    <a:cubicBezTo>
                      <a:pt x="1893" y="6049"/>
                      <a:pt x="1882" y="6061"/>
                      <a:pt x="1870" y="6097"/>
                    </a:cubicBezTo>
                    <a:lnTo>
                      <a:pt x="405" y="7549"/>
                    </a:lnTo>
                    <a:cubicBezTo>
                      <a:pt x="155" y="7811"/>
                      <a:pt x="0" y="8145"/>
                      <a:pt x="0" y="8502"/>
                    </a:cubicBezTo>
                    <a:cubicBezTo>
                      <a:pt x="0" y="8859"/>
                      <a:pt x="131" y="9204"/>
                      <a:pt x="405" y="9454"/>
                    </a:cubicBezTo>
                    <a:cubicBezTo>
                      <a:pt x="655" y="9716"/>
                      <a:pt x="1000" y="9859"/>
                      <a:pt x="1358" y="9859"/>
                    </a:cubicBezTo>
                    <a:cubicBezTo>
                      <a:pt x="1715" y="9859"/>
                      <a:pt x="2060" y="9728"/>
                      <a:pt x="2310" y="9454"/>
                    </a:cubicBezTo>
                    <a:lnTo>
                      <a:pt x="3251" y="8526"/>
                    </a:lnTo>
                    <a:cubicBezTo>
                      <a:pt x="3322" y="8442"/>
                      <a:pt x="3322" y="8347"/>
                      <a:pt x="3251" y="8264"/>
                    </a:cubicBezTo>
                    <a:cubicBezTo>
                      <a:pt x="3209" y="8228"/>
                      <a:pt x="3164" y="8210"/>
                      <a:pt x="3120" y="8210"/>
                    </a:cubicBezTo>
                    <a:cubicBezTo>
                      <a:pt x="3075" y="8210"/>
                      <a:pt x="3030" y="8228"/>
                      <a:pt x="2989" y="8264"/>
                    </a:cubicBezTo>
                    <a:lnTo>
                      <a:pt x="2060" y="9204"/>
                    </a:lnTo>
                    <a:cubicBezTo>
                      <a:pt x="1858" y="9395"/>
                      <a:pt x="1608" y="9502"/>
                      <a:pt x="1358" y="9502"/>
                    </a:cubicBezTo>
                    <a:cubicBezTo>
                      <a:pt x="1108" y="9502"/>
                      <a:pt x="834" y="9395"/>
                      <a:pt x="655" y="9204"/>
                    </a:cubicBezTo>
                    <a:cubicBezTo>
                      <a:pt x="465" y="9014"/>
                      <a:pt x="358" y="8764"/>
                      <a:pt x="358" y="8502"/>
                    </a:cubicBezTo>
                    <a:cubicBezTo>
                      <a:pt x="358" y="8252"/>
                      <a:pt x="465" y="7990"/>
                      <a:pt x="655" y="7811"/>
                    </a:cubicBezTo>
                    <a:lnTo>
                      <a:pt x="1941" y="6526"/>
                    </a:lnTo>
                    <a:cubicBezTo>
                      <a:pt x="2072" y="6835"/>
                      <a:pt x="2251" y="7121"/>
                      <a:pt x="2501" y="7371"/>
                    </a:cubicBezTo>
                    <a:cubicBezTo>
                      <a:pt x="3001" y="7859"/>
                      <a:pt x="3632" y="8133"/>
                      <a:pt x="4322" y="8133"/>
                    </a:cubicBezTo>
                    <a:cubicBezTo>
                      <a:pt x="5001" y="8133"/>
                      <a:pt x="5656" y="7871"/>
                      <a:pt x="6132" y="7371"/>
                    </a:cubicBezTo>
                    <a:lnTo>
                      <a:pt x="9097" y="4418"/>
                    </a:lnTo>
                    <a:cubicBezTo>
                      <a:pt x="10109" y="3382"/>
                      <a:pt x="10109" y="1751"/>
                      <a:pt x="9097" y="751"/>
                    </a:cubicBezTo>
                    <a:cubicBezTo>
                      <a:pt x="8597" y="251"/>
                      <a:pt x="7939" y="1"/>
                      <a:pt x="7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 name="Google Shape;243;p30">
              <a:extLst>
                <a:ext uri="{FF2B5EF4-FFF2-40B4-BE49-F238E27FC236}">
                  <a16:creationId xmlns:a16="http://schemas.microsoft.com/office/drawing/2014/main" id="{F76E8748-8AD6-DD67-2AEC-13D8BCF8ECEE}"/>
                </a:ext>
              </a:extLst>
            </p:cNvPr>
            <p:cNvSpPr txBox="1"/>
            <p:nvPr/>
          </p:nvSpPr>
          <p:spPr>
            <a:xfrm>
              <a:off x="6226877" y="2016102"/>
              <a:ext cx="2193000" cy="419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IN" sz="1600">
                  <a:solidFill>
                    <a:schemeClr val="dk1"/>
                  </a:solidFill>
                  <a:latin typeface="Quantico"/>
                  <a:ea typeface="Quantico"/>
                  <a:cs typeface="Quantico"/>
                  <a:sym typeface="Quantico"/>
                </a:rPr>
                <a:t>e</a:t>
              </a:r>
              <a:r>
                <a:rPr lang="en" sz="1600" err="1">
                  <a:solidFill>
                    <a:schemeClr val="dk1"/>
                  </a:solidFill>
                  <a:latin typeface="Quantico"/>
                  <a:ea typeface="Quantico"/>
                  <a:cs typeface="Quantico"/>
                  <a:sym typeface="Quantico"/>
                </a:rPr>
                <a:t>nd_station_id</a:t>
              </a:r>
              <a:endParaRPr sz="1600">
                <a:solidFill>
                  <a:schemeClr val="dk1"/>
                </a:solidFill>
                <a:latin typeface="Quantico"/>
                <a:ea typeface="Quantico"/>
                <a:cs typeface="Quantico"/>
                <a:sym typeface="Quantico"/>
              </a:endParaRPr>
            </a:p>
          </p:txBody>
        </p:sp>
      </p:grpSp>
      <p:grpSp>
        <p:nvGrpSpPr>
          <p:cNvPr id="245" name="Google Shape;245;p30">
            <a:extLst>
              <a:ext uri="{FF2B5EF4-FFF2-40B4-BE49-F238E27FC236}">
                <a16:creationId xmlns:a16="http://schemas.microsoft.com/office/drawing/2014/main" id="{8C3A42A7-1D45-5A92-C5D8-10B700B89751}"/>
              </a:ext>
            </a:extLst>
          </p:cNvPr>
          <p:cNvGrpSpPr/>
          <p:nvPr/>
        </p:nvGrpSpPr>
        <p:grpSpPr>
          <a:xfrm>
            <a:off x="3058199" y="1332685"/>
            <a:ext cx="356196" cy="265631"/>
            <a:chOff x="5216456" y="3725484"/>
            <a:chExt cx="356196" cy="265631"/>
          </a:xfrm>
        </p:grpSpPr>
        <p:sp>
          <p:nvSpPr>
            <p:cNvPr id="246" name="Google Shape;246;p30">
              <a:extLst>
                <a:ext uri="{FF2B5EF4-FFF2-40B4-BE49-F238E27FC236}">
                  <a16:creationId xmlns:a16="http://schemas.microsoft.com/office/drawing/2014/main" id="{1061409F-E22A-3D17-EFCC-A6E31E342D97}"/>
                </a:ext>
              </a:extLst>
            </p:cNvPr>
            <p:cNvSpPr/>
            <p:nvPr/>
          </p:nvSpPr>
          <p:spPr>
            <a:xfrm>
              <a:off x="5216456" y="3814335"/>
              <a:ext cx="296465" cy="176780"/>
            </a:xfrm>
            <a:custGeom>
              <a:avLst/>
              <a:gdLst/>
              <a:ahLst/>
              <a:cxnLst/>
              <a:rect l="l" t="t" r="r" b="b"/>
              <a:pathLst>
                <a:path w="9336" h="5567" extrusionOk="0">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a:extLst>
                <a:ext uri="{FF2B5EF4-FFF2-40B4-BE49-F238E27FC236}">
                  <a16:creationId xmlns:a16="http://schemas.microsoft.com/office/drawing/2014/main" id="{54B96F06-147C-1E96-CC30-AA5F899F6FA1}"/>
                </a:ext>
              </a:extLst>
            </p:cNvPr>
            <p:cNvSpPr/>
            <p:nvPr/>
          </p:nvSpPr>
          <p:spPr>
            <a:xfrm>
              <a:off x="5304925" y="3725484"/>
              <a:ext cx="267726" cy="170715"/>
            </a:xfrm>
            <a:custGeom>
              <a:avLst/>
              <a:gdLst/>
              <a:ahLst/>
              <a:cxnLst/>
              <a:rect l="l" t="t" r="r" b="b"/>
              <a:pathLst>
                <a:path w="8431" h="5376" extrusionOk="0">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30">
            <a:extLst>
              <a:ext uri="{FF2B5EF4-FFF2-40B4-BE49-F238E27FC236}">
                <a16:creationId xmlns:a16="http://schemas.microsoft.com/office/drawing/2014/main" id="{444B17AC-F5DC-FBFE-B2EE-44AC05127954}"/>
              </a:ext>
            </a:extLst>
          </p:cNvPr>
          <p:cNvSpPr txBox="1"/>
          <p:nvPr/>
        </p:nvSpPr>
        <p:spPr>
          <a:xfrm>
            <a:off x="723900" y="1255650"/>
            <a:ext cx="2193000" cy="419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600">
                <a:solidFill>
                  <a:schemeClr val="dk1"/>
                </a:solidFill>
                <a:latin typeface="Quantico"/>
                <a:ea typeface="Quantico"/>
                <a:cs typeface="Quantico"/>
                <a:sym typeface="Quantico"/>
              </a:rPr>
              <a:t>r</a:t>
            </a:r>
            <a:r>
              <a:rPr lang="en" sz="1600" err="1">
                <a:solidFill>
                  <a:schemeClr val="dk1"/>
                </a:solidFill>
                <a:latin typeface="Quantico"/>
                <a:ea typeface="Quantico"/>
                <a:cs typeface="Quantico"/>
                <a:sym typeface="Quantico"/>
              </a:rPr>
              <a:t>ide_id</a:t>
            </a:r>
            <a:endParaRPr sz="1600">
              <a:solidFill>
                <a:schemeClr val="dk1"/>
              </a:solidFill>
              <a:latin typeface="Quantico"/>
              <a:ea typeface="Quantico"/>
              <a:cs typeface="Quantico"/>
              <a:sym typeface="Quantico"/>
            </a:endParaRPr>
          </a:p>
        </p:txBody>
      </p:sp>
      <p:sp>
        <p:nvSpPr>
          <p:cNvPr id="250" name="Google Shape;250;p30">
            <a:extLst>
              <a:ext uri="{FF2B5EF4-FFF2-40B4-BE49-F238E27FC236}">
                <a16:creationId xmlns:a16="http://schemas.microsoft.com/office/drawing/2014/main" id="{2F74046D-570A-D2B9-819B-93B81043AA2A}"/>
              </a:ext>
            </a:extLst>
          </p:cNvPr>
          <p:cNvSpPr txBox="1"/>
          <p:nvPr/>
        </p:nvSpPr>
        <p:spPr>
          <a:xfrm>
            <a:off x="723900" y="2412680"/>
            <a:ext cx="2193000" cy="419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600">
                <a:solidFill>
                  <a:schemeClr val="dk1"/>
                </a:solidFill>
                <a:latin typeface="Quantico"/>
                <a:ea typeface="Quantico"/>
                <a:cs typeface="Quantico"/>
                <a:sym typeface="Quantico"/>
              </a:rPr>
              <a:t>s</a:t>
            </a:r>
            <a:r>
              <a:rPr lang="en" sz="1600" err="1">
                <a:solidFill>
                  <a:schemeClr val="dk1"/>
                </a:solidFill>
                <a:latin typeface="Quantico"/>
                <a:ea typeface="Quantico"/>
                <a:cs typeface="Quantico"/>
                <a:sym typeface="Quantico"/>
              </a:rPr>
              <a:t>tarted_at</a:t>
            </a:r>
            <a:endParaRPr sz="1600">
              <a:solidFill>
                <a:schemeClr val="dk1"/>
              </a:solidFill>
              <a:latin typeface="Quantico"/>
              <a:ea typeface="Quantico"/>
              <a:cs typeface="Quantico"/>
              <a:sym typeface="Quantico"/>
            </a:endParaRPr>
          </a:p>
        </p:txBody>
      </p:sp>
      <p:grpSp>
        <p:nvGrpSpPr>
          <p:cNvPr id="251" name="Google Shape;251;p30">
            <a:extLst>
              <a:ext uri="{FF2B5EF4-FFF2-40B4-BE49-F238E27FC236}">
                <a16:creationId xmlns:a16="http://schemas.microsoft.com/office/drawing/2014/main" id="{00CA5F58-1CC7-9F6A-C945-59EE922D1AD7}"/>
              </a:ext>
            </a:extLst>
          </p:cNvPr>
          <p:cNvGrpSpPr/>
          <p:nvPr/>
        </p:nvGrpSpPr>
        <p:grpSpPr>
          <a:xfrm>
            <a:off x="3126954" y="2448004"/>
            <a:ext cx="218687" cy="349052"/>
            <a:chOff x="4054103" y="2430191"/>
            <a:chExt cx="218687" cy="349052"/>
          </a:xfrm>
        </p:grpSpPr>
        <p:sp>
          <p:nvSpPr>
            <p:cNvPr id="252" name="Google Shape;252;p30">
              <a:extLst>
                <a:ext uri="{FF2B5EF4-FFF2-40B4-BE49-F238E27FC236}">
                  <a16:creationId xmlns:a16="http://schemas.microsoft.com/office/drawing/2014/main" id="{C0F8BD09-209A-435E-4A79-E195D0A1CDB9}"/>
                </a:ext>
              </a:extLst>
            </p:cNvPr>
            <p:cNvSpPr/>
            <p:nvPr/>
          </p:nvSpPr>
          <p:spPr>
            <a:xfrm>
              <a:off x="4054103" y="2430191"/>
              <a:ext cx="218687" cy="349052"/>
            </a:xfrm>
            <a:custGeom>
              <a:avLst/>
              <a:gdLst/>
              <a:ahLst/>
              <a:cxnLst/>
              <a:rect l="l" t="t" r="r" b="b"/>
              <a:pathLst>
                <a:path w="6871" h="10967" extrusionOk="0">
                  <a:moveTo>
                    <a:pt x="6513" y="846"/>
                  </a:moveTo>
                  <a:cubicBezTo>
                    <a:pt x="6513" y="846"/>
                    <a:pt x="6537" y="846"/>
                    <a:pt x="6537" y="870"/>
                  </a:cubicBezTo>
                  <a:lnTo>
                    <a:pt x="6537" y="1203"/>
                  </a:lnTo>
                  <a:lnTo>
                    <a:pt x="6513" y="1203"/>
                  </a:lnTo>
                  <a:lnTo>
                    <a:pt x="6001" y="1227"/>
                  </a:lnTo>
                  <a:cubicBezTo>
                    <a:pt x="5906" y="1227"/>
                    <a:pt x="5834" y="1298"/>
                    <a:pt x="5834" y="1382"/>
                  </a:cubicBezTo>
                  <a:cubicBezTo>
                    <a:pt x="5834" y="1477"/>
                    <a:pt x="5906" y="1548"/>
                    <a:pt x="6001" y="1548"/>
                  </a:cubicBezTo>
                  <a:lnTo>
                    <a:pt x="6180" y="1548"/>
                  </a:lnTo>
                  <a:lnTo>
                    <a:pt x="6180" y="7239"/>
                  </a:lnTo>
                  <a:cubicBezTo>
                    <a:pt x="6180" y="7239"/>
                    <a:pt x="6180" y="7251"/>
                    <a:pt x="6156" y="7251"/>
                  </a:cubicBezTo>
                  <a:lnTo>
                    <a:pt x="655" y="7251"/>
                  </a:lnTo>
                  <a:cubicBezTo>
                    <a:pt x="655" y="7251"/>
                    <a:pt x="643" y="7251"/>
                    <a:pt x="643" y="7239"/>
                  </a:cubicBezTo>
                  <a:lnTo>
                    <a:pt x="643" y="1548"/>
                  </a:lnTo>
                  <a:lnTo>
                    <a:pt x="5310" y="1548"/>
                  </a:lnTo>
                  <a:cubicBezTo>
                    <a:pt x="5406" y="1548"/>
                    <a:pt x="5477" y="1477"/>
                    <a:pt x="5477" y="1382"/>
                  </a:cubicBezTo>
                  <a:cubicBezTo>
                    <a:pt x="5477" y="1298"/>
                    <a:pt x="5406" y="1227"/>
                    <a:pt x="5310" y="1227"/>
                  </a:cubicBezTo>
                  <a:lnTo>
                    <a:pt x="322" y="1227"/>
                  </a:lnTo>
                  <a:cubicBezTo>
                    <a:pt x="322" y="1227"/>
                    <a:pt x="310" y="1227"/>
                    <a:pt x="310" y="1203"/>
                  </a:cubicBezTo>
                  <a:lnTo>
                    <a:pt x="310" y="870"/>
                  </a:lnTo>
                  <a:cubicBezTo>
                    <a:pt x="310" y="870"/>
                    <a:pt x="310" y="846"/>
                    <a:pt x="322" y="846"/>
                  </a:cubicBezTo>
                  <a:close/>
                  <a:moveTo>
                    <a:pt x="5179" y="7561"/>
                  </a:moveTo>
                  <a:lnTo>
                    <a:pt x="5656" y="9990"/>
                  </a:lnTo>
                  <a:lnTo>
                    <a:pt x="3572" y="9990"/>
                  </a:lnTo>
                  <a:lnTo>
                    <a:pt x="3572" y="8085"/>
                  </a:lnTo>
                  <a:cubicBezTo>
                    <a:pt x="3572" y="7990"/>
                    <a:pt x="3501" y="7918"/>
                    <a:pt x="3405" y="7918"/>
                  </a:cubicBezTo>
                  <a:cubicBezTo>
                    <a:pt x="3310" y="7918"/>
                    <a:pt x="3239" y="7990"/>
                    <a:pt x="3239" y="8085"/>
                  </a:cubicBezTo>
                  <a:lnTo>
                    <a:pt x="3239" y="9990"/>
                  </a:lnTo>
                  <a:lnTo>
                    <a:pt x="1155" y="9990"/>
                  </a:lnTo>
                  <a:lnTo>
                    <a:pt x="1643" y="7561"/>
                  </a:lnTo>
                  <a:close/>
                  <a:moveTo>
                    <a:pt x="3417" y="0"/>
                  </a:moveTo>
                  <a:cubicBezTo>
                    <a:pt x="3334" y="0"/>
                    <a:pt x="3263" y="72"/>
                    <a:pt x="3263" y="167"/>
                  </a:cubicBezTo>
                  <a:lnTo>
                    <a:pt x="3263" y="524"/>
                  </a:lnTo>
                  <a:lnTo>
                    <a:pt x="322" y="524"/>
                  </a:lnTo>
                  <a:cubicBezTo>
                    <a:pt x="143" y="524"/>
                    <a:pt x="0" y="667"/>
                    <a:pt x="0" y="846"/>
                  </a:cubicBezTo>
                  <a:lnTo>
                    <a:pt x="0" y="1191"/>
                  </a:lnTo>
                  <a:cubicBezTo>
                    <a:pt x="0" y="1370"/>
                    <a:pt x="143" y="1524"/>
                    <a:pt x="322" y="1524"/>
                  </a:cubicBezTo>
                  <a:lnTo>
                    <a:pt x="334" y="1524"/>
                  </a:lnTo>
                  <a:lnTo>
                    <a:pt x="334" y="7204"/>
                  </a:lnTo>
                  <a:cubicBezTo>
                    <a:pt x="334" y="7382"/>
                    <a:pt x="488" y="7525"/>
                    <a:pt x="667" y="7525"/>
                  </a:cubicBezTo>
                  <a:lnTo>
                    <a:pt x="1334" y="7525"/>
                  </a:lnTo>
                  <a:lnTo>
                    <a:pt x="679" y="10776"/>
                  </a:lnTo>
                  <a:cubicBezTo>
                    <a:pt x="667" y="10859"/>
                    <a:pt x="727" y="10954"/>
                    <a:pt x="798" y="10966"/>
                  </a:cubicBezTo>
                  <a:lnTo>
                    <a:pt x="834" y="10966"/>
                  </a:lnTo>
                  <a:cubicBezTo>
                    <a:pt x="905" y="10966"/>
                    <a:pt x="977" y="10907"/>
                    <a:pt x="1000" y="10835"/>
                  </a:cubicBezTo>
                  <a:lnTo>
                    <a:pt x="1119" y="10264"/>
                  </a:lnTo>
                  <a:lnTo>
                    <a:pt x="3274" y="10264"/>
                  </a:lnTo>
                  <a:lnTo>
                    <a:pt x="3274" y="10788"/>
                  </a:lnTo>
                  <a:cubicBezTo>
                    <a:pt x="3274" y="10883"/>
                    <a:pt x="3346" y="10954"/>
                    <a:pt x="3441" y="10954"/>
                  </a:cubicBezTo>
                  <a:cubicBezTo>
                    <a:pt x="3524" y="10954"/>
                    <a:pt x="3596" y="10883"/>
                    <a:pt x="3596" y="10788"/>
                  </a:cubicBezTo>
                  <a:lnTo>
                    <a:pt x="3596" y="10264"/>
                  </a:lnTo>
                  <a:lnTo>
                    <a:pt x="5763" y="10264"/>
                  </a:lnTo>
                  <a:lnTo>
                    <a:pt x="5882" y="10835"/>
                  </a:lnTo>
                  <a:cubicBezTo>
                    <a:pt x="5894" y="10907"/>
                    <a:pt x="5965" y="10966"/>
                    <a:pt x="6037" y="10966"/>
                  </a:cubicBezTo>
                  <a:lnTo>
                    <a:pt x="6072" y="10966"/>
                  </a:lnTo>
                  <a:cubicBezTo>
                    <a:pt x="6156" y="10954"/>
                    <a:pt x="6215" y="10859"/>
                    <a:pt x="6191" y="10776"/>
                  </a:cubicBezTo>
                  <a:lnTo>
                    <a:pt x="5537" y="7525"/>
                  </a:lnTo>
                  <a:lnTo>
                    <a:pt x="6203" y="7525"/>
                  </a:lnTo>
                  <a:cubicBezTo>
                    <a:pt x="6382" y="7525"/>
                    <a:pt x="6537" y="7382"/>
                    <a:pt x="6537" y="7204"/>
                  </a:cubicBezTo>
                  <a:lnTo>
                    <a:pt x="6537" y="1513"/>
                  </a:lnTo>
                  <a:lnTo>
                    <a:pt x="6549" y="1513"/>
                  </a:lnTo>
                  <a:cubicBezTo>
                    <a:pt x="6727" y="1513"/>
                    <a:pt x="6870" y="1370"/>
                    <a:pt x="6870" y="1191"/>
                  </a:cubicBezTo>
                  <a:lnTo>
                    <a:pt x="6870" y="870"/>
                  </a:lnTo>
                  <a:cubicBezTo>
                    <a:pt x="6846" y="667"/>
                    <a:pt x="6692" y="524"/>
                    <a:pt x="6513" y="524"/>
                  </a:cubicBezTo>
                  <a:lnTo>
                    <a:pt x="3584" y="524"/>
                  </a:lnTo>
                  <a:lnTo>
                    <a:pt x="3584" y="167"/>
                  </a:lnTo>
                  <a:cubicBezTo>
                    <a:pt x="3584" y="72"/>
                    <a:pt x="3513" y="0"/>
                    <a:pt x="3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0">
              <a:extLst>
                <a:ext uri="{FF2B5EF4-FFF2-40B4-BE49-F238E27FC236}">
                  <a16:creationId xmlns:a16="http://schemas.microsoft.com/office/drawing/2014/main" id="{66D39265-11E3-E4D3-98E1-118C09711DBD}"/>
                </a:ext>
              </a:extLst>
            </p:cNvPr>
            <p:cNvSpPr/>
            <p:nvPr/>
          </p:nvSpPr>
          <p:spPr>
            <a:xfrm>
              <a:off x="4091595" y="2517716"/>
              <a:ext cx="142524" cy="103503"/>
            </a:xfrm>
            <a:custGeom>
              <a:avLst/>
              <a:gdLst/>
              <a:ahLst/>
              <a:cxnLst/>
              <a:rect l="l" t="t" r="r" b="b"/>
              <a:pathLst>
                <a:path w="4478" h="3252" extrusionOk="0">
                  <a:moveTo>
                    <a:pt x="3430" y="1"/>
                  </a:moveTo>
                  <a:cubicBezTo>
                    <a:pt x="3347" y="1"/>
                    <a:pt x="3275" y="84"/>
                    <a:pt x="3275" y="168"/>
                  </a:cubicBezTo>
                  <a:cubicBezTo>
                    <a:pt x="3275" y="263"/>
                    <a:pt x="3347" y="334"/>
                    <a:pt x="3430" y="334"/>
                  </a:cubicBezTo>
                  <a:lnTo>
                    <a:pt x="3906" y="334"/>
                  </a:lnTo>
                  <a:lnTo>
                    <a:pt x="2335" y="1906"/>
                  </a:lnTo>
                  <a:lnTo>
                    <a:pt x="2323" y="1906"/>
                  </a:lnTo>
                  <a:lnTo>
                    <a:pt x="1965" y="1549"/>
                  </a:lnTo>
                  <a:cubicBezTo>
                    <a:pt x="1894" y="1483"/>
                    <a:pt x="1808" y="1450"/>
                    <a:pt x="1723" y="1450"/>
                  </a:cubicBezTo>
                  <a:cubicBezTo>
                    <a:pt x="1638" y="1450"/>
                    <a:pt x="1555" y="1483"/>
                    <a:pt x="1489" y="1549"/>
                  </a:cubicBezTo>
                  <a:lnTo>
                    <a:pt x="60" y="2977"/>
                  </a:lnTo>
                  <a:cubicBezTo>
                    <a:pt x="1" y="3037"/>
                    <a:pt x="1" y="3144"/>
                    <a:pt x="60" y="3204"/>
                  </a:cubicBezTo>
                  <a:cubicBezTo>
                    <a:pt x="84" y="3239"/>
                    <a:pt x="132" y="3251"/>
                    <a:pt x="180" y="3251"/>
                  </a:cubicBezTo>
                  <a:cubicBezTo>
                    <a:pt x="215" y="3251"/>
                    <a:pt x="263" y="3239"/>
                    <a:pt x="299" y="3204"/>
                  </a:cubicBezTo>
                  <a:lnTo>
                    <a:pt x="1727" y="1775"/>
                  </a:lnTo>
                  <a:lnTo>
                    <a:pt x="1739" y="1775"/>
                  </a:lnTo>
                  <a:lnTo>
                    <a:pt x="2096" y="2132"/>
                  </a:lnTo>
                  <a:cubicBezTo>
                    <a:pt x="2156" y="2192"/>
                    <a:pt x="2239" y="2239"/>
                    <a:pt x="2335" y="2239"/>
                  </a:cubicBezTo>
                  <a:cubicBezTo>
                    <a:pt x="2418" y="2239"/>
                    <a:pt x="2513" y="2203"/>
                    <a:pt x="2573" y="2132"/>
                  </a:cubicBezTo>
                  <a:lnTo>
                    <a:pt x="4144" y="560"/>
                  </a:lnTo>
                  <a:lnTo>
                    <a:pt x="4144" y="1037"/>
                  </a:lnTo>
                  <a:cubicBezTo>
                    <a:pt x="4144" y="1120"/>
                    <a:pt x="4228" y="1191"/>
                    <a:pt x="4311" y="1191"/>
                  </a:cubicBezTo>
                  <a:cubicBezTo>
                    <a:pt x="4406" y="1191"/>
                    <a:pt x="4478" y="1120"/>
                    <a:pt x="4478" y="1037"/>
                  </a:cubicBezTo>
                  <a:lnTo>
                    <a:pt x="4478" y="168"/>
                  </a:lnTo>
                  <a:cubicBezTo>
                    <a:pt x="4466" y="84"/>
                    <a:pt x="4382" y="1"/>
                    <a:pt x="4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30">
            <a:extLst>
              <a:ext uri="{FF2B5EF4-FFF2-40B4-BE49-F238E27FC236}">
                <a16:creationId xmlns:a16="http://schemas.microsoft.com/office/drawing/2014/main" id="{9D01DB73-D75D-A011-981D-BA54CB66413D}"/>
              </a:ext>
            </a:extLst>
          </p:cNvPr>
          <p:cNvSpPr txBox="1"/>
          <p:nvPr/>
        </p:nvSpPr>
        <p:spPr>
          <a:xfrm>
            <a:off x="723900" y="1834165"/>
            <a:ext cx="2193000" cy="419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600">
                <a:solidFill>
                  <a:schemeClr val="dk1"/>
                </a:solidFill>
                <a:latin typeface="Quantico"/>
                <a:ea typeface="Quantico"/>
                <a:cs typeface="Quantico"/>
                <a:sym typeface="Quantico"/>
              </a:rPr>
              <a:t>r</a:t>
            </a:r>
            <a:r>
              <a:rPr lang="en" sz="1600" err="1">
                <a:solidFill>
                  <a:schemeClr val="dk1"/>
                </a:solidFill>
                <a:latin typeface="Quantico"/>
                <a:ea typeface="Quantico"/>
                <a:cs typeface="Quantico"/>
                <a:sym typeface="Quantico"/>
              </a:rPr>
              <a:t>ideable_type</a:t>
            </a:r>
            <a:endParaRPr sz="1600">
              <a:solidFill>
                <a:schemeClr val="dk1"/>
              </a:solidFill>
              <a:latin typeface="Quantico"/>
              <a:ea typeface="Quantico"/>
              <a:cs typeface="Quantico"/>
              <a:sym typeface="Quantico"/>
            </a:endParaRPr>
          </a:p>
        </p:txBody>
      </p:sp>
      <p:grpSp>
        <p:nvGrpSpPr>
          <p:cNvPr id="257" name="Google Shape;257;p30">
            <a:extLst>
              <a:ext uri="{FF2B5EF4-FFF2-40B4-BE49-F238E27FC236}">
                <a16:creationId xmlns:a16="http://schemas.microsoft.com/office/drawing/2014/main" id="{8941E95E-0E21-9590-6BAE-C6CD72C510FF}"/>
              </a:ext>
            </a:extLst>
          </p:cNvPr>
          <p:cNvGrpSpPr/>
          <p:nvPr/>
        </p:nvGrpSpPr>
        <p:grpSpPr>
          <a:xfrm>
            <a:off x="3055312" y="1886536"/>
            <a:ext cx="361971" cy="314958"/>
            <a:chOff x="3716358" y="1544655"/>
            <a:chExt cx="361971" cy="314958"/>
          </a:xfrm>
        </p:grpSpPr>
        <p:sp>
          <p:nvSpPr>
            <p:cNvPr id="258" name="Google Shape;258;p30">
              <a:extLst>
                <a:ext uri="{FF2B5EF4-FFF2-40B4-BE49-F238E27FC236}">
                  <a16:creationId xmlns:a16="http://schemas.microsoft.com/office/drawing/2014/main" id="{701AC159-AD1E-F3A5-BFFB-34E830EC4A5D}"/>
                </a:ext>
              </a:extLst>
            </p:cNvPr>
            <p:cNvSpPr/>
            <p:nvPr/>
          </p:nvSpPr>
          <p:spPr>
            <a:xfrm>
              <a:off x="3767509" y="1646957"/>
              <a:ext cx="231213" cy="10663"/>
            </a:xfrm>
            <a:custGeom>
              <a:avLst/>
              <a:gdLst/>
              <a:ahLst/>
              <a:cxnLst/>
              <a:rect l="l" t="t" r="r" b="b"/>
              <a:pathLst>
                <a:path w="7264" h="335" extrusionOk="0">
                  <a:moveTo>
                    <a:pt x="168" y="1"/>
                  </a:moveTo>
                  <a:cubicBezTo>
                    <a:pt x="72" y="1"/>
                    <a:pt x="1" y="72"/>
                    <a:pt x="1" y="167"/>
                  </a:cubicBezTo>
                  <a:cubicBezTo>
                    <a:pt x="1" y="263"/>
                    <a:pt x="72" y="334"/>
                    <a:pt x="168" y="334"/>
                  </a:cubicBezTo>
                  <a:lnTo>
                    <a:pt x="7097" y="334"/>
                  </a:lnTo>
                  <a:cubicBezTo>
                    <a:pt x="7192" y="334"/>
                    <a:pt x="7264" y="263"/>
                    <a:pt x="7264" y="167"/>
                  </a:cubicBezTo>
                  <a:cubicBezTo>
                    <a:pt x="7264" y="72"/>
                    <a:pt x="7192" y="1"/>
                    <a:pt x="70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0">
              <a:extLst>
                <a:ext uri="{FF2B5EF4-FFF2-40B4-BE49-F238E27FC236}">
                  <a16:creationId xmlns:a16="http://schemas.microsoft.com/office/drawing/2014/main" id="{EEB7932A-A2FE-27CA-B6E6-017CD605B478}"/>
                </a:ext>
              </a:extLst>
            </p:cNvPr>
            <p:cNvSpPr/>
            <p:nvPr/>
          </p:nvSpPr>
          <p:spPr>
            <a:xfrm>
              <a:off x="3767509" y="1618532"/>
              <a:ext cx="152020" cy="10663"/>
            </a:xfrm>
            <a:custGeom>
              <a:avLst/>
              <a:gdLst/>
              <a:ahLst/>
              <a:cxnLst/>
              <a:rect l="l" t="t" r="r" b="b"/>
              <a:pathLst>
                <a:path w="4776" h="335" extrusionOk="0">
                  <a:moveTo>
                    <a:pt x="168" y="1"/>
                  </a:moveTo>
                  <a:cubicBezTo>
                    <a:pt x="72" y="1"/>
                    <a:pt x="1" y="72"/>
                    <a:pt x="1" y="168"/>
                  </a:cubicBezTo>
                  <a:cubicBezTo>
                    <a:pt x="1" y="263"/>
                    <a:pt x="72" y="334"/>
                    <a:pt x="168" y="334"/>
                  </a:cubicBezTo>
                  <a:lnTo>
                    <a:pt x="4621" y="334"/>
                  </a:lnTo>
                  <a:cubicBezTo>
                    <a:pt x="4704" y="334"/>
                    <a:pt x="4775" y="263"/>
                    <a:pt x="4775" y="168"/>
                  </a:cubicBezTo>
                  <a:cubicBezTo>
                    <a:pt x="4775" y="72"/>
                    <a:pt x="4704"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0">
              <a:extLst>
                <a:ext uri="{FF2B5EF4-FFF2-40B4-BE49-F238E27FC236}">
                  <a16:creationId xmlns:a16="http://schemas.microsoft.com/office/drawing/2014/main" id="{4A37A7C0-AACA-E89F-E065-99CC4ADD02BC}"/>
                </a:ext>
              </a:extLst>
            </p:cNvPr>
            <p:cNvSpPr/>
            <p:nvPr/>
          </p:nvSpPr>
          <p:spPr>
            <a:xfrm>
              <a:off x="3931624" y="1618532"/>
              <a:ext cx="67098" cy="10663"/>
            </a:xfrm>
            <a:custGeom>
              <a:avLst/>
              <a:gdLst/>
              <a:ahLst/>
              <a:cxnLst/>
              <a:rect l="l" t="t" r="r" b="b"/>
              <a:pathLst>
                <a:path w="2108" h="335" extrusionOk="0">
                  <a:moveTo>
                    <a:pt x="155" y="1"/>
                  </a:moveTo>
                  <a:cubicBezTo>
                    <a:pt x="72" y="1"/>
                    <a:pt x="0" y="72"/>
                    <a:pt x="0" y="168"/>
                  </a:cubicBezTo>
                  <a:cubicBezTo>
                    <a:pt x="0" y="263"/>
                    <a:pt x="72" y="334"/>
                    <a:pt x="155" y="334"/>
                  </a:cubicBezTo>
                  <a:lnTo>
                    <a:pt x="1941" y="334"/>
                  </a:lnTo>
                  <a:cubicBezTo>
                    <a:pt x="2036" y="334"/>
                    <a:pt x="2108" y="263"/>
                    <a:pt x="2108" y="168"/>
                  </a:cubicBezTo>
                  <a:cubicBezTo>
                    <a:pt x="2108" y="72"/>
                    <a:pt x="2036" y="1"/>
                    <a:pt x="1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0">
              <a:extLst>
                <a:ext uri="{FF2B5EF4-FFF2-40B4-BE49-F238E27FC236}">
                  <a16:creationId xmlns:a16="http://schemas.microsoft.com/office/drawing/2014/main" id="{1613528F-699B-5C0E-8135-CC4CEE7B87DC}"/>
                </a:ext>
              </a:extLst>
            </p:cNvPr>
            <p:cNvSpPr/>
            <p:nvPr/>
          </p:nvSpPr>
          <p:spPr>
            <a:xfrm>
              <a:off x="3767509" y="1590108"/>
              <a:ext cx="39087" cy="10663"/>
            </a:xfrm>
            <a:custGeom>
              <a:avLst/>
              <a:gdLst/>
              <a:ahLst/>
              <a:cxnLst/>
              <a:rect l="l" t="t" r="r" b="b"/>
              <a:pathLst>
                <a:path w="1228" h="335" extrusionOk="0">
                  <a:moveTo>
                    <a:pt x="168" y="1"/>
                  </a:moveTo>
                  <a:cubicBezTo>
                    <a:pt x="72" y="1"/>
                    <a:pt x="1" y="72"/>
                    <a:pt x="1" y="168"/>
                  </a:cubicBezTo>
                  <a:cubicBezTo>
                    <a:pt x="1" y="263"/>
                    <a:pt x="72" y="334"/>
                    <a:pt x="168" y="334"/>
                  </a:cubicBezTo>
                  <a:lnTo>
                    <a:pt x="1061" y="334"/>
                  </a:lnTo>
                  <a:cubicBezTo>
                    <a:pt x="1144" y="334"/>
                    <a:pt x="1227" y="263"/>
                    <a:pt x="1227" y="168"/>
                  </a:cubicBezTo>
                  <a:cubicBezTo>
                    <a:pt x="1227" y="72"/>
                    <a:pt x="1144" y="1"/>
                    <a:pt x="1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0">
              <a:extLst>
                <a:ext uri="{FF2B5EF4-FFF2-40B4-BE49-F238E27FC236}">
                  <a16:creationId xmlns:a16="http://schemas.microsoft.com/office/drawing/2014/main" id="{3527F80C-15A7-33BA-34CA-50EF1B92188B}"/>
                </a:ext>
              </a:extLst>
            </p:cNvPr>
            <p:cNvSpPr/>
            <p:nvPr/>
          </p:nvSpPr>
          <p:spPr>
            <a:xfrm>
              <a:off x="3818309" y="1590108"/>
              <a:ext cx="180412" cy="10663"/>
            </a:xfrm>
            <a:custGeom>
              <a:avLst/>
              <a:gdLst/>
              <a:ahLst/>
              <a:cxnLst/>
              <a:rect l="l" t="t" r="r" b="b"/>
              <a:pathLst>
                <a:path w="5668" h="335" extrusionOk="0">
                  <a:moveTo>
                    <a:pt x="167" y="1"/>
                  </a:moveTo>
                  <a:cubicBezTo>
                    <a:pt x="72" y="1"/>
                    <a:pt x="0" y="72"/>
                    <a:pt x="0" y="168"/>
                  </a:cubicBezTo>
                  <a:cubicBezTo>
                    <a:pt x="0" y="263"/>
                    <a:pt x="72" y="334"/>
                    <a:pt x="167" y="334"/>
                  </a:cubicBezTo>
                  <a:lnTo>
                    <a:pt x="5501" y="334"/>
                  </a:lnTo>
                  <a:cubicBezTo>
                    <a:pt x="5596" y="334"/>
                    <a:pt x="5668" y="263"/>
                    <a:pt x="5668" y="168"/>
                  </a:cubicBezTo>
                  <a:cubicBezTo>
                    <a:pt x="5668" y="72"/>
                    <a:pt x="5596" y="1"/>
                    <a:pt x="5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30">
              <a:extLst>
                <a:ext uri="{FF2B5EF4-FFF2-40B4-BE49-F238E27FC236}">
                  <a16:creationId xmlns:a16="http://schemas.microsoft.com/office/drawing/2014/main" id="{7198121F-C03A-D694-7E69-3E4508C2172F}"/>
                </a:ext>
              </a:extLst>
            </p:cNvPr>
            <p:cNvGrpSpPr/>
            <p:nvPr/>
          </p:nvGrpSpPr>
          <p:grpSpPr>
            <a:xfrm>
              <a:off x="3716358" y="1544655"/>
              <a:ext cx="361971" cy="314958"/>
              <a:chOff x="3716358" y="1544655"/>
              <a:chExt cx="361971" cy="314958"/>
            </a:xfrm>
          </p:grpSpPr>
          <p:sp>
            <p:nvSpPr>
              <p:cNvPr id="264" name="Google Shape;264;p30">
                <a:extLst>
                  <a:ext uri="{FF2B5EF4-FFF2-40B4-BE49-F238E27FC236}">
                    <a16:creationId xmlns:a16="http://schemas.microsoft.com/office/drawing/2014/main" id="{E3CE0959-20D2-5C11-5496-C2BD85A63D70}"/>
                  </a:ext>
                </a:extLst>
              </p:cNvPr>
              <p:cNvSpPr/>
              <p:nvPr/>
            </p:nvSpPr>
            <p:spPr>
              <a:xfrm>
                <a:off x="3767509" y="1675381"/>
                <a:ext cx="84540" cy="10663"/>
              </a:xfrm>
              <a:custGeom>
                <a:avLst/>
                <a:gdLst/>
                <a:ahLst/>
                <a:cxnLst/>
                <a:rect l="l" t="t" r="r" b="b"/>
                <a:pathLst>
                  <a:path w="2656" h="335" extrusionOk="0">
                    <a:moveTo>
                      <a:pt x="168" y="1"/>
                    </a:moveTo>
                    <a:cubicBezTo>
                      <a:pt x="72" y="1"/>
                      <a:pt x="1" y="72"/>
                      <a:pt x="1" y="167"/>
                    </a:cubicBezTo>
                    <a:cubicBezTo>
                      <a:pt x="1" y="263"/>
                      <a:pt x="72" y="334"/>
                      <a:pt x="168" y="334"/>
                    </a:cubicBezTo>
                    <a:lnTo>
                      <a:pt x="2477" y="334"/>
                    </a:lnTo>
                    <a:cubicBezTo>
                      <a:pt x="2561" y="334"/>
                      <a:pt x="2632" y="263"/>
                      <a:pt x="2632" y="167"/>
                    </a:cubicBezTo>
                    <a:cubicBezTo>
                      <a:pt x="2656" y="72"/>
                      <a:pt x="2573" y="1"/>
                      <a:pt x="2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0">
                <a:extLst>
                  <a:ext uri="{FF2B5EF4-FFF2-40B4-BE49-F238E27FC236}">
                    <a16:creationId xmlns:a16="http://schemas.microsoft.com/office/drawing/2014/main" id="{CAAD9494-E5C4-105F-80F5-B137E8EFE363}"/>
                  </a:ext>
                </a:extLst>
              </p:cNvPr>
              <p:cNvSpPr/>
              <p:nvPr/>
            </p:nvSpPr>
            <p:spPr>
              <a:xfrm>
                <a:off x="3875158" y="1675381"/>
                <a:ext cx="123564" cy="10663"/>
              </a:xfrm>
              <a:custGeom>
                <a:avLst/>
                <a:gdLst/>
                <a:ahLst/>
                <a:cxnLst/>
                <a:rect l="l" t="t" r="r" b="b"/>
                <a:pathLst>
                  <a:path w="3882" h="335" extrusionOk="0">
                    <a:moveTo>
                      <a:pt x="167" y="1"/>
                    </a:moveTo>
                    <a:cubicBezTo>
                      <a:pt x="72" y="1"/>
                      <a:pt x="0" y="72"/>
                      <a:pt x="0" y="167"/>
                    </a:cubicBezTo>
                    <a:cubicBezTo>
                      <a:pt x="0" y="263"/>
                      <a:pt x="72" y="334"/>
                      <a:pt x="167" y="334"/>
                    </a:cubicBezTo>
                    <a:lnTo>
                      <a:pt x="3715" y="334"/>
                    </a:lnTo>
                    <a:cubicBezTo>
                      <a:pt x="3810" y="334"/>
                      <a:pt x="3882" y="263"/>
                      <a:pt x="3882" y="167"/>
                    </a:cubicBezTo>
                    <a:cubicBezTo>
                      <a:pt x="3882" y="72"/>
                      <a:pt x="3810" y="1"/>
                      <a:pt x="3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0">
                <a:extLst>
                  <a:ext uri="{FF2B5EF4-FFF2-40B4-BE49-F238E27FC236}">
                    <a16:creationId xmlns:a16="http://schemas.microsoft.com/office/drawing/2014/main" id="{D21FD911-4204-8585-9A45-7F4103EB4701}"/>
                  </a:ext>
                </a:extLst>
              </p:cNvPr>
              <p:cNvSpPr/>
              <p:nvPr/>
            </p:nvSpPr>
            <p:spPr>
              <a:xfrm>
                <a:off x="3767509" y="1703423"/>
                <a:ext cx="174747" cy="10663"/>
              </a:xfrm>
              <a:custGeom>
                <a:avLst/>
                <a:gdLst/>
                <a:ahLst/>
                <a:cxnLst/>
                <a:rect l="l" t="t" r="r" b="b"/>
                <a:pathLst>
                  <a:path w="5490" h="335" extrusionOk="0">
                    <a:moveTo>
                      <a:pt x="168" y="1"/>
                    </a:moveTo>
                    <a:cubicBezTo>
                      <a:pt x="72" y="1"/>
                      <a:pt x="1" y="72"/>
                      <a:pt x="1" y="168"/>
                    </a:cubicBezTo>
                    <a:cubicBezTo>
                      <a:pt x="1" y="251"/>
                      <a:pt x="72" y="334"/>
                      <a:pt x="168" y="334"/>
                    </a:cubicBezTo>
                    <a:lnTo>
                      <a:pt x="5335" y="334"/>
                    </a:lnTo>
                    <a:cubicBezTo>
                      <a:pt x="5418" y="334"/>
                      <a:pt x="5490" y="251"/>
                      <a:pt x="5490" y="168"/>
                    </a:cubicBezTo>
                    <a:cubicBezTo>
                      <a:pt x="5490" y="72"/>
                      <a:pt x="5418"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0">
                <a:extLst>
                  <a:ext uri="{FF2B5EF4-FFF2-40B4-BE49-F238E27FC236}">
                    <a16:creationId xmlns:a16="http://schemas.microsoft.com/office/drawing/2014/main" id="{A92533AB-D7AC-8D4D-A4B6-359078DDA7DC}"/>
                  </a:ext>
                </a:extLst>
              </p:cNvPr>
              <p:cNvSpPr/>
              <p:nvPr/>
            </p:nvSpPr>
            <p:spPr>
              <a:xfrm>
                <a:off x="3954351" y="1703423"/>
                <a:ext cx="44371" cy="10663"/>
              </a:xfrm>
              <a:custGeom>
                <a:avLst/>
                <a:gdLst/>
                <a:ahLst/>
                <a:cxnLst/>
                <a:rect l="l" t="t" r="r" b="b"/>
                <a:pathLst>
                  <a:path w="1394" h="335" extrusionOk="0">
                    <a:moveTo>
                      <a:pt x="155" y="1"/>
                    </a:moveTo>
                    <a:cubicBezTo>
                      <a:pt x="72" y="1"/>
                      <a:pt x="1" y="72"/>
                      <a:pt x="1" y="168"/>
                    </a:cubicBezTo>
                    <a:cubicBezTo>
                      <a:pt x="1" y="251"/>
                      <a:pt x="72" y="334"/>
                      <a:pt x="155" y="334"/>
                    </a:cubicBezTo>
                    <a:lnTo>
                      <a:pt x="1227" y="334"/>
                    </a:lnTo>
                    <a:cubicBezTo>
                      <a:pt x="1322" y="334"/>
                      <a:pt x="1394" y="251"/>
                      <a:pt x="1394" y="168"/>
                    </a:cubicBezTo>
                    <a:cubicBezTo>
                      <a:pt x="1394" y="72"/>
                      <a:pt x="1322" y="1"/>
                      <a:pt x="12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0">
                <a:extLst>
                  <a:ext uri="{FF2B5EF4-FFF2-40B4-BE49-F238E27FC236}">
                    <a16:creationId xmlns:a16="http://schemas.microsoft.com/office/drawing/2014/main" id="{5D051DB1-045A-3EFB-DCE6-E6BFF7CFCCD5}"/>
                  </a:ext>
                </a:extLst>
              </p:cNvPr>
              <p:cNvSpPr/>
              <p:nvPr/>
            </p:nvSpPr>
            <p:spPr>
              <a:xfrm>
                <a:off x="3716358" y="1544655"/>
                <a:ext cx="361971" cy="314958"/>
              </a:xfrm>
              <a:custGeom>
                <a:avLst/>
                <a:gdLst/>
                <a:ahLst/>
                <a:cxnLst/>
                <a:rect l="l" t="t" r="r" b="b"/>
                <a:pathLst>
                  <a:path w="11372" h="9895" extrusionOk="0">
                    <a:moveTo>
                      <a:pt x="3513" y="6751"/>
                    </a:moveTo>
                    <a:lnTo>
                      <a:pt x="3346" y="7477"/>
                    </a:lnTo>
                    <a:lnTo>
                      <a:pt x="1953" y="7477"/>
                    </a:lnTo>
                    <a:lnTo>
                      <a:pt x="1953" y="7489"/>
                    </a:lnTo>
                    <a:cubicBezTo>
                      <a:pt x="1656" y="7489"/>
                      <a:pt x="1394" y="7251"/>
                      <a:pt x="1394" y="6941"/>
                    </a:cubicBezTo>
                    <a:lnTo>
                      <a:pt x="1394" y="6751"/>
                    </a:lnTo>
                    <a:close/>
                    <a:moveTo>
                      <a:pt x="9430" y="333"/>
                    </a:moveTo>
                    <a:cubicBezTo>
                      <a:pt x="9728" y="333"/>
                      <a:pt x="9990" y="572"/>
                      <a:pt x="9990" y="881"/>
                    </a:cubicBezTo>
                    <a:lnTo>
                      <a:pt x="9990" y="5870"/>
                    </a:lnTo>
                    <a:cubicBezTo>
                      <a:pt x="9990" y="6168"/>
                      <a:pt x="9752" y="6418"/>
                      <a:pt x="9430" y="6418"/>
                    </a:cubicBezTo>
                    <a:lnTo>
                      <a:pt x="6597" y="6418"/>
                    </a:lnTo>
                    <a:cubicBezTo>
                      <a:pt x="6561" y="6418"/>
                      <a:pt x="6537" y="6429"/>
                      <a:pt x="6501" y="6441"/>
                    </a:cubicBezTo>
                    <a:lnTo>
                      <a:pt x="3489" y="8501"/>
                    </a:lnTo>
                    <a:cubicBezTo>
                      <a:pt x="3465" y="8501"/>
                      <a:pt x="3465" y="8489"/>
                      <a:pt x="3465" y="8489"/>
                    </a:cubicBezTo>
                    <a:lnTo>
                      <a:pt x="3906" y="6608"/>
                    </a:lnTo>
                    <a:cubicBezTo>
                      <a:pt x="3918" y="6560"/>
                      <a:pt x="3906" y="6501"/>
                      <a:pt x="3870" y="6477"/>
                    </a:cubicBezTo>
                    <a:cubicBezTo>
                      <a:pt x="3834" y="6429"/>
                      <a:pt x="3799" y="6418"/>
                      <a:pt x="3739" y="6418"/>
                    </a:cubicBezTo>
                    <a:lnTo>
                      <a:pt x="894" y="6418"/>
                    </a:lnTo>
                    <a:cubicBezTo>
                      <a:pt x="596" y="6418"/>
                      <a:pt x="346" y="6179"/>
                      <a:pt x="346" y="5870"/>
                    </a:cubicBezTo>
                    <a:lnTo>
                      <a:pt x="346" y="881"/>
                    </a:lnTo>
                    <a:cubicBezTo>
                      <a:pt x="346" y="584"/>
                      <a:pt x="584" y="333"/>
                      <a:pt x="894" y="333"/>
                    </a:cubicBezTo>
                    <a:close/>
                    <a:moveTo>
                      <a:pt x="10502" y="1405"/>
                    </a:moveTo>
                    <a:cubicBezTo>
                      <a:pt x="10800" y="1405"/>
                      <a:pt x="11061" y="1643"/>
                      <a:pt x="11061" y="1953"/>
                    </a:cubicBezTo>
                    <a:lnTo>
                      <a:pt x="11061" y="6941"/>
                    </a:lnTo>
                    <a:cubicBezTo>
                      <a:pt x="11050" y="7239"/>
                      <a:pt x="10788" y="7489"/>
                      <a:pt x="10490" y="7489"/>
                    </a:cubicBezTo>
                    <a:lnTo>
                      <a:pt x="7656" y="7489"/>
                    </a:lnTo>
                    <a:cubicBezTo>
                      <a:pt x="7609" y="7489"/>
                      <a:pt x="7549" y="7525"/>
                      <a:pt x="7513" y="7549"/>
                    </a:cubicBezTo>
                    <a:cubicBezTo>
                      <a:pt x="7490" y="7596"/>
                      <a:pt x="7478" y="7644"/>
                      <a:pt x="7490" y="7680"/>
                    </a:cubicBezTo>
                    <a:lnTo>
                      <a:pt x="7918" y="9561"/>
                    </a:lnTo>
                    <a:lnTo>
                      <a:pt x="7918" y="9573"/>
                    </a:lnTo>
                    <a:lnTo>
                      <a:pt x="7906" y="9573"/>
                    </a:lnTo>
                    <a:lnTo>
                      <a:pt x="5216" y="7727"/>
                    </a:lnTo>
                    <a:lnTo>
                      <a:pt x="6644" y="6751"/>
                    </a:lnTo>
                    <a:lnTo>
                      <a:pt x="9430" y="6751"/>
                    </a:lnTo>
                    <a:cubicBezTo>
                      <a:pt x="9930" y="6751"/>
                      <a:pt x="10311" y="6358"/>
                      <a:pt x="10311" y="5870"/>
                    </a:cubicBezTo>
                    <a:lnTo>
                      <a:pt x="10311" y="1405"/>
                    </a:lnTo>
                    <a:close/>
                    <a:moveTo>
                      <a:pt x="882" y="0"/>
                    </a:moveTo>
                    <a:cubicBezTo>
                      <a:pt x="393" y="0"/>
                      <a:pt x="1" y="393"/>
                      <a:pt x="1" y="881"/>
                    </a:cubicBezTo>
                    <a:lnTo>
                      <a:pt x="1" y="5870"/>
                    </a:lnTo>
                    <a:cubicBezTo>
                      <a:pt x="1" y="6358"/>
                      <a:pt x="393" y="6739"/>
                      <a:pt x="882" y="6739"/>
                    </a:cubicBezTo>
                    <a:lnTo>
                      <a:pt x="1072" y="6739"/>
                    </a:lnTo>
                    <a:lnTo>
                      <a:pt x="1072" y="6941"/>
                    </a:lnTo>
                    <a:cubicBezTo>
                      <a:pt x="1072" y="7430"/>
                      <a:pt x="1465" y="7811"/>
                      <a:pt x="1953" y="7811"/>
                    </a:cubicBezTo>
                    <a:lnTo>
                      <a:pt x="3275" y="7811"/>
                    </a:lnTo>
                    <a:lnTo>
                      <a:pt x="3144" y="8406"/>
                    </a:lnTo>
                    <a:cubicBezTo>
                      <a:pt x="3108" y="8549"/>
                      <a:pt x="3168" y="8692"/>
                      <a:pt x="3287" y="8763"/>
                    </a:cubicBezTo>
                    <a:cubicBezTo>
                      <a:pt x="3346" y="8811"/>
                      <a:pt x="3430" y="8823"/>
                      <a:pt x="3489" y="8823"/>
                    </a:cubicBezTo>
                    <a:cubicBezTo>
                      <a:pt x="3561" y="8823"/>
                      <a:pt x="3620" y="8811"/>
                      <a:pt x="3680" y="8763"/>
                    </a:cubicBezTo>
                    <a:lnTo>
                      <a:pt x="4918" y="7918"/>
                    </a:lnTo>
                    <a:lnTo>
                      <a:pt x="7704" y="9835"/>
                    </a:lnTo>
                    <a:cubicBezTo>
                      <a:pt x="7763" y="9882"/>
                      <a:pt x="7847" y="9894"/>
                      <a:pt x="7906" y="9894"/>
                    </a:cubicBezTo>
                    <a:cubicBezTo>
                      <a:pt x="7978" y="9894"/>
                      <a:pt x="8037" y="9882"/>
                      <a:pt x="8097" y="9835"/>
                    </a:cubicBezTo>
                    <a:cubicBezTo>
                      <a:pt x="8216" y="9763"/>
                      <a:pt x="8275" y="9620"/>
                      <a:pt x="8240" y="9477"/>
                    </a:cubicBezTo>
                    <a:lnTo>
                      <a:pt x="7859" y="7811"/>
                    </a:lnTo>
                    <a:lnTo>
                      <a:pt x="10490" y="7811"/>
                    </a:lnTo>
                    <a:cubicBezTo>
                      <a:pt x="10978" y="7811"/>
                      <a:pt x="11371" y="7430"/>
                      <a:pt x="11371" y="6941"/>
                    </a:cubicBezTo>
                    <a:lnTo>
                      <a:pt x="11371" y="1953"/>
                    </a:lnTo>
                    <a:cubicBezTo>
                      <a:pt x="11371" y="1476"/>
                      <a:pt x="10966" y="1072"/>
                      <a:pt x="10490" y="1072"/>
                    </a:cubicBezTo>
                    <a:lnTo>
                      <a:pt x="10299" y="1072"/>
                    </a:lnTo>
                    <a:lnTo>
                      <a:pt x="10299" y="881"/>
                    </a:lnTo>
                    <a:cubicBezTo>
                      <a:pt x="10299" y="393"/>
                      <a:pt x="9918" y="0"/>
                      <a:pt x="9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0" name="Google Shape;270;p30">
            <a:extLst>
              <a:ext uri="{FF2B5EF4-FFF2-40B4-BE49-F238E27FC236}">
                <a16:creationId xmlns:a16="http://schemas.microsoft.com/office/drawing/2014/main" id="{249B7295-2063-533F-E706-213A94F8B673}"/>
              </a:ext>
            </a:extLst>
          </p:cNvPr>
          <p:cNvSpPr txBox="1"/>
          <p:nvPr/>
        </p:nvSpPr>
        <p:spPr>
          <a:xfrm>
            <a:off x="723900" y="2991195"/>
            <a:ext cx="2193000" cy="419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600">
                <a:solidFill>
                  <a:schemeClr val="dk1"/>
                </a:solidFill>
                <a:latin typeface="Quantico"/>
                <a:ea typeface="Quantico"/>
                <a:cs typeface="Quantico"/>
                <a:sym typeface="Quantico"/>
              </a:rPr>
              <a:t>e</a:t>
            </a:r>
            <a:r>
              <a:rPr lang="en" sz="1600" err="1">
                <a:solidFill>
                  <a:schemeClr val="dk1"/>
                </a:solidFill>
                <a:latin typeface="Quantico"/>
                <a:ea typeface="Quantico"/>
                <a:cs typeface="Quantico"/>
                <a:sym typeface="Quantico"/>
              </a:rPr>
              <a:t>nded_at</a:t>
            </a:r>
            <a:endParaRPr sz="1600">
              <a:solidFill>
                <a:schemeClr val="dk1"/>
              </a:solidFill>
              <a:latin typeface="Quantico"/>
              <a:ea typeface="Quantico"/>
              <a:cs typeface="Quantico"/>
              <a:sym typeface="Quantico"/>
            </a:endParaRPr>
          </a:p>
        </p:txBody>
      </p:sp>
      <p:sp>
        <p:nvSpPr>
          <p:cNvPr id="271" name="Google Shape;271;p30">
            <a:extLst>
              <a:ext uri="{FF2B5EF4-FFF2-40B4-BE49-F238E27FC236}">
                <a16:creationId xmlns:a16="http://schemas.microsoft.com/office/drawing/2014/main" id="{08C9A77F-E376-A9E9-BEC5-43040FEBA866}"/>
              </a:ext>
            </a:extLst>
          </p:cNvPr>
          <p:cNvSpPr/>
          <p:nvPr/>
        </p:nvSpPr>
        <p:spPr>
          <a:xfrm rot="13180065">
            <a:off x="3197272" y="3024334"/>
            <a:ext cx="78050" cy="353422"/>
          </a:xfrm>
          <a:custGeom>
            <a:avLst/>
            <a:gdLst/>
            <a:ahLst/>
            <a:cxnLst/>
            <a:rect l="l" t="t" r="r" b="b"/>
            <a:pathLst>
              <a:path w="2454" h="11112" extrusionOk="0">
                <a:moveTo>
                  <a:pt x="1215" y="501"/>
                </a:moveTo>
                <a:cubicBezTo>
                  <a:pt x="1429" y="894"/>
                  <a:pt x="1453" y="953"/>
                  <a:pt x="1453" y="965"/>
                </a:cubicBezTo>
                <a:cubicBezTo>
                  <a:pt x="1382" y="1013"/>
                  <a:pt x="1286" y="1025"/>
                  <a:pt x="1203" y="1025"/>
                </a:cubicBezTo>
                <a:cubicBezTo>
                  <a:pt x="1108" y="1025"/>
                  <a:pt x="1024" y="1013"/>
                  <a:pt x="941" y="965"/>
                </a:cubicBezTo>
                <a:lnTo>
                  <a:pt x="1215" y="501"/>
                </a:lnTo>
                <a:close/>
                <a:moveTo>
                  <a:pt x="1620" y="1275"/>
                </a:moveTo>
                <a:lnTo>
                  <a:pt x="2001" y="2013"/>
                </a:lnTo>
                <a:lnTo>
                  <a:pt x="429" y="2013"/>
                </a:lnTo>
                <a:lnTo>
                  <a:pt x="810" y="1275"/>
                </a:lnTo>
                <a:cubicBezTo>
                  <a:pt x="929" y="1334"/>
                  <a:pt x="1084" y="1382"/>
                  <a:pt x="1215" y="1382"/>
                </a:cubicBezTo>
                <a:cubicBezTo>
                  <a:pt x="1346" y="1382"/>
                  <a:pt x="1501" y="1358"/>
                  <a:pt x="1620" y="1275"/>
                </a:cubicBezTo>
                <a:close/>
                <a:moveTo>
                  <a:pt x="2108" y="9109"/>
                </a:moveTo>
                <a:lnTo>
                  <a:pt x="2108" y="9752"/>
                </a:lnTo>
                <a:lnTo>
                  <a:pt x="322" y="9752"/>
                </a:lnTo>
                <a:lnTo>
                  <a:pt x="322" y="9109"/>
                </a:lnTo>
                <a:close/>
                <a:moveTo>
                  <a:pt x="1215" y="1"/>
                </a:moveTo>
                <a:cubicBezTo>
                  <a:pt x="1155" y="1"/>
                  <a:pt x="1096" y="25"/>
                  <a:pt x="1072" y="84"/>
                </a:cubicBezTo>
                <a:lnTo>
                  <a:pt x="608" y="965"/>
                </a:lnTo>
                <a:lnTo>
                  <a:pt x="120" y="1894"/>
                </a:lnTo>
                <a:cubicBezTo>
                  <a:pt x="36" y="2037"/>
                  <a:pt x="0" y="2215"/>
                  <a:pt x="0" y="2382"/>
                </a:cubicBezTo>
                <a:lnTo>
                  <a:pt x="0" y="5359"/>
                </a:lnTo>
                <a:cubicBezTo>
                  <a:pt x="0" y="5442"/>
                  <a:pt x="72" y="5525"/>
                  <a:pt x="155" y="5525"/>
                </a:cubicBezTo>
                <a:cubicBezTo>
                  <a:pt x="250" y="5525"/>
                  <a:pt x="322" y="5442"/>
                  <a:pt x="322" y="5359"/>
                </a:cubicBezTo>
                <a:lnTo>
                  <a:pt x="322" y="2346"/>
                </a:lnTo>
                <a:lnTo>
                  <a:pt x="1048" y="2346"/>
                </a:lnTo>
                <a:lnTo>
                  <a:pt x="1048" y="8776"/>
                </a:lnTo>
                <a:lnTo>
                  <a:pt x="322" y="8776"/>
                </a:lnTo>
                <a:lnTo>
                  <a:pt x="322" y="6002"/>
                </a:lnTo>
                <a:cubicBezTo>
                  <a:pt x="322" y="5906"/>
                  <a:pt x="250" y="5835"/>
                  <a:pt x="155" y="5835"/>
                </a:cubicBezTo>
                <a:cubicBezTo>
                  <a:pt x="72" y="5835"/>
                  <a:pt x="0" y="5906"/>
                  <a:pt x="0" y="6002"/>
                </a:cubicBezTo>
                <a:lnTo>
                  <a:pt x="0" y="9895"/>
                </a:lnTo>
                <a:cubicBezTo>
                  <a:pt x="0" y="10121"/>
                  <a:pt x="60" y="10323"/>
                  <a:pt x="179" y="10526"/>
                </a:cubicBezTo>
                <a:cubicBezTo>
                  <a:pt x="203" y="10562"/>
                  <a:pt x="262" y="10597"/>
                  <a:pt x="322" y="10597"/>
                </a:cubicBezTo>
                <a:cubicBezTo>
                  <a:pt x="453" y="10597"/>
                  <a:pt x="536" y="10466"/>
                  <a:pt x="477" y="10347"/>
                </a:cubicBezTo>
                <a:cubicBezTo>
                  <a:pt x="417" y="10252"/>
                  <a:pt x="381" y="10145"/>
                  <a:pt x="370" y="10050"/>
                </a:cubicBezTo>
                <a:lnTo>
                  <a:pt x="2108" y="10050"/>
                </a:lnTo>
                <a:cubicBezTo>
                  <a:pt x="2025" y="10443"/>
                  <a:pt x="1679" y="10764"/>
                  <a:pt x="1251" y="10776"/>
                </a:cubicBezTo>
                <a:cubicBezTo>
                  <a:pt x="1108" y="10776"/>
                  <a:pt x="989" y="10764"/>
                  <a:pt x="893" y="10704"/>
                </a:cubicBezTo>
                <a:cubicBezTo>
                  <a:pt x="869" y="10695"/>
                  <a:pt x="844" y="10691"/>
                  <a:pt x="822" y="10691"/>
                </a:cubicBezTo>
                <a:cubicBezTo>
                  <a:pt x="757" y="10691"/>
                  <a:pt x="702" y="10726"/>
                  <a:pt x="667" y="10788"/>
                </a:cubicBezTo>
                <a:cubicBezTo>
                  <a:pt x="631" y="10883"/>
                  <a:pt x="667" y="10966"/>
                  <a:pt x="751" y="11014"/>
                </a:cubicBezTo>
                <a:cubicBezTo>
                  <a:pt x="907" y="11081"/>
                  <a:pt x="1067" y="11111"/>
                  <a:pt x="1222" y="11111"/>
                </a:cubicBezTo>
                <a:cubicBezTo>
                  <a:pt x="1872" y="11111"/>
                  <a:pt x="2453" y="10577"/>
                  <a:pt x="2453" y="9895"/>
                </a:cubicBezTo>
                <a:lnTo>
                  <a:pt x="2453" y="9895"/>
                </a:lnTo>
                <a:cubicBezTo>
                  <a:pt x="2453" y="9895"/>
                  <a:pt x="2453" y="9895"/>
                  <a:pt x="2453" y="9895"/>
                </a:cubicBezTo>
                <a:cubicBezTo>
                  <a:pt x="2441" y="9895"/>
                  <a:pt x="2441" y="8954"/>
                  <a:pt x="2441" y="8942"/>
                </a:cubicBezTo>
                <a:lnTo>
                  <a:pt x="2441" y="7514"/>
                </a:lnTo>
                <a:cubicBezTo>
                  <a:pt x="2441" y="7418"/>
                  <a:pt x="2358" y="7347"/>
                  <a:pt x="2275" y="7347"/>
                </a:cubicBezTo>
                <a:cubicBezTo>
                  <a:pt x="2179" y="7347"/>
                  <a:pt x="2108" y="7418"/>
                  <a:pt x="2108" y="7514"/>
                </a:cubicBezTo>
                <a:lnTo>
                  <a:pt x="2108" y="8776"/>
                </a:lnTo>
                <a:lnTo>
                  <a:pt x="1382" y="8776"/>
                </a:lnTo>
                <a:lnTo>
                  <a:pt x="1382" y="2346"/>
                </a:lnTo>
                <a:lnTo>
                  <a:pt x="2108" y="2346"/>
                </a:lnTo>
                <a:lnTo>
                  <a:pt x="2108" y="2382"/>
                </a:lnTo>
                <a:lnTo>
                  <a:pt x="2108" y="6859"/>
                </a:lnTo>
                <a:cubicBezTo>
                  <a:pt x="2108" y="6954"/>
                  <a:pt x="2179" y="7025"/>
                  <a:pt x="2275" y="7025"/>
                </a:cubicBezTo>
                <a:cubicBezTo>
                  <a:pt x="2358" y="7025"/>
                  <a:pt x="2441" y="6954"/>
                  <a:pt x="2441" y="6859"/>
                </a:cubicBezTo>
                <a:lnTo>
                  <a:pt x="2441" y="2382"/>
                </a:lnTo>
                <a:cubicBezTo>
                  <a:pt x="2441" y="2215"/>
                  <a:pt x="2394" y="2037"/>
                  <a:pt x="2322" y="1894"/>
                </a:cubicBezTo>
                <a:lnTo>
                  <a:pt x="1370" y="84"/>
                </a:lnTo>
                <a:cubicBezTo>
                  <a:pt x="1334" y="25"/>
                  <a:pt x="1274" y="1"/>
                  <a:pt x="1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0">
            <a:extLst>
              <a:ext uri="{FF2B5EF4-FFF2-40B4-BE49-F238E27FC236}">
                <a16:creationId xmlns:a16="http://schemas.microsoft.com/office/drawing/2014/main" id="{B120C390-FDB7-744E-8F77-82A9D158219A}"/>
              </a:ext>
            </a:extLst>
          </p:cNvPr>
          <p:cNvSpPr txBox="1"/>
          <p:nvPr/>
        </p:nvSpPr>
        <p:spPr>
          <a:xfrm>
            <a:off x="707599" y="3569710"/>
            <a:ext cx="2355681" cy="419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600">
                <a:solidFill>
                  <a:schemeClr val="dk1"/>
                </a:solidFill>
                <a:latin typeface="Quantico"/>
                <a:ea typeface="Quantico"/>
                <a:cs typeface="Quantico"/>
                <a:sym typeface="Quantico"/>
              </a:rPr>
              <a:t>s</a:t>
            </a:r>
            <a:r>
              <a:rPr lang="en" sz="1600" err="1">
                <a:solidFill>
                  <a:schemeClr val="dk1"/>
                </a:solidFill>
                <a:latin typeface="Quantico"/>
                <a:ea typeface="Quantico"/>
                <a:cs typeface="Quantico"/>
                <a:sym typeface="Quantico"/>
              </a:rPr>
              <a:t>tarted_station_name</a:t>
            </a:r>
            <a:endParaRPr sz="1600">
              <a:solidFill>
                <a:schemeClr val="dk1"/>
              </a:solidFill>
              <a:latin typeface="Quantico"/>
              <a:ea typeface="Quantico"/>
              <a:cs typeface="Quantico"/>
              <a:sym typeface="Quantico"/>
            </a:endParaRPr>
          </a:p>
        </p:txBody>
      </p:sp>
      <p:grpSp>
        <p:nvGrpSpPr>
          <p:cNvPr id="275" name="Google Shape;275;p30">
            <a:extLst>
              <a:ext uri="{FF2B5EF4-FFF2-40B4-BE49-F238E27FC236}">
                <a16:creationId xmlns:a16="http://schemas.microsoft.com/office/drawing/2014/main" id="{CB257C79-26E8-4FB5-2E15-22B225AEF870}"/>
              </a:ext>
            </a:extLst>
          </p:cNvPr>
          <p:cNvGrpSpPr/>
          <p:nvPr/>
        </p:nvGrpSpPr>
        <p:grpSpPr>
          <a:xfrm>
            <a:off x="5804472" y="2230325"/>
            <a:ext cx="2615405" cy="452430"/>
            <a:chOff x="5804472" y="2743897"/>
            <a:chExt cx="2615405" cy="452430"/>
          </a:xfrm>
        </p:grpSpPr>
        <p:sp>
          <p:nvSpPr>
            <p:cNvPr id="276" name="Google Shape;276;p30">
              <a:extLst>
                <a:ext uri="{FF2B5EF4-FFF2-40B4-BE49-F238E27FC236}">
                  <a16:creationId xmlns:a16="http://schemas.microsoft.com/office/drawing/2014/main" id="{86AD5B47-42C5-B80A-E5DC-919A8C90C97A}"/>
                </a:ext>
              </a:extLst>
            </p:cNvPr>
            <p:cNvSpPr txBox="1"/>
            <p:nvPr/>
          </p:nvSpPr>
          <p:spPr>
            <a:xfrm>
              <a:off x="6226877" y="2776627"/>
              <a:ext cx="2193000" cy="419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IN" sz="1600">
                  <a:solidFill>
                    <a:schemeClr val="dk1"/>
                  </a:solidFill>
                  <a:latin typeface="Quantico"/>
                  <a:ea typeface="Quantico"/>
                  <a:cs typeface="Quantico"/>
                  <a:sym typeface="Quantico"/>
                </a:rPr>
                <a:t>s</a:t>
              </a:r>
              <a:r>
                <a:rPr lang="en" sz="1600" err="1">
                  <a:solidFill>
                    <a:schemeClr val="dk1"/>
                  </a:solidFill>
                  <a:latin typeface="Quantico"/>
                  <a:ea typeface="Quantico"/>
                  <a:cs typeface="Quantico"/>
                  <a:sym typeface="Quantico"/>
                </a:rPr>
                <a:t>tart_lat</a:t>
              </a:r>
              <a:endParaRPr sz="1600">
                <a:solidFill>
                  <a:schemeClr val="dk1"/>
                </a:solidFill>
                <a:latin typeface="Quantico"/>
                <a:ea typeface="Quantico"/>
                <a:cs typeface="Quantico"/>
                <a:sym typeface="Quantico"/>
              </a:endParaRPr>
            </a:p>
          </p:txBody>
        </p:sp>
        <p:grpSp>
          <p:nvGrpSpPr>
            <p:cNvPr id="277" name="Google Shape;277;p30">
              <a:extLst>
                <a:ext uri="{FF2B5EF4-FFF2-40B4-BE49-F238E27FC236}">
                  <a16:creationId xmlns:a16="http://schemas.microsoft.com/office/drawing/2014/main" id="{D8C31E28-EE8B-3A9D-86C3-41153806422F}"/>
                </a:ext>
              </a:extLst>
            </p:cNvPr>
            <p:cNvGrpSpPr/>
            <p:nvPr/>
          </p:nvGrpSpPr>
          <p:grpSpPr>
            <a:xfrm>
              <a:off x="5804472" y="2743897"/>
              <a:ext cx="359269" cy="335780"/>
              <a:chOff x="1748582" y="3372635"/>
              <a:chExt cx="359269" cy="335780"/>
            </a:xfrm>
          </p:grpSpPr>
          <p:sp>
            <p:nvSpPr>
              <p:cNvPr id="278" name="Google Shape;278;p30">
                <a:extLst>
                  <a:ext uri="{FF2B5EF4-FFF2-40B4-BE49-F238E27FC236}">
                    <a16:creationId xmlns:a16="http://schemas.microsoft.com/office/drawing/2014/main" id="{A96F432A-74EC-4846-BB0B-4F597772E94F}"/>
                  </a:ext>
                </a:extLst>
              </p:cNvPr>
              <p:cNvSpPr/>
              <p:nvPr/>
            </p:nvSpPr>
            <p:spPr>
              <a:xfrm>
                <a:off x="2080161" y="3535210"/>
                <a:ext cx="27690" cy="10630"/>
              </a:xfrm>
              <a:custGeom>
                <a:avLst/>
                <a:gdLst/>
                <a:ahLst/>
                <a:cxnLst/>
                <a:rect l="l" t="t" r="r" b="b"/>
                <a:pathLst>
                  <a:path w="870" h="334" extrusionOk="0">
                    <a:moveTo>
                      <a:pt x="167" y="0"/>
                    </a:moveTo>
                    <a:cubicBezTo>
                      <a:pt x="72" y="0"/>
                      <a:pt x="1" y="83"/>
                      <a:pt x="1" y="167"/>
                    </a:cubicBezTo>
                    <a:cubicBezTo>
                      <a:pt x="1" y="262"/>
                      <a:pt x="72" y="333"/>
                      <a:pt x="167" y="333"/>
                    </a:cubicBezTo>
                    <a:lnTo>
                      <a:pt x="703" y="333"/>
                    </a:lnTo>
                    <a:cubicBezTo>
                      <a:pt x="786" y="333"/>
                      <a:pt x="870" y="262"/>
                      <a:pt x="870" y="167"/>
                    </a:cubicBezTo>
                    <a:cubicBezTo>
                      <a:pt x="870" y="83"/>
                      <a:pt x="786" y="0"/>
                      <a:pt x="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30">
                <a:extLst>
                  <a:ext uri="{FF2B5EF4-FFF2-40B4-BE49-F238E27FC236}">
                    <a16:creationId xmlns:a16="http://schemas.microsoft.com/office/drawing/2014/main" id="{DBD0B016-3170-5188-ABDA-0CA74BA63D9B}"/>
                  </a:ext>
                </a:extLst>
              </p:cNvPr>
              <p:cNvGrpSpPr/>
              <p:nvPr/>
            </p:nvGrpSpPr>
            <p:grpSpPr>
              <a:xfrm>
                <a:off x="1748582" y="3372635"/>
                <a:ext cx="333520" cy="335780"/>
                <a:chOff x="1748582" y="3372635"/>
                <a:chExt cx="333520" cy="335780"/>
              </a:xfrm>
            </p:grpSpPr>
            <p:sp>
              <p:nvSpPr>
                <p:cNvPr id="280" name="Google Shape;280;p30">
                  <a:extLst>
                    <a:ext uri="{FF2B5EF4-FFF2-40B4-BE49-F238E27FC236}">
                      <a16:creationId xmlns:a16="http://schemas.microsoft.com/office/drawing/2014/main" id="{67D4ABCB-D3FD-8E4C-F3A2-B93730225108}"/>
                    </a:ext>
                  </a:extLst>
                </p:cNvPr>
                <p:cNvSpPr/>
                <p:nvPr/>
              </p:nvSpPr>
              <p:spPr>
                <a:xfrm>
                  <a:off x="1748582" y="3372635"/>
                  <a:ext cx="308504" cy="335780"/>
                </a:xfrm>
                <a:custGeom>
                  <a:avLst/>
                  <a:gdLst/>
                  <a:ahLst/>
                  <a:cxnLst/>
                  <a:rect l="l" t="t" r="r" b="b"/>
                  <a:pathLst>
                    <a:path w="9693" h="10550" extrusionOk="0">
                      <a:moveTo>
                        <a:pt x="8454" y="4215"/>
                      </a:moveTo>
                      <a:cubicBezTo>
                        <a:pt x="8978" y="4298"/>
                        <a:pt x="9359" y="4739"/>
                        <a:pt x="9359" y="5275"/>
                      </a:cubicBezTo>
                      <a:cubicBezTo>
                        <a:pt x="9359" y="5811"/>
                        <a:pt x="8978" y="6263"/>
                        <a:pt x="8454" y="6334"/>
                      </a:cubicBezTo>
                      <a:lnTo>
                        <a:pt x="8454" y="4215"/>
                      </a:lnTo>
                      <a:close/>
                      <a:moveTo>
                        <a:pt x="1251" y="4036"/>
                      </a:moveTo>
                      <a:lnTo>
                        <a:pt x="1251" y="6525"/>
                      </a:lnTo>
                      <a:lnTo>
                        <a:pt x="894" y="6525"/>
                      </a:lnTo>
                      <a:cubicBezTo>
                        <a:pt x="596" y="6525"/>
                        <a:pt x="358" y="6287"/>
                        <a:pt x="358" y="5989"/>
                      </a:cubicBezTo>
                      <a:lnTo>
                        <a:pt x="358" y="4572"/>
                      </a:lnTo>
                      <a:cubicBezTo>
                        <a:pt x="358" y="4275"/>
                        <a:pt x="596" y="4036"/>
                        <a:pt x="894" y="4036"/>
                      </a:cubicBezTo>
                      <a:close/>
                      <a:moveTo>
                        <a:pt x="2668" y="4025"/>
                      </a:moveTo>
                      <a:lnTo>
                        <a:pt x="2668" y="6525"/>
                      </a:lnTo>
                      <a:lnTo>
                        <a:pt x="1584" y="6525"/>
                      </a:lnTo>
                      <a:lnTo>
                        <a:pt x="1584" y="4025"/>
                      </a:lnTo>
                      <a:close/>
                      <a:moveTo>
                        <a:pt x="2846" y="7727"/>
                      </a:moveTo>
                      <a:lnTo>
                        <a:pt x="2846" y="8466"/>
                      </a:lnTo>
                      <a:lnTo>
                        <a:pt x="2537" y="8466"/>
                      </a:lnTo>
                      <a:lnTo>
                        <a:pt x="2727" y="7727"/>
                      </a:lnTo>
                      <a:close/>
                      <a:moveTo>
                        <a:pt x="2608" y="6834"/>
                      </a:moveTo>
                      <a:lnTo>
                        <a:pt x="2001" y="9156"/>
                      </a:lnTo>
                      <a:lnTo>
                        <a:pt x="1584" y="9156"/>
                      </a:lnTo>
                      <a:lnTo>
                        <a:pt x="1584" y="6834"/>
                      </a:lnTo>
                      <a:close/>
                      <a:moveTo>
                        <a:pt x="8133" y="357"/>
                      </a:moveTo>
                      <a:lnTo>
                        <a:pt x="8133" y="10228"/>
                      </a:lnTo>
                      <a:lnTo>
                        <a:pt x="7394" y="10228"/>
                      </a:lnTo>
                      <a:lnTo>
                        <a:pt x="7394" y="3251"/>
                      </a:lnTo>
                      <a:cubicBezTo>
                        <a:pt x="7394" y="3167"/>
                        <a:pt x="7323" y="3084"/>
                        <a:pt x="7240" y="3084"/>
                      </a:cubicBezTo>
                      <a:cubicBezTo>
                        <a:pt x="7144" y="3084"/>
                        <a:pt x="7073" y="3167"/>
                        <a:pt x="7073" y="3251"/>
                      </a:cubicBezTo>
                      <a:lnTo>
                        <a:pt x="7073" y="9144"/>
                      </a:lnTo>
                      <a:cubicBezTo>
                        <a:pt x="6859" y="8859"/>
                        <a:pt x="6549" y="8466"/>
                        <a:pt x="6132" y="8073"/>
                      </a:cubicBezTo>
                      <a:cubicBezTo>
                        <a:pt x="5668" y="7632"/>
                        <a:pt x="5192" y="7275"/>
                        <a:pt x="4704" y="7013"/>
                      </a:cubicBezTo>
                      <a:cubicBezTo>
                        <a:pt x="4132" y="6715"/>
                        <a:pt x="3561" y="6561"/>
                        <a:pt x="2989" y="6537"/>
                      </a:cubicBezTo>
                      <a:lnTo>
                        <a:pt x="2989" y="4036"/>
                      </a:lnTo>
                      <a:cubicBezTo>
                        <a:pt x="3572" y="4013"/>
                        <a:pt x="4132" y="3846"/>
                        <a:pt x="4704" y="3560"/>
                      </a:cubicBezTo>
                      <a:cubicBezTo>
                        <a:pt x="5192" y="3310"/>
                        <a:pt x="5668" y="2953"/>
                        <a:pt x="6132" y="2501"/>
                      </a:cubicBezTo>
                      <a:cubicBezTo>
                        <a:pt x="6537" y="2108"/>
                        <a:pt x="6847" y="1715"/>
                        <a:pt x="7073" y="1429"/>
                      </a:cubicBezTo>
                      <a:lnTo>
                        <a:pt x="7073" y="2489"/>
                      </a:lnTo>
                      <a:cubicBezTo>
                        <a:pt x="7073" y="2584"/>
                        <a:pt x="7144" y="2655"/>
                        <a:pt x="7240" y="2655"/>
                      </a:cubicBezTo>
                      <a:cubicBezTo>
                        <a:pt x="7323" y="2655"/>
                        <a:pt x="7394" y="2584"/>
                        <a:pt x="7394" y="2489"/>
                      </a:cubicBezTo>
                      <a:lnTo>
                        <a:pt x="7394" y="357"/>
                      </a:lnTo>
                      <a:close/>
                      <a:moveTo>
                        <a:pt x="7228" y="0"/>
                      </a:moveTo>
                      <a:cubicBezTo>
                        <a:pt x="7144" y="0"/>
                        <a:pt x="7073" y="84"/>
                        <a:pt x="7073" y="167"/>
                      </a:cubicBezTo>
                      <a:lnTo>
                        <a:pt x="7073" y="822"/>
                      </a:lnTo>
                      <a:cubicBezTo>
                        <a:pt x="6966" y="988"/>
                        <a:pt x="6549" y="1631"/>
                        <a:pt x="5906" y="2251"/>
                      </a:cubicBezTo>
                      <a:cubicBezTo>
                        <a:pt x="5227" y="2905"/>
                        <a:pt x="4132" y="3703"/>
                        <a:pt x="2822" y="3703"/>
                      </a:cubicBezTo>
                      <a:lnTo>
                        <a:pt x="882" y="3703"/>
                      </a:lnTo>
                      <a:cubicBezTo>
                        <a:pt x="405" y="3703"/>
                        <a:pt x="1" y="4084"/>
                        <a:pt x="1" y="4572"/>
                      </a:cubicBezTo>
                      <a:lnTo>
                        <a:pt x="1" y="5989"/>
                      </a:lnTo>
                      <a:cubicBezTo>
                        <a:pt x="1" y="6465"/>
                        <a:pt x="382" y="6870"/>
                        <a:pt x="882" y="6870"/>
                      </a:cubicBezTo>
                      <a:lnTo>
                        <a:pt x="1239" y="6870"/>
                      </a:lnTo>
                      <a:lnTo>
                        <a:pt x="1239" y="9359"/>
                      </a:lnTo>
                      <a:cubicBezTo>
                        <a:pt x="1239" y="9442"/>
                        <a:pt x="1310" y="9513"/>
                        <a:pt x="1394" y="9513"/>
                      </a:cubicBezTo>
                      <a:lnTo>
                        <a:pt x="2096" y="9513"/>
                      </a:lnTo>
                      <a:cubicBezTo>
                        <a:pt x="2168" y="9513"/>
                        <a:pt x="2227" y="9478"/>
                        <a:pt x="2263" y="9394"/>
                      </a:cubicBezTo>
                      <a:lnTo>
                        <a:pt x="2406" y="8823"/>
                      </a:lnTo>
                      <a:lnTo>
                        <a:pt x="2977" y="8823"/>
                      </a:lnTo>
                      <a:cubicBezTo>
                        <a:pt x="3061" y="8823"/>
                        <a:pt x="3144" y="8739"/>
                        <a:pt x="3144" y="8656"/>
                      </a:cubicBezTo>
                      <a:lnTo>
                        <a:pt x="3144" y="7573"/>
                      </a:lnTo>
                      <a:cubicBezTo>
                        <a:pt x="3144" y="7477"/>
                        <a:pt x="3061" y="7406"/>
                        <a:pt x="2977" y="7406"/>
                      </a:cubicBezTo>
                      <a:lnTo>
                        <a:pt x="2787" y="7406"/>
                      </a:lnTo>
                      <a:lnTo>
                        <a:pt x="2930" y="6858"/>
                      </a:lnTo>
                      <a:cubicBezTo>
                        <a:pt x="4180" y="6894"/>
                        <a:pt x="5227" y="7656"/>
                        <a:pt x="5882" y="8299"/>
                      </a:cubicBezTo>
                      <a:cubicBezTo>
                        <a:pt x="6537" y="8942"/>
                        <a:pt x="6954" y="9573"/>
                        <a:pt x="7037" y="9728"/>
                      </a:cubicBezTo>
                      <a:lnTo>
                        <a:pt x="7037" y="10383"/>
                      </a:lnTo>
                      <a:cubicBezTo>
                        <a:pt x="7037" y="10466"/>
                        <a:pt x="7109" y="10549"/>
                        <a:pt x="7204" y="10549"/>
                      </a:cubicBezTo>
                      <a:lnTo>
                        <a:pt x="8264" y="10549"/>
                      </a:lnTo>
                      <a:cubicBezTo>
                        <a:pt x="8347" y="10549"/>
                        <a:pt x="8430" y="10466"/>
                        <a:pt x="8430" y="10383"/>
                      </a:cubicBezTo>
                      <a:lnTo>
                        <a:pt x="8430" y="6656"/>
                      </a:lnTo>
                      <a:cubicBezTo>
                        <a:pt x="9121" y="6573"/>
                        <a:pt x="9657" y="5989"/>
                        <a:pt x="9657" y="5275"/>
                      </a:cubicBezTo>
                      <a:cubicBezTo>
                        <a:pt x="9692" y="4560"/>
                        <a:pt x="9168" y="3965"/>
                        <a:pt x="8454" y="3894"/>
                      </a:cubicBezTo>
                      <a:lnTo>
                        <a:pt x="8454" y="167"/>
                      </a:lnTo>
                      <a:cubicBezTo>
                        <a:pt x="8454" y="84"/>
                        <a:pt x="8383" y="0"/>
                        <a:pt x="8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0">
                  <a:extLst>
                    <a:ext uri="{FF2B5EF4-FFF2-40B4-BE49-F238E27FC236}">
                      <a16:creationId xmlns:a16="http://schemas.microsoft.com/office/drawing/2014/main" id="{8FAC995D-B988-62CE-269D-006AA8FC5600}"/>
                    </a:ext>
                  </a:extLst>
                </p:cNvPr>
                <p:cNvSpPr/>
                <p:nvPr/>
              </p:nvSpPr>
              <p:spPr>
                <a:xfrm>
                  <a:off x="2057054" y="3472000"/>
                  <a:ext cx="25048" cy="22311"/>
                </a:xfrm>
                <a:custGeom>
                  <a:avLst/>
                  <a:gdLst/>
                  <a:ahLst/>
                  <a:cxnLst/>
                  <a:rect l="l" t="t" r="r" b="b"/>
                  <a:pathLst>
                    <a:path w="787" h="701" extrusionOk="0">
                      <a:moveTo>
                        <a:pt x="600" y="1"/>
                      </a:moveTo>
                      <a:cubicBezTo>
                        <a:pt x="557" y="1"/>
                        <a:pt x="512" y="16"/>
                        <a:pt x="477" y="45"/>
                      </a:cubicBezTo>
                      <a:lnTo>
                        <a:pt x="107" y="414"/>
                      </a:lnTo>
                      <a:cubicBezTo>
                        <a:pt x="0" y="522"/>
                        <a:pt x="72" y="700"/>
                        <a:pt x="227" y="700"/>
                      </a:cubicBezTo>
                      <a:cubicBezTo>
                        <a:pt x="262" y="700"/>
                        <a:pt x="310" y="676"/>
                        <a:pt x="346" y="653"/>
                      </a:cubicBezTo>
                      <a:lnTo>
                        <a:pt x="715" y="283"/>
                      </a:lnTo>
                      <a:cubicBezTo>
                        <a:pt x="786" y="200"/>
                        <a:pt x="786" y="105"/>
                        <a:pt x="715" y="45"/>
                      </a:cubicBezTo>
                      <a:cubicBezTo>
                        <a:pt x="685" y="16"/>
                        <a:pt x="643"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a:extLst>
                    <a:ext uri="{FF2B5EF4-FFF2-40B4-BE49-F238E27FC236}">
                      <a16:creationId xmlns:a16="http://schemas.microsoft.com/office/drawing/2014/main" id="{508CB0F9-9CBD-46F0-AD95-308D8B6B5EB1}"/>
                    </a:ext>
                  </a:extLst>
                </p:cNvPr>
                <p:cNvSpPr/>
                <p:nvPr/>
              </p:nvSpPr>
              <p:spPr>
                <a:xfrm>
                  <a:off x="2058550" y="3586834"/>
                  <a:ext cx="23552" cy="22629"/>
                </a:xfrm>
                <a:custGeom>
                  <a:avLst/>
                  <a:gdLst/>
                  <a:ahLst/>
                  <a:cxnLst/>
                  <a:rect l="l" t="t" r="r" b="b"/>
                  <a:pathLst>
                    <a:path w="740" h="711" extrusionOk="0">
                      <a:moveTo>
                        <a:pt x="184" y="0"/>
                      </a:moveTo>
                      <a:cubicBezTo>
                        <a:pt x="141" y="0"/>
                        <a:pt x="96" y="15"/>
                        <a:pt x="60" y="45"/>
                      </a:cubicBezTo>
                      <a:cubicBezTo>
                        <a:pt x="1" y="104"/>
                        <a:pt x="1" y="212"/>
                        <a:pt x="60" y="283"/>
                      </a:cubicBezTo>
                      <a:lnTo>
                        <a:pt x="430" y="664"/>
                      </a:lnTo>
                      <a:cubicBezTo>
                        <a:pt x="461" y="696"/>
                        <a:pt x="500" y="711"/>
                        <a:pt x="538" y="711"/>
                      </a:cubicBezTo>
                      <a:cubicBezTo>
                        <a:pt x="586" y="711"/>
                        <a:pt x="634" y="687"/>
                        <a:pt x="668" y="640"/>
                      </a:cubicBezTo>
                      <a:cubicBezTo>
                        <a:pt x="739" y="581"/>
                        <a:pt x="727" y="485"/>
                        <a:pt x="668" y="426"/>
                      </a:cubicBezTo>
                      <a:lnTo>
                        <a:pt x="299" y="45"/>
                      </a:lnTo>
                      <a:cubicBezTo>
                        <a:pt x="269" y="15"/>
                        <a:pt x="227"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91" name="Google Shape;291;p30">
            <a:extLst>
              <a:ext uri="{FF2B5EF4-FFF2-40B4-BE49-F238E27FC236}">
                <a16:creationId xmlns:a16="http://schemas.microsoft.com/office/drawing/2014/main" id="{900FC228-EFA2-699F-8806-5036EC266305}"/>
              </a:ext>
            </a:extLst>
          </p:cNvPr>
          <p:cNvGrpSpPr/>
          <p:nvPr/>
        </p:nvGrpSpPr>
        <p:grpSpPr>
          <a:xfrm>
            <a:off x="5822852" y="2734348"/>
            <a:ext cx="2597025" cy="419700"/>
            <a:chOff x="5822852" y="3386227"/>
            <a:chExt cx="2597025" cy="419700"/>
          </a:xfrm>
        </p:grpSpPr>
        <p:sp>
          <p:nvSpPr>
            <p:cNvPr id="292" name="Google Shape;292;p30">
              <a:extLst>
                <a:ext uri="{FF2B5EF4-FFF2-40B4-BE49-F238E27FC236}">
                  <a16:creationId xmlns:a16="http://schemas.microsoft.com/office/drawing/2014/main" id="{CB4FCF2A-B682-A619-21AB-E3F3EEA6AF06}"/>
                </a:ext>
              </a:extLst>
            </p:cNvPr>
            <p:cNvSpPr txBox="1"/>
            <p:nvPr/>
          </p:nvSpPr>
          <p:spPr>
            <a:xfrm>
              <a:off x="6226877" y="3386227"/>
              <a:ext cx="2193000" cy="419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IN" sz="1600">
                  <a:solidFill>
                    <a:schemeClr val="dk1"/>
                  </a:solidFill>
                  <a:latin typeface="Quantico"/>
                  <a:ea typeface="Quantico"/>
                  <a:cs typeface="Quantico"/>
                  <a:sym typeface="Quantico"/>
                </a:rPr>
                <a:t>s</a:t>
              </a:r>
              <a:r>
                <a:rPr lang="en" sz="1600" err="1">
                  <a:solidFill>
                    <a:schemeClr val="dk1"/>
                  </a:solidFill>
                  <a:latin typeface="Quantico"/>
                  <a:ea typeface="Quantico"/>
                  <a:cs typeface="Quantico"/>
                  <a:sym typeface="Quantico"/>
                </a:rPr>
                <a:t>tart_lng</a:t>
              </a:r>
              <a:endParaRPr sz="1600">
                <a:solidFill>
                  <a:schemeClr val="dk1"/>
                </a:solidFill>
                <a:latin typeface="Quantico"/>
                <a:ea typeface="Quantico"/>
                <a:cs typeface="Quantico"/>
                <a:sym typeface="Quantico"/>
              </a:endParaRPr>
            </a:p>
          </p:txBody>
        </p:sp>
        <p:grpSp>
          <p:nvGrpSpPr>
            <p:cNvPr id="293" name="Google Shape;293;p30">
              <a:extLst>
                <a:ext uri="{FF2B5EF4-FFF2-40B4-BE49-F238E27FC236}">
                  <a16:creationId xmlns:a16="http://schemas.microsoft.com/office/drawing/2014/main" id="{C3849AE7-246D-E105-5535-60578E5062D3}"/>
                </a:ext>
              </a:extLst>
            </p:cNvPr>
            <p:cNvGrpSpPr/>
            <p:nvPr/>
          </p:nvGrpSpPr>
          <p:grpSpPr>
            <a:xfrm>
              <a:off x="5822852" y="3426526"/>
              <a:ext cx="322508" cy="273494"/>
              <a:chOff x="2661459" y="2015001"/>
              <a:chExt cx="322508" cy="273494"/>
            </a:xfrm>
          </p:grpSpPr>
          <p:sp>
            <p:nvSpPr>
              <p:cNvPr id="294" name="Google Shape;294;p30">
                <a:extLst>
                  <a:ext uri="{FF2B5EF4-FFF2-40B4-BE49-F238E27FC236}">
                    <a16:creationId xmlns:a16="http://schemas.microsoft.com/office/drawing/2014/main" id="{A694D323-0B37-6D32-4C60-646D52103345}"/>
                  </a:ext>
                </a:extLst>
              </p:cNvPr>
              <p:cNvSpPr/>
              <p:nvPr/>
            </p:nvSpPr>
            <p:spPr>
              <a:xfrm>
                <a:off x="2661459" y="2028878"/>
                <a:ext cx="322508" cy="259617"/>
              </a:xfrm>
              <a:custGeom>
                <a:avLst/>
                <a:gdLst/>
                <a:ahLst/>
                <a:cxnLst/>
                <a:rect l="l" t="t" r="r" b="b"/>
                <a:pathLst>
                  <a:path w="10133" h="8157" extrusionOk="0">
                    <a:moveTo>
                      <a:pt x="6156" y="2227"/>
                    </a:moveTo>
                    <a:lnTo>
                      <a:pt x="6966" y="2489"/>
                    </a:lnTo>
                    <a:cubicBezTo>
                      <a:pt x="6975" y="2492"/>
                      <a:pt x="6987" y="2494"/>
                      <a:pt x="6999" y="2494"/>
                    </a:cubicBezTo>
                    <a:cubicBezTo>
                      <a:pt x="7032" y="2494"/>
                      <a:pt x="7071" y="2483"/>
                      <a:pt x="7097" y="2465"/>
                    </a:cubicBezTo>
                    <a:lnTo>
                      <a:pt x="7347" y="2263"/>
                    </a:lnTo>
                    <a:lnTo>
                      <a:pt x="9121" y="4585"/>
                    </a:lnTo>
                    <a:lnTo>
                      <a:pt x="8847" y="4799"/>
                    </a:lnTo>
                    <a:cubicBezTo>
                      <a:pt x="8835" y="4787"/>
                      <a:pt x="8811" y="4763"/>
                      <a:pt x="8799" y="4763"/>
                    </a:cubicBezTo>
                    <a:lnTo>
                      <a:pt x="5728" y="3096"/>
                    </a:lnTo>
                    <a:lnTo>
                      <a:pt x="5847" y="2918"/>
                    </a:lnTo>
                    <a:cubicBezTo>
                      <a:pt x="5894" y="2846"/>
                      <a:pt x="5859" y="2763"/>
                      <a:pt x="5799" y="2715"/>
                    </a:cubicBezTo>
                    <a:cubicBezTo>
                      <a:pt x="5776" y="2700"/>
                      <a:pt x="5750" y="2693"/>
                      <a:pt x="5725" y="2693"/>
                    </a:cubicBezTo>
                    <a:cubicBezTo>
                      <a:pt x="5672" y="2693"/>
                      <a:pt x="5621" y="2723"/>
                      <a:pt x="5597" y="2763"/>
                    </a:cubicBezTo>
                    <a:lnTo>
                      <a:pt x="5263" y="3263"/>
                    </a:lnTo>
                    <a:cubicBezTo>
                      <a:pt x="5251" y="3299"/>
                      <a:pt x="5240" y="3311"/>
                      <a:pt x="5240" y="3335"/>
                    </a:cubicBezTo>
                    <a:lnTo>
                      <a:pt x="5240" y="4609"/>
                    </a:lnTo>
                    <a:cubicBezTo>
                      <a:pt x="5240" y="4870"/>
                      <a:pt x="5013" y="5085"/>
                      <a:pt x="4763" y="5085"/>
                    </a:cubicBezTo>
                    <a:cubicBezTo>
                      <a:pt x="4489" y="5085"/>
                      <a:pt x="4287" y="4859"/>
                      <a:pt x="4287" y="4609"/>
                    </a:cubicBezTo>
                    <a:lnTo>
                      <a:pt x="4287" y="3358"/>
                    </a:lnTo>
                    <a:lnTo>
                      <a:pt x="4561" y="2227"/>
                    </a:lnTo>
                    <a:close/>
                    <a:moveTo>
                      <a:pt x="2620" y="1727"/>
                    </a:moveTo>
                    <a:lnTo>
                      <a:pt x="2858" y="1870"/>
                    </a:lnTo>
                    <a:lnTo>
                      <a:pt x="906" y="5228"/>
                    </a:lnTo>
                    <a:lnTo>
                      <a:pt x="668" y="5097"/>
                    </a:lnTo>
                    <a:lnTo>
                      <a:pt x="2620" y="1727"/>
                    </a:lnTo>
                    <a:close/>
                    <a:moveTo>
                      <a:pt x="3108" y="4656"/>
                    </a:moveTo>
                    <a:cubicBezTo>
                      <a:pt x="3215" y="4656"/>
                      <a:pt x="3299" y="4704"/>
                      <a:pt x="3358" y="4799"/>
                    </a:cubicBezTo>
                    <a:cubicBezTo>
                      <a:pt x="3465" y="4942"/>
                      <a:pt x="3442" y="5156"/>
                      <a:pt x="3287" y="5251"/>
                    </a:cubicBezTo>
                    <a:lnTo>
                      <a:pt x="2263" y="6013"/>
                    </a:lnTo>
                    <a:cubicBezTo>
                      <a:pt x="2200" y="6057"/>
                      <a:pt x="2130" y="6079"/>
                      <a:pt x="2062" y="6079"/>
                    </a:cubicBezTo>
                    <a:cubicBezTo>
                      <a:pt x="1964" y="6079"/>
                      <a:pt x="1869" y="6033"/>
                      <a:pt x="1799" y="5942"/>
                    </a:cubicBezTo>
                    <a:cubicBezTo>
                      <a:pt x="1691" y="5799"/>
                      <a:pt x="1727" y="5597"/>
                      <a:pt x="1870" y="5478"/>
                    </a:cubicBezTo>
                    <a:lnTo>
                      <a:pt x="2918" y="4716"/>
                    </a:lnTo>
                    <a:cubicBezTo>
                      <a:pt x="2977" y="4680"/>
                      <a:pt x="3037" y="4656"/>
                      <a:pt x="3108" y="4656"/>
                    </a:cubicBezTo>
                    <a:close/>
                    <a:moveTo>
                      <a:pt x="3739" y="5418"/>
                    </a:moveTo>
                    <a:cubicBezTo>
                      <a:pt x="3823" y="5418"/>
                      <a:pt x="3918" y="5478"/>
                      <a:pt x="3977" y="5549"/>
                    </a:cubicBezTo>
                    <a:cubicBezTo>
                      <a:pt x="4073" y="5704"/>
                      <a:pt x="4049" y="5906"/>
                      <a:pt x="3894" y="6013"/>
                    </a:cubicBezTo>
                    <a:lnTo>
                      <a:pt x="3084" y="6609"/>
                    </a:lnTo>
                    <a:cubicBezTo>
                      <a:pt x="3021" y="6653"/>
                      <a:pt x="2952" y="6675"/>
                      <a:pt x="2885" y="6675"/>
                    </a:cubicBezTo>
                    <a:cubicBezTo>
                      <a:pt x="2788" y="6675"/>
                      <a:pt x="2695" y="6629"/>
                      <a:pt x="2632" y="6537"/>
                    </a:cubicBezTo>
                    <a:cubicBezTo>
                      <a:pt x="2525" y="6394"/>
                      <a:pt x="2561" y="6180"/>
                      <a:pt x="2703" y="6073"/>
                    </a:cubicBezTo>
                    <a:lnTo>
                      <a:pt x="3489" y="5513"/>
                    </a:lnTo>
                    <a:cubicBezTo>
                      <a:pt x="3525" y="5490"/>
                      <a:pt x="3549" y="5466"/>
                      <a:pt x="3585" y="5454"/>
                    </a:cubicBezTo>
                    <a:cubicBezTo>
                      <a:pt x="3632" y="5430"/>
                      <a:pt x="3680" y="5418"/>
                      <a:pt x="3739" y="5418"/>
                    </a:cubicBezTo>
                    <a:close/>
                    <a:moveTo>
                      <a:pt x="4269" y="6177"/>
                    </a:moveTo>
                    <a:cubicBezTo>
                      <a:pt x="4367" y="6177"/>
                      <a:pt x="4461" y="6221"/>
                      <a:pt x="4525" y="6299"/>
                    </a:cubicBezTo>
                    <a:cubicBezTo>
                      <a:pt x="4632" y="6442"/>
                      <a:pt x="4597" y="6656"/>
                      <a:pt x="4454" y="6764"/>
                    </a:cubicBezTo>
                    <a:lnTo>
                      <a:pt x="3882" y="7192"/>
                    </a:lnTo>
                    <a:cubicBezTo>
                      <a:pt x="3823" y="7232"/>
                      <a:pt x="3747" y="7255"/>
                      <a:pt x="3683" y="7255"/>
                    </a:cubicBezTo>
                    <a:cubicBezTo>
                      <a:pt x="3669" y="7255"/>
                      <a:pt x="3656" y="7254"/>
                      <a:pt x="3644" y="7252"/>
                    </a:cubicBezTo>
                    <a:cubicBezTo>
                      <a:pt x="3549" y="7240"/>
                      <a:pt x="3477" y="7192"/>
                      <a:pt x="3442" y="7121"/>
                    </a:cubicBezTo>
                    <a:cubicBezTo>
                      <a:pt x="3335" y="6966"/>
                      <a:pt x="3358" y="6775"/>
                      <a:pt x="3513" y="6656"/>
                    </a:cubicBezTo>
                    <a:lnTo>
                      <a:pt x="4061" y="6252"/>
                    </a:lnTo>
                    <a:lnTo>
                      <a:pt x="4073" y="6240"/>
                    </a:lnTo>
                    <a:cubicBezTo>
                      <a:pt x="4135" y="6197"/>
                      <a:pt x="4203" y="6177"/>
                      <a:pt x="4269" y="6177"/>
                    </a:cubicBezTo>
                    <a:close/>
                    <a:moveTo>
                      <a:pt x="2799" y="2549"/>
                    </a:moveTo>
                    <a:lnTo>
                      <a:pt x="3061" y="2715"/>
                    </a:lnTo>
                    <a:cubicBezTo>
                      <a:pt x="3086" y="2724"/>
                      <a:pt x="3105" y="2732"/>
                      <a:pt x="3127" y="2732"/>
                    </a:cubicBezTo>
                    <a:cubicBezTo>
                      <a:pt x="3136" y="2732"/>
                      <a:pt x="3145" y="2731"/>
                      <a:pt x="3156" y="2727"/>
                    </a:cubicBezTo>
                    <a:lnTo>
                      <a:pt x="3858" y="2656"/>
                    </a:lnTo>
                    <a:lnTo>
                      <a:pt x="4108" y="2751"/>
                    </a:lnTo>
                    <a:lnTo>
                      <a:pt x="3954" y="3335"/>
                    </a:lnTo>
                    <a:lnTo>
                      <a:pt x="3954" y="3370"/>
                    </a:lnTo>
                    <a:lnTo>
                      <a:pt x="3954" y="4632"/>
                    </a:lnTo>
                    <a:cubicBezTo>
                      <a:pt x="3954" y="5061"/>
                      <a:pt x="4299" y="5406"/>
                      <a:pt x="4728" y="5406"/>
                    </a:cubicBezTo>
                    <a:cubicBezTo>
                      <a:pt x="5168" y="5406"/>
                      <a:pt x="5501" y="5061"/>
                      <a:pt x="5501" y="4632"/>
                    </a:cubicBezTo>
                    <a:lnTo>
                      <a:pt x="5501" y="3406"/>
                    </a:lnTo>
                    <a:lnTo>
                      <a:pt x="5537" y="3370"/>
                    </a:lnTo>
                    <a:lnTo>
                      <a:pt x="8621" y="5049"/>
                    </a:lnTo>
                    <a:cubicBezTo>
                      <a:pt x="8811" y="5109"/>
                      <a:pt x="8871" y="5299"/>
                      <a:pt x="8776" y="5466"/>
                    </a:cubicBezTo>
                    <a:cubicBezTo>
                      <a:pt x="8718" y="5573"/>
                      <a:pt x="8609" y="5634"/>
                      <a:pt x="8492" y="5634"/>
                    </a:cubicBezTo>
                    <a:cubicBezTo>
                      <a:pt x="8440" y="5634"/>
                      <a:pt x="8386" y="5622"/>
                      <a:pt x="8335" y="5597"/>
                    </a:cubicBezTo>
                    <a:lnTo>
                      <a:pt x="6621" y="4656"/>
                    </a:lnTo>
                    <a:cubicBezTo>
                      <a:pt x="6599" y="4645"/>
                      <a:pt x="6574" y="4640"/>
                      <a:pt x="6550" y="4640"/>
                    </a:cubicBezTo>
                    <a:cubicBezTo>
                      <a:pt x="6497" y="4640"/>
                      <a:pt x="6447" y="4666"/>
                      <a:pt x="6430" y="4716"/>
                    </a:cubicBezTo>
                    <a:cubicBezTo>
                      <a:pt x="6383" y="4799"/>
                      <a:pt x="6418" y="4882"/>
                      <a:pt x="6490" y="4918"/>
                    </a:cubicBezTo>
                    <a:lnTo>
                      <a:pt x="7918" y="5692"/>
                    </a:lnTo>
                    <a:cubicBezTo>
                      <a:pt x="8085" y="5775"/>
                      <a:pt x="8145" y="5966"/>
                      <a:pt x="8049" y="6133"/>
                    </a:cubicBezTo>
                    <a:cubicBezTo>
                      <a:pt x="7985" y="6245"/>
                      <a:pt x="7877" y="6309"/>
                      <a:pt x="7766" y="6309"/>
                    </a:cubicBezTo>
                    <a:cubicBezTo>
                      <a:pt x="7713" y="6309"/>
                      <a:pt x="7659" y="6294"/>
                      <a:pt x="7609" y="6263"/>
                    </a:cubicBezTo>
                    <a:lnTo>
                      <a:pt x="6144" y="5478"/>
                    </a:lnTo>
                    <a:cubicBezTo>
                      <a:pt x="6122" y="5463"/>
                      <a:pt x="6097" y="5456"/>
                      <a:pt x="6073" y="5456"/>
                    </a:cubicBezTo>
                    <a:cubicBezTo>
                      <a:pt x="6020" y="5456"/>
                      <a:pt x="5970" y="5488"/>
                      <a:pt x="5954" y="5537"/>
                    </a:cubicBezTo>
                    <a:cubicBezTo>
                      <a:pt x="5906" y="5609"/>
                      <a:pt x="5942" y="5704"/>
                      <a:pt x="6013" y="5728"/>
                    </a:cubicBezTo>
                    <a:lnTo>
                      <a:pt x="7192" y="6371"/>
                    </a:lnTo>
                    <a:cubicBezTo>
                      <a:pt x="7347" y="6466"/>
                      <a:pt x="7395" y="6656"/>
                      <a:pt x="7323" y="6823"/>
                    </a:cubicBezTo>
                    <a:cubicBezTo>
                      <a:pt x="7255" y="6925"/>
                      <a:pt x="7139" y="6984"/>
                      <a:pt x="7018" y="6984"/>
                    </a:cubicBezTo>
                    <a:cubicBezTo>
                      <a:pt x="6969" y="6984"/>
                      <a:pt x="6919" y="6975"/>
                      <a:pt x="6871" y="6954"/>
                    </a:cubicBezTo>
                    <a:lnTo>
                      <a:pt x="5644" y="6287"/>
                    </a:lnTo>
                    <a:cubicBezTo>
                      <a:pt x="5616" y="6271"/>
                      <a:pt x="5587" y="6263"/>
                      <a:pt x="5560" y="6263"/>
                    </a:cubicBezTo>
                    <a:cubicBezTo>
                      <a:pt x="5509" y="6263"/>
                      <a:pt x="5465" y="6292"/>
                      <a:pt x="5442" y="6347"/>
                    </a:cubicBezTo>
                    <a:cubicBezTo>
                      <a:pt x="5406" y="6418"/>
                      <a:pt x="5430" y="6502"/>
                      <a:pt x="5501" y="6537"/>
                    </a:cubicBezTo>
                    <a:lnTo>
                      <a:pt x="6454" y="7061"/>
                    </a:lnTo>
                    <a:cubicBezTo>
                      <a:pt x="6609" y="7145"/>
                      <a:pt x="6668" y="7335"/>
                      <a:pt x="6597" y="7502"/>
                    </a:cubicBezTo>
                    <a:cubicBezTo>
                      <a:pt x="6531" y="7609"/>
                      <a:pt x="6419" y="7670"/>
                      <a:pt x="6301" y="7670"/>
                    </a:cubicBezTo>
                    <a:cubicBezTo>
                      <a:pt x="6249" y="7670"/>
                      <a:pt x="6196" y="7658"/>
                      <a:pt x="6144" y="7633"/>
                    </a:cubicBezTo>
                    <a:lnTo>
                      <a:pt x="5478" y="7264"/>
                    </a:lnTo>
                    <a:cubicBezTo>
                      <a:pt x="5478" y="7133"/>
                      <a:pt x="5430" y="7002"/>
                      <a:pt x="5347" y="6883"/>
                    </a:cubicBezTo>
                    <a:cubicBezTo>
                      <a:pt x="5228" y="6728"/>
                      <a:pt x="5061" y="6644"/>
                      <a:pt x="4882" y="6644"/>
                    </a:cubicBezTo>
                    <a:lnTo>
                      <a:pt x="4882" y="6597"/>
                    </a:lnTo>
                    <a:cubicBezTo>
                      <a:pt x="4906" y="6430"/>
                      <a:pt x="4870" y="6263"/>
                      <a:pt x="4763" y="6133"/>
                    </a:cubicBezTo>
                    <a:cubicBezTo>
                      <a:pt x="4644" y="5990"/>
                      <a:pt x="4478" y="5894"/>
                      <a:pt x="4299" y="5894"/>
                    </a:cubicBezTo>
                    <a:lnTo>
                      <a:pt x="4299" y="5847"/>
                    </a:lnTo>
                    <a:cubicBezTo>
                      <a:pt x="4335" y="5692"/>
                      <a:pt x="4287" y="5525"/>
                      <a:pt x="4180" y="5394"/>
                    </a:cubicBezTo>
                    <a:cubicBezTo>
                      <a:pt x="4061" y="5240"/>
                      <a:pt x="3894" y="5156"/>
                      <a:pt x="3716" y="5156"/>
                    </a:cubicBezTo>
                    <a:lnTo>
                      <a:pt x="3716" y="5109"/>
                    </a:lnTo>
                    <a:cubicBezTo>
                      <a:pt x="3751" y="4942"/>
                      <a:pt x="3704" y="4775"/>
                      <a:pt x="3596" y="4644"/>
                    </a:cubicBezTo>
                    <a:cubicBezTo>
                      <a:pt x="3476" y="4488"/>
                      <a:pt x="3297" y="4404"/>
                      <a:pt x="3111" y="4404"/>
                    </a:cubicBezTo>
                    <a:cubicBezTo>
                      <a:pt x="2984" y="4404"/>
                      <a:pt x="2855" y="4443"/>
                      <a:pt x="2739" y="4525"/>
                    </a:cubicBezTo>
                    <a:lnTo>
                      <a:pt x="1715" y="5275"/>
                    </a:lnTo>
                    <a:lnTo>
                      <a:pt x="1334" y="5073"/>
                    </a:lnTo>
                    <a:lnTo>
                      <a:pt x="2799" y="2549"/>
                    </a:lnTo>
                    <a:close/>
                    <a:moveTo>
                      <a:pt x="4855" y="6920"/>
                    </a:moveTo>
                    <a:cubicBezTo>
                      <a:pt x="4953" y="6920"/>
                      <a:pt x="5045" y="6960"/>
                      <a:pt x="5109" y="7037"/>
                    </a:cubicBezTo>
                    <a:cubicBezTo>
                      <a:pt x="5168" y="7133"/>
                      <a:pt x="5192" y="7228"/>
                      <a:pt x="5180" y="7299"/>
                    </a:cubicBezTo>
                    <a:cubicBezTo>
                      <a:pt x="5168" y="7383"/>
                      <a:pt x="5120" y="7466"/>
                      <a:pt x="5049" y="7526"/>
                    </a:cubicBezTo>
                    <a:lnTo>
                      <a:pt x="4704" y="7776"/>
                    </a:lnTo>
                    <a:cubicBezTo>
                      <a:pt x="4643" y="7818"/>
                      <a:pt x="4574" y="7838"/>
                      <a:pt x="4507" y="7838"/>
                    </a:cubicBezTo>
                    <a:cubicBezTo>
                      <a:pt x="4404" y="7838"/>
                      <a:pt x="4304" y="7791"/>
                      <a:pt x="4239" y="7704"/>
                    </a:cubicBezTo>
                    <a:cubicBezTo>
                      <a:pt x="4132" y="7549"/>
                      <a:pt x="4168" y="7347"/>
                      <a:pt x="4311" y="7240"/>
                    </a:cubicBezTo>
                    <a:lnTo>
                      <a:pt x="4644" y="7002"/>
                    </a:lnTo>
                    <a:lnTo>
                      <a:pt x="4656" y="6978"/>
                    </a:lnTo>
                    <a:cubicBezTo>
                      <a:pt x="4719" y="6939"/>
                      <a:pt x="4788" y="6920"/>
                      <a:pt x="4855" y="6920"/>
                    </a:cubicBezTo>
                    <a:close/>
                    <a:moveTo>
                      <a:pt x="172" y="0"/>
                    </a:moveTo>
                    <a:cubicBezTo>
                      <a:pt x="121" y="0"/>
                      <a:pt x="72" y="29"/>
                      <a:pt x="48" y="84"/>
                    </a:cubicBezTo>
                    <a:cubicBezTo>
                      <a:pt x="1" y="156"/>
                      <a:pt x="25" y="239"/>
                      <a:pt x="108" y="287"/>
                    </a:cubicBezTo>
                    <a:lnTo>
                      <a:pt x="2346" y="1584"/>
                    </a:lnTo>
                    <a:lnTo>
                      <a:pt x="406" y="4942"/>
                    </a:lnTo>
                    <a:lnTo>
                      <a:pt x="251" y="4847"/>
                    </a:lnTo>
                    <a:cubicBezTo>
                      <a:pt x="226" y="4830"/>
                      <a:pt x="199" y="4822"/>
                      <a:pt x="172" y="4822"/>
                    </a:cubicBezTo>
                    <a:cubicBezTo>
                      <a:pt x="121" y="4822"/>
                      <a:pt x="72" y="4851"/>
                      <a:pt x="48" y="4906"/>
                    </a:cubicBezTo>
                    <a:cubicBezTo>
                      <a:pt x="1" y="4978"/>
                      <a:pt x="25" y="5061"/>
                      <a:pt x="108" y="5109"/>
                    </a:cubicBezTo>
                    <a:lnTo>
                      <a:pt x="894" y="5549"/>
                    </a:lnTo>
                    <a:cubicBezTo>
                      <a:pt x="919" y="5566"/>
                      <a:pt x="947" y="5574"/>
                      <a:pt x="975" y="5574"/>
                    </a:cubicBezTo>
                    <a:cubicBezTo>
                      <a:pt x="1025" y="5574"/>
                      <a:pt x="1073" y="5548"/>
                      <a:pt x="1096" y="5501"/>
                    </a:cubicBezTo>
                    <a:lnTo>
                      <a:pt x="1215" y="5299"/>
                    </a:lnTo>
                    <a:lnTo>
                      <a:pt x="1525" y="5466"/>
                    </a:lnTo>
                    <a:cubicBezTo>
                      <a:pt x="1430" y="5680"/>
                      <a:pt x="1441" y="5918"/>
                      <a:pt x="1572" y="6121"/>
                    </a:cubicBezTo>
                    <a:cubicBezTo>
                      <a:pt x="1691" y="6287"/>
                      <a:pt x="1882" y="6371"/>
                      <a:pt x="2084" y="6371"/>
                    </a:cubicBezTo>
                    <a:cubicBezTo>
                      <a:pt x="2144" y="6371"/>
                      <a:pt x="2215" y="6359"/>
                      <a:pt x="2275" y="6347"/>
                    </a:cubicBezTo>
                    <a:cubicBezTo>
                      <a:pt x="2275" y="6478"/>
                      <a:pt x="2322" y="6597"/>
                      <a:pt x="2394" y="6716"/>
                    </a:cubicBezTo>
                    <a:cubicBezTo>
                      <a:pt x="2513" y="6883"/>
                      <a:pt x="2703" y="6966"/>
                      <a:pt x="2882" y="6966"/>
                    </a:cubicBezTo>
                    <a:cubicBezTo>
                      <a:pt x="2942" y="6966"/>
                      <a:pt x="3013" y="6954"/>
                      <a:pt x="3073" y="6942"/>
                    </a:cubicBezTo>
                    <a:cubicBezTo>
                      <a:pt x="3073" y="7061"/>
                      <a:pt x="3120" y="7192"/>
                      <a:pt x="3192" y="7299"/>
                    </a:cubicBezTo>
                    <a:cubicBezTo>
                      <a:pt x="3299" y="7430"/>
                      <a:pt x="3430" y="7514"/>
                      <a:pt x="3596" y="7549"/>
                    </a:cubicBezTo>
                    <a:cubicBezTo>
                      <a:pt x="3632" y="7549"/>
                      <a:pt x="3656" y="7561"/>
                      <a:pt x="3704" y="7561"/>
                    </a:cubicBezTo>
                    <a:cubicBezTo>
                      <a:pt x="3763" y="7561"/>
                      <a:pt x="3835" y="7549"/>
                      <a:pt x="3894" y="7537"/>
                    </a:cubicBezTo>
                    <a:cubicBezTo>
                      <a:pt x="3894" y="7668"/>
                      <a:pt x="3942" y="7787"/>
                      <a:pt x="4013" y="7895"/>
                    </a:cubicBezTo>
                    <a:cubicBezTo>
                      <a:pt x="4120" y="8026"/>
                      <a:pt x="4251" y="8109"/>
                      <a:pt x="4418" y="8145"/>
                    </a:cubicBezTo>
                    <a:cubicBezTo>
                      <a:pt x="4442" y="8145"/>
                      <a:pt x="4478" y="8157"/>
                      <a:pt x="4525" y="8157"/>
                    </a:cubicBezTo>
                    <a:cubicBezTo>
                      <a:pt x="4656" y="8157"/>
                      <a:pt x="4775" y="8109"/>
                      <a:pt x="4882" y="8037"/>
                    </a:cubicBezTo>
                    <a:lnTo>
                      <a:pt x="5216" y="7787"/>
                    </a:lnTo>
                    <a:cubicBezTo>
                      <a:pt x="5299" y="7728"/>
                      <a:pt x="5359" y="7668"/>
                      <a:pt x="5394" y="7597"/>
                    </a:cubicBezTo>
                    <a:lnTo>
                      <a:pt x="6013" y="7918"/>
                    </a:lnTo>
                    <a:cubicBezTo>
                      <a:pt x="6097" y="7966"/>
                      <a:pt x="6204" y="7990"/>
                      <a:pt x="6311" y="7990"/>
                    </a:cubicBezTo>
                    <a:cubicBezTo>
                      <a:pt x="6371" y="7990"/>
                      <a:pt x="6430" y="7978"/>
                      <a:pt x="6490" y="7966"/>
                    </a:cubicBezTo>
                    <a:cubicBezTo>
                      <a:pt x="6644" y="7918"/>
                      <a:pt x="6787" y="7811"/>
                      <a:pt x="6859" y="7668"/>
                    </a:cubicBezTo>
                    <a:cubicBezTo>
                      <a:pt x="6918" y="7549"/>
                      <a:pt x="6942" y="7430"/>
                      <a:pt x="6930" y="7299"/>
                    </a:cubicBezTo>
                    <a:cubicBezTo>
                      <a:pt x="6966" y="7299"/>
                      <a:pt x="7002" y="7311"/>
                      <a:pt x="7049" y="7311"/>
                    </a:cubicBezTo>
                    <a:cubicBezTo>
                      <a:pt x="7275" y="7311"/>
                      <a:pt x="7478" y="7192"/>
                      <a:pt x="7597" y="6990"/>
                    </a:cubicBezTo>
                    <a:cubicBezTo>
                      <a:pt x="7656" y="6871"/>
                      <a:pt x="7692" y="6740"/>
                      <a:pt x="7680" y="6609"/>
                    </a:cubicBezTo>
                    <a:cubicBezTo>
                      <a:pt x="7716" y="6609"/>
                      <a:pt x="7752" y="6633"/>
                      <a:pt x="7799" y="6633"/>
                    </a:cubicBezTo>
                    <a:cubicBezTo>
                      <a:pt x="8014" y="6633"/>
                      <a:pt x="8228" y="6514"/>
                      <a:pt x="8347" y="6299"/>
                    </a:cubicBezTo>
                    <a:cubicBezTo>
                      <a:pt x="8407" y="6180"/>
                      <a:pt x="8430" y="6061"/>
                      <a:pt x="8418" y="5930"/>
                    </a:cubicBezTo>
                    <a:cubicBezTo>
                      <a:pt x="8454" y="5930"/>
                      <a:pt x="8490" y="5942"/>
                      <a:pt x="8538" y="5942"/>
                    </a:cubicBezTo>
                    <a:cubicBezTo>
                      <a:pt x="8597" y="5942"/>
                      <a:pt x="8657" y="5930"/>
                      <a:pt x="8716" y="5918"/>
                    </a:cubicBezTo>
                    <a:cubicBezTo>
                      <a:pt x="8883" y="5871"/>
                      <a:pt x="9014" y="5763"/>
                      <a:pt x="9085" y="5621"/>
                    </a:cubicBezTo>
                    <a:cubicBezTo>
                      <a:pt x="9169" y="5466"/>
                      <a:pt x="9192" y="5299"/>
                      <a:pt x="9133" y="5144"/>
                    </a:cubicBezTo>
                    <a:cubicBezTo>
                      <a:pt x="9121" y="5097"/>
                      <a:pt x="9109" y="5061"/>
                      <a:pt x="9085" y="5037"/>
                    </a:cubicBezTo>
                    <a:lnTo>
                      <a:pt x="9347" y="4859"/>
                    </a:lnTo>
                    <a:lnTo>
                      <a:pt x="9478" y="5037"/>
                    </a:lnTo>
                    <a:cubicBezTo>
                      <a:pt x="9506" y="5072"/>
                      <a:pt x="9550" y="5090"/>
                      <a:pt x="9593" y="5090"/>
                    </a:cubicBezTo>
                    <a:cubicBezTo>
                      <a:pt x="9625" y="5090"/>
                      <a:pt x="9656" y="5081"/>
                      <a:pt x="9681" y="5061"/>
                    </a:cubicBezTo>
                    <a:lnTo>
                      <a:pt x="10085" y="4739"/>
                    </a:lnTo>
                    <a:cubicBezTo>
                      <a:pt x="10121" y="4668"/>
                      <a:pt x="10133" y="4573"/>
                      <a:pt x="10085" y="4513"/>
                    </a:cubicBezTo>
                    <a:cubicBezTo>
                      <a:pt x="10065" y="4479"/>
                      <a:pt x="10019" y="4460"/>
                      <a:pt x="9974" y="4460"/>
                    </a:cubicBezTo>
                    <a:cubicBezTo>
                      <a:pt x="9941" y="4460"/>
                      <a:pt x="9908" y="4470"/>
                      <a:pt x="9883" y="4489"/>
                    </a:cubicBezTo>
                    <a:lnTo>
                      <a:pt x="9585" y="4704"/>
                    </a:lnTo>
                    <a:lnTo>
                      <a:pt x="7252" y="1644"/>
                    </a:lnTo>
                    <a:lnTo>
                      <a:pt x="8585" y="775"/>
                    </a:lnTo>
                    <a:cubicBezTo>
                      <a:pt x="8657" y="739"/>
                      <a:pt x="8680" y="644"/>
                      <a:pt x="8633" y="572"/>
                    </a:cubicBezTo>
                    <a:cubicBezTo>
                      <a:pt x="8602" y="526"/>
                      <a:pt x="8556" y="500"/>
                      <a:pt x="8505" y="500"/>
                    </a:cubicBezTo>
                    <a:cubicBezTo>
                      <a:pt x="8478" y="500"/>
                      <a:pt x="8448" y="508"/>
                      <a:pt x="8418" y="525"/>
                    </a:cubicBezTo>
                    <a:lnTo>
                      <a:pt x="6954" y="1477"/>
                    </a:lnTo>
                    <a:cubicBezTo>
                      <a:pt x="6871" y="1525"/>
                      <a:pt x="6859" y="1632"/>
                      <a:pt x="6906" y="1680"/>
                    </a:cubicBezTo>
                    <a:lnTo>
                      <a:pt x="7168" y="2037"/>
                    </a:lnTo>
                    <a:lnTo>
                      <a:pt x="6978" y="2192"/>
                    </a:lnTo>
                    <a:lnTo>
                      <a:pt x="6216" y="1942"/>
                    </a:lnTo>
                    <a:cubicBezTo>
                      <a:pt x="6204" y="1942"/>
                      <a:pt x="6192" y="1918"/>
                      <a:pt x="6180" y="1918"/>
                    </a:cubicBezTo>
                    <a:lnTo>
                      <a:pt x="4430" y="1918"/>
                    </a:lnTo>
                    <a:cubicBezTo>
                      <a:pt x="4358" y="1918"/>
                      <a:pt x="4299" y="1965"/>
                      <a:pt x="4287" y="2037"/>
                    </a:cubicBezTo>
                    <a:lnTo>
                      <a:pt x="4180" y="2430"/>
                    </a:lnTo>
                    <a:lnTo>
                      <a:pt x="3930" y="2323"/>
                    </a:lnTo>
                    <a:cubicBezTo>
                      <a:pt x="3894" y="2311"/>
                      <a:pt x="3882" y="2311"/>
                      <a:pt x="3846" y="2311"/>
                    </a:cubicBezTo>
                    <a:lnTo>
                      <a:pt x="3168" y="2382"/>
                    </a:lnTo>
                    <a:lnTo>
                      <a:pt x="2930" y="2251"/>
                    </a:lnTo>
                    <a:lnTo>
                      <a:pt x="3156" y="1858"/>
                    </a:lnTo>
                    <a:cubicBezTo>
                      <a:pt x="3192" y="1787"/>
                      <a:pt x="3168" y="1703"/>
                      <a:pt x="3096" y="1656"/>
                    </a:cubicBezTo>
                    <a:lnTo>
                      <a:pt x="251" y="25"/>
                    </a:lnTo>
                    <a:cubicBezTo>
                      <a:pt x="226" y="8"/>
                      <a:pt x="199"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a:extLst>
                  <a:ext uri="{FF2B5EF4-FFF2-40B4-BE49-F238E27FC236}">
                    <a16:creationId xmlns:a16="http://schemas.microsoft.com/office/drawing/2014/main" id="{D95FE73B-8798-08B2-0AC5-4A4E2D0659F1}"/>
                  </a:ext>
                </a:extLst>
              </p:cNvPr>
              <p:cNvSpPr/>
              <p:nvPr/>
            </p:nvSpPr>
            <p:spPr>
              <a:xfrm>
                <a:off x="2946442" y="2015001"/>
                <a:ext cx="37525" cy="26799"/>
              </a:xfrm>
              <a:custGeom>
                <a:avLst/>
                <a:gdLst/>
                <a:ahLst/>
                <a:cxnLst/>
                <a:rect l="l" t="t" r="r" b="b"/>
                <a:pathLst>
                  <a:path w="1179" h="842" extrusionOk="0">
                    <a:moveTo>
                      <a:pt x="1011" y="1"/>
                    </a:moveTo>
                    <a:cubicBezTo>
                      <a:pt x="983" y="1"/>
                      <a:pt x="955" y="7"/>
                      <a:pt x="929" y="20"/>
                    </a:cubicBezTo>
                    <a:lnTo>
                      <a:pt x="96" y="556"/>
                    </a:lnTo>
                    <a:cubicBezTo>
                      <a:pt x="24" y="603"/>
                      <a:pt x="0" y="699"/>
                      <a:pt x="48" y="770"/>
                    </a:cubicBezTo>
                    <a:cubicBezTo>
                      <a:pt x="84" y="818"/>
                      <a:pt x="119" y="842"/>
                      <a:pt x="167" y="842"/>
                    </a:cubicBezTo>
                    <a:cubicBezTo>
                      <a:pt x="203" y="842"/>
                      <a:pt x="226" y="830"/>
                      <a:pt x="238" y="818"/>
                    </a:cubicBezTo>
                    <a:lnTo>
                      <a:pt x="1072" y="282"/>
                    </a:lnTo>
                    <a:cubicBezTo>
                      <a:pt x="1167" y="234"/>
                      <a:pt x="1179" y="127"/>
                      <a:pt x="1131" y="68"/>
                    </a:cubicBezTo>
                    <a:cubicBezTo>
                      <a:pt x="1108" y="22"/>
                      <a:pt x="1061" y="1"/>
                      <a:pt x="10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 name="Group 4">
            <a:extLst>
              <a:ext uri="{FF2B5EF4-FFF2-40B4-BE49-F238E27FC236}">
                <a16:creationId xmlns:a16="http://schemas.microsoft.com/office/drawing/2014/main" id="{DFFC9599-34D2-B69D-67E7-9FDDF96C21CB}"/>
              </a:ext>
            </a:extLst>
          </p:cNvPr>
          <p:cNvGrpSpPr/>
          <p:nvPr/>
        </p:nvGrpSpPr>
        <p:grpSpPr>
          <a:xfrm>
            <a:off x="3724952" y="1212995"/>
            <a:ext cx="1769512" cy="3528507"/>
            <a:chOff x="3827825" y="1326120"/>
            <a:chExt cx="1500123" cy="2991330"/>
          </a:xfrm>
        </p:grpSpPr>
        <p:grpSp>
          <p:nvGrpSpPr>
            <p:cNvPr id="228" name="Google Shape;228;p30">
              <a:extLst>
                <a:ext uri="{FF2B5EF4-FFF2-40B4-BE49-F238E27FC236}">
                  <a16:creationId xmlns:a16="http://schemas.microsoft.com/office/drawing/2014/main" id="{4FFF6DAA-E7F7-6F73-B734-A111CF50D119}"/>
                </a:ext>
              </a:extLst>
            </p:cNvPr>
            <p:cNvGrpSpPr/>
            <p:nvPr/>
          </p:nvGrpSpPr>
          <p:grpSpPr>
            <a:xfrm>
              <a:off x="3827825" y="1326120"/>
              <a:ext cx="1500123" cy="2991330"/>
              <a:chOff x="5733722" y="716816"/>
              <a:chExt cx="1851775" cy="3692544"/>
            </a:xfrm>
          </p:grpSpPr>
          <p:sp>
            <p:nvSpPr>
              <p:cNvPr id="229" name="Google Shape;229;p30">
                <a:extLst>
                  <a:ext uri="{FF2B5EF4-FFF2-40B4-BE49-F238E27FC236}">
                    <a16:creationId xmlns:a16="http://schemas.microsoft.com/office/drawing/2014/main" id="{D622432C-76A5-8667-98F2-04F9181D8D4D}"/>
                  </a:ext>
                </a:extLst>
              </p:cNvPr>
              <p:cNvSpPr/>
              <p:nvPr/>
            </p:nvSpPr>
            <p:spPr>
              <a:xfrm>
                <a:off x="5733722" y="716816"/>
                <a:ext cx="1851775" cy="3692544"/>
              </a:xfrm>
              <a:custGeom>
                <a:avLst/>
                <a:gdLst/>
                <a:ahLst/>
                <a:cxnLst/>
                <a:rect l="l" t="t" r="r" b="b"/>
                <a:pathLst>
                  <a:path w="103480" h="206345" extrusionOk="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0" name="Google Shape;230;p30">
                <a:extLst>
                  <a:ext uri="{FF2B5EF4-FFF2-40B4-BE49-F238E27FC236}">
                    <a16:creationId xmlns:a16="http://schemas.microsoft.com/office/drawing/2014/main" id="{576BE46A-CE5F-B4D5-DCE9-72AD43A0A4FC}"/>
                  </a:ext>
                </a:extLst>
              </p:cNvPr>
              <p:cNvSpPr/>
              <p:nvPr/>
            </p:nvSpPr>
            <p:spPr>
              <a:xfrm>
                <a:off x="6568421" y="4212572"/>
                <a:ext cx="182400" cy="1080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1" name="Google Shape;231;p30">
              <a:extLst>
                <a:ext uri="{FF2B5EF4-FFF2-40B4-BE49-F238E27FC236}">
                  <a16:creationId xmlns:a16="http://schemas.microsoft.com/office/drawing/2014/main" id="{FB345642-7268-429C-E606-8813084B4DF5}"/>
                </a:ext>
              </a:extLst>
            </p:cNvPr>
            <p:cNvPicPr preferRelativeResize="0"/>
            <p:nvPr/>
          </p:nvPicPr>
          <p:blipFill rotWithShape="1">
            <a:blip r:embed="rId3">
              <a:alphaModFix/>
            </a:blip>
            <a:srcRect l="67168" t="76609" r="7388"/>
            <a:stretch/>
          </p:blipFill>
          <p:spPr>
            <a:xfrm>
              <a:off x="3868450" y="3348826"/>
              <a:ext cx="1419474" cy="731474"/>
            </a:xfrm>
            <a:prstGeom prst="rect">
              <a:avLst/>
            </a:prstGeom>
            <a:noFill/>
            <a:ln w="9525" cap="flat" cmpd="sng">
              <a:solidFill>
                <a:schemeClr val="dk1"/>
              </a:solidFill>
              <a:prstDash val="solid"/>
              <a:round/>
              <a:headEnd type="none" w="sm" len="sm"/>
              <a:tailEnd type="none" w="sm" len="sm"/>
            </a:ln>
          </p:spPr>
        </p:pic>
        <p:grpSp>
          <p:nvGrpSpPr>
            <p:cNvPr id="2" name="Group 1">
              <a:extLst>
                <a:ext uri="{FF2B5EF4-FFF2-40B4-BE49-F238E27FC236}">
                  <a16:creationId xmlns:a16="http://schemas.microsoft.com/office/drawing/2014/main" id="{8FF5379D-AA49-E6AE-9C92-2FEBEB7B9D66}"/>
                </a:ext>
              </a:extLst>
            </p:cNvPr>
            <p:cNvGrpSpPr/>
            <p:nvPr/>
          </p:nvGrpSpPr>
          <p:grpSpPr>
            <a:xfrm>
              <a:off x="3868450" y="1952987"/>
              <a:ext cx="1422899" cy="1037530"/>
              <a:chOff x="5398240" y="1492914"/>
              <a:chExt cx="3036663" cy="2214233"/>
            </a:xfrm>
          </p:grpSpPr>
          <p:pic>
            <p:nvPicPr>
              <p:cNvPr id="3" name="Picture 2">
                <a:extLst>
                  <a:ext uri="{FF2B5EF4-FFF2-40B4-BE49-F238E27FC236}">
                    <a16:creationId xmlns:a16="http://schemas.microsoft.com/office/drawing/2014/main" id="{55449445-0E85-B8D8-6863-7573D5F2C3F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9605" b="89831" l="6780" r="95480">
                            <a14:foregroundMark x1="7062" y1="44633" x2="7910" y2="44350"/>
                            <a14:foregroundMark x1="30791" y1="45198" x2="44068" y2="44350"/>
                            <a14:foregroundMark x1="76271" y1="44350" x2="95480" y2="43785"/>
                          </a14:backgroundRemoval>
                        </a14:imgEffect>
                      </a14:imgLayer>
                    </a14:imgProps>
                  </a:ext>
                  <a:ext uri="{28A0092B-C50C-407E-A947-70E740481C1C}">
                    <a14:useLocalDpi xmlns:a14="http://schemas.microsoft.com/office/drawing/2010/main" val="0"/>
                  </a:ext>
                </a:extLst>
              </a:blip>
              <a:srcRect t="33610" b="32288"/>
              <a:stretch/>
            </p:blipFill>
            <p:spPr bwMode="auto">
              <a:xfrm>
                <a:off x="5398240" y="1492914"/>
                <a:ext cx="3036663" cy="103556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07850734-F2C6-886F-2F1C-B2739CF3F7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4867" y="2585046"/>
                <a:ext cx="1583409" cy="1122101"/>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6" name="Group 35">
            <a:extLst>
              <a:ext uri="{FF2B5EF4-FFF2-40B4-BE49-F238E27FC236}">
                <a16:creationId xmlns:a16="http://schemas.microsoft.com/office/drawing/2014/main" id="{07D272A4-72BA-8B3B-7B10-EE6CE8A06662}"/>
              </a:ext>
            </a:extLst>
          </p:cNvPr>
          <p:cNvGrpSpPr/>
          <p:nvPr/>
        </p:nvGrpSpPr>
        <p:grpSpPr>
          <a:xfrm>
            <a:off x="5746192" y="4148227"/>
            <a:ext cx="2690553" cy="419700"/>
            <a:chOff x="5746192" y="4148227"/>
            <a:chExt cx="2690553" cy="419700"/>
          </a:xfrm>
        </p:grpSpPr>
        <p:sp>
          <p:nvSpPr>
            <p:cNvPr id="18" name="Google Shape;284;p30">
              <a:extLst>
                <a:ext uri="{FF2B5EF4-FFF2-40B4-BE49-F238E27FC236}">
                  <a16:creationId xmlns:a16="http://schemas.microsoft.com/office/drawing/2014/main" id="{046ED122-79D4-64E7-5569-3FBD98FDEFEC}"/>
                </a:ext>
              </a:extLst>
            </p:cNvPr>
            <p:cNvSpPr txBox="1"/>
            <p:nvPr/>
          </p:nvSpPr>
          <p:spPr>
            <a:xfrm>
              <a:off x="6243745" y="4148227"/>
              <a:ext cx="2193000" cy="419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IN" sz="1600" err="1">
                  <a:solidFill>
                    <a:schemeClr val="dk1"/>
                  </a:solidFill>
                  <a:latin typeface="Quantico"/>
                  <a:ea typeface="Quantico"/>
                  <a:cs typeface="Quantico"/>
                  <a:sym typeface="Quantico"/>
                </a:rPr>
                <a:t>member_casual</a:t>
              </a:r>
              <a:endParaRPr sz="1600">
                <a:solidFill>
                  <a:schemeClr val="dk1"/>
                </a:solidFill>
                <a:latin typeface="Quantico"/>
                <a:ea typeface="Quantico"/>
                <a:cs typeface="Quantico"/>
                <a:sym typeface="Quantico"/>
              </a:endParaRPr>
            </a:p>
          </p:txBody>
        </p:sp>
        <p:grpSp>
          <p:nvGrpSpPr>
            <p:cNvPr id="25" name="Google Shape;12120;p70">
              <a:extLst>
                <a:ext uri="{FF2B5EF4-FFF2-40B4-BE49-F238E27FC236}">
                  <a16:creationId xmlns:a16="http://schemas.microsoft.com/office/drawing/2014/main" id="{8EB943BF-626D-681F-2D97-27A2C249B236}"/>
                </a:ext>
              </a:extLst>
            </p:cNvPr>
            <p:cNvGrpSpPr/>
            <p:nvPr/>
          </p:nvGrpSpPr>
          <p:grpSpPr>
            <a:xfrm>
              <a:off x="5746192" y="4174603"/>
              <a:ext cx="366916" cy="366949"/>
              <a:chOff x="3712952" y="1970604"/>
              <a:chExt cx="354363" cy="354395"/>
            </a:xfrm>
          </p:grpSpPr>
          <p:sp>
            <p:nvSpPr>
              <p:cNvPr id="26" name="Google Shape;12121;p70">
                <a:extLst>
                  <a:ext uri="{FF2B5EF4-FFF2-40B4-BE49-F238E27FC236}">
                    <a16:creationId xmlns:a16="http://schemas.microsoft.com/office/drawing/2014/main" id="{05856EC5-13AC-4411-79AF-B0B94F752F30}"/>
                  </a:ext>
                </a:extLst>
              </p:cNvPr>
              <p:cNvSpPr/>
              <p:nvPr/>
            </p:nvSpPr>
            <p:spPr>
              <a:xfrm>
                <a:off x="3868314" y="2281360"/>
                <a:ext cx="43639" cy="43639"/>
              </a:xfrm>
              <a:custGeom>
                <a:avLst/>
                <a:gdLst/>
                <a:ahLst/>
                <a:cxnLst/>
                <a:rect l="l" t="t" r="r" b="b"/>
                <a:pathLst>
                  <a:path w="1371" h="1371" extrusionOk="0">
                    <a:moveTo>
                      <a:pt x="692" y="334"/>
                    </a:moveTo>
                    <a:cubicBezTo>
                      <a:pt x="882" y="334"/>
                      <a:pt x="1049" y="489"/>
                      <a:pt x="1049" y="691"/>
                    </a:cubicBezTo>
                    <a:cubicBezTo>
                      <a:pt x="1049" y="882"/>
                      <a:pt x="894" y="1049"/>
                      <a:pt x="692" y="1049"/>
                    </a:cubicBezTo>
                    <a:cubicBezTo>
                      <a:pt x="501" y="1049"/>
                      <a:pt x="334" y="882"/>
                      <a:pt x="334" y="691"/>
                    </a:cubicBezTo>
                    <a:cubicBezTo>
                      <a:pt x="334" y="489"/>
                      <a:pt x="501" y="334"/>
                      <a:pt x="692" y="334"/>
                    </a:cubicBezTo>
                    <a:close/>
                    <a:moveTo>
                      <a:pt x="692" y="1"/>
                    </a:moveTo>
                    <a:cubicBezTo>
                      <a:pt x="322" y="1"/>
                      <a:pt x="1" y="310"/>
                      <a:pt x="1" y="691"/>
                    </a:cubicBezTo>
                    <a:cubicBezTo>
                      <a:pt x="1" y="1060"/>
                      <a:pt x="322" y="1370"/>
                      <a:pt x="692" y="1370"/>
                    </a:cubicBezTo>
                    <a:cubicBezTo>
                      <a:pt x="1061" y="1370"/>
                      <a:pt x="1370" y="1060"/>
                      <a:pt x="1370" y="691"/>
                    </a:cubicBezTo>
                    <a:cubicBezTo>
                      <a:pt x="1370" y="310"/>
                      <a:pt x="1073" y="1"/>
                      <a:pt x="692"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122;p70">
                <a:extLst>
                  <a:ext uri="{FF2B5EF4-FFF2-40B4-BE49-F238E27FC236}">
                    <a16:creationId xmlns:a16="http://schemas.microsoft.com/office/drawing/2014/main" id="{140B99FA-30E7-FFA8-AB42-0358813A394B}"/>
                  </a:ext>
                </a:extLst>
              </p:cNvPr>
              <p:cNvSpPr/>
              <p:nvPr/>
            </p:nvSpPr>
            <p:spPr>
              <a:xfrm>
                <a:off x="3940346" y="2120300"/>
                <a:ext cx="54970" cy="55002"/>
              </a:xfrm>
              <a:custGeom>
                <a:avLst/>
                <a:gdLst/>
                <a:ahLst/>
                <a:cxnLst/>
                <a:rect l="l" t="t" r="r" b="b"/>
                <a:pathLst>
                  <a:path w="1727" h="1728" extrusionOk="0">
                    <a:moveTo>
                      <a:pt x="869" y="322"/>
                    </a:moveTo>
                    <a:cubicBezTo>
                      <a:pt x="1167" y="322"/>
                      <a:pt x="1405" y="572"/>
                      <a:pt x="1405" y="870"/>
                    </a:cubicBezTo>
                    <a:cubicBezTo>
                      <a:pt x="1405" y="1167"/>
                      <a:pt x="1167" y="1406"/>
                      <a:pt x="869" y="1406"/>
                    </a:cubicBezTo>
                    <a:cubicBezTo>
                      <a:pt x="572" y="1406"/>
                      <a:pt x="334" y="1167"/>
                      <a:pt x="334" y="870"/>
                    </a:cubicBezTo>
                    <a:cubicBezTo>
                      <a:pt x="334" y="572"/>
                      <a:pt x="572" y="322"/>
                      <a:pt x="869" y="322"/>
                    </a:cubicBezTo>
                    <a:close/>
                    <a:moveTo>
                      <a:pt x="869" y="1"/>
                    </a:moveTo>
                    <a:cubicBezTo>
                      <a:pt x="393" y="1"/>
                      <a:pt x="0" y="394"/>
                      <a:pt x="0" y="870"/>
                    </a:cubicBezTo>
                    <a:cubicBezTo>
                      <a:pt x="0" y="1346"/>
                      <a:pt x="393" y="1727"/>
                      <a:pt x="869" y="1727"/>
                    </a:cubicBezTo>
                    <a:cubicBezTo>
                      <a:pt x="1346" y="1727"/>
                      <a:pt x="1727" y="1346"/>
                      <a:pt x="1727" y="870"/>
                    </a:cubicBezTo>
                    <a:cubicBezTo>
                      <a:pt x="1727" y="394"/>
                      <a:pt x="1346" y="1"/>
                      <a:pt x="869"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123;p70">
                <a:extLst>
                  <a:ext uri="{FF2B5EF4-FFF2-40B4-BE49-F238E27FC236}">
                    <a16:creationId xmlns:a16="http://schemas.microsoft.com/office/drawing/2014/main" id="{D964172C-E5E8-8830-6443-41CA0DC0AE70}"/>
                  </a:ext>
                </a:extLst>
              </p:cNvPr>
              <p:cNvSpPr/>
              <p:nvPr/>
            </p:nvSpPr>
            <p:spPr>
              <a:xfrm>
                <a:off x="3784952" y="2120300"/>
                <a:ext cx="54970" cy="55002"/>
              </a:xfrm>
              <a:custGeom>
                <a:avLst/>
                <a:gdLst/>
                <a:ahLst/>
                <a:cxnLst/>
                <a:rect l="l" t="t" r="r" b="b"/>
                <a:pathLst>
                  <a:path w="1727" h="1728" extrusionOk="0">
                    <a:moveTo>
                      <a:pt x="870" y="322"/>
                    </a:moveTo>
                    <a:cubicBezTo>
                      <a:pt x="1167" y="322"/>
                      <a:pt x="1406" y="572"/>
                      <a:pt x="1406" y="870"/>
                    </a:cubicBezTo>
                    <a:cubicBezTo>
                      <a:pt x="1406" y="1167"/>
                      <a:pt x="1167" y="1406"/>
                      <a:pt x="870" y="1406"/>
                    </a:cubicBezTo>
                    <a:cubicBezTo>
                      <a:pt x="572" y="1406"/>
                      <a:pt x="334" y="1167"/>
                      <a:pt x="334" y="870"/>
                    </a:cubicBezTo>
                    <a:cubicBezTo>
                      <a:pt x="334" y="572"/>
                      <a:pt x="572" y="322"/>
                      <a:pt x="870" y="322"/>
                    </a:cubicBezTo>
                    <a:close/>
                    <a:moveTo>
                      <a:pt x="870" y="1"/>
                    </a:moveTo>
                    <a:cubicBezTo>
                      <a:pt x="394" y="1"/>
                      <a:pt x="1" y="394"/>
                      <a:pt x="1" y="870"/>
                    </a:cubicBezTo>
                    <a:cubicBezTo>
                      <a:pt x="1" y="1346"/>
                      <a:pt x="394" y="1727"/>
                      <a:pt x="870" y="1727"/>
                    </a:cubicBezTo>
                    <a:cubicBezTo>
                      <a:pt x="1346" y="1727"/>
                      <a:pt x="1727" y="1346"/>
                      <a:pt x="1727" y="870"/>
                    </a:cubicBezTo>
                    <a:cubicBezTo>
                      <a:pt x="1727" y="394"/>
                      <a:pt x="1346" y="1"/>
                      <a:pt x="870"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124;p70">
                <a:extLst>
                  <a:ext uri="{FF2B5EF4-FFF2-40B4-BE49-F238E27FC236}">
                    <a16:creationId xmlns:a16="http://schemas.microsoft.com/office/drawing/2014/main" id="{72F0B27B-21FA-9A29-245A-0A6F68F5DA7F}"/>
                  </a:ext>
                </a:extLst>
              </p:cNvPr>
              <p:cNvSpPr/>
              <p:nvPr/>
            </p:nvSpPr>
            <p:spPr>
              <a:xfrm>
                <a:off x="3712952" y="2281360"/>
                <a:ext cx="44371" cy="43639"/>
              </a:xfrm>
              <a:custGeom>
                <a:avLst/>
                <a:gdLst/>
                <a:ahLst/>
                <a:cxnLst/>
                <a:rect l="l" t="t" r="r" b="b"/>
                <a:pathLst>
                  <a:path w="1394" h="1371" extrusionOk="0">
                    <a:moveTo>
                      <a:pt x="691" y="334"/>
                    </a:moveTo>
                    <a:cubicBezTo>
                      <a:pt x="881" y="334"/>
                      <a:pt x="1048" y="489"/>
                      <a:pt x="1048" y="691"/>
                    </a:cubicBezTo>
                    <a:cubicBezTo>
                      <a:pt x="1048" y="882"/>
                      <a:pt x="893" y="1049"/>
                      <a:pt x="691" y="1049"/>
                    </a:cubicBezTo>
                    <a:cubicBezTo>
                      <a:pt x="500" y="1049"/>
                      <a:pt x="334" y="882"/>
                      <a:pt x="334" y="691"/>
                    </a:cubicBezTo>
                    <a:cubicBezTo>
                      <a:pt x="334" y="489"/>
                      <a:pt x="500" y="334"/>
                      <a:pt x="691" y="334"/>
                    </a:cubicBezTo>
                    <a:close/>
                    <a:moveTo>
                      <a:pt x="691" y="1"/>
                    </a:moveTo>
                    <a:cubicBezTo>
                      <a:pt x="322" y="1"/>
                      <a:pt x="0" y="310"/>
                      <a:pt x="0" y="691"/>
                    </a:cubicBezTo>
                    <a:cubicBezTo>
                      <a:pt x="0" y="1060"/>
                      <a:pt x="322" y="1370"/>
                      <a:pt x="691" y="1370"/>
                    </a:cubicBezTo>
                    <a:cubicBezTo>
                      <a:pt x="1060" y="1370"/>
                      <a:pt x="1370" y="1060"/>
                      <a:pt x="1370" y="691"/>
                    </a:cubicBezTo>
                    <a:cubicBezTo>
                      <a:pt x="1393" y="310"/>
                      <a:pt x="1072" y="1"/>
                      <a:pt x="691"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125;p70">
                <a:extLst>
                  <a:ext uri="{FF2B5EF4-FFF2-40B4-BE49-F238E27FC236}">
                    <a16:creationId xmlns:a16="http://schemas.microsoft.com/office/drawing/2014/main" id="{3835FBF7-F8B9-6AF6-0973-52BC3B7BBE01}"/>
                  </a:ext>
                </a:extLst>
              </p:cNvPr>
              <p:cNvSpPr/>
              <p:nvPr/>
            </p:nvSpPr>
            <p:spPr>
              <a:xfrm>
                <a:off x="4023708" y="2281360"/>
                <a:ext cx="43607" cy="43639"/>
              </a:xfrm>
              <a:custGeom>
                <a:avLst/>
                <a:gdLst/>
                <a:ahLst/>
                <a:cxnLst/>
                <a:rect l="l" t="t" r="r" b="b"/>
                <a:pathLst>
                  <a:path w="1370" h="1371" extrusionOk="0">
                    <a:moveTo>
                      <a:pt x="691" y="334"/>
                    </a:moveTo>
                    <a:cubicBezTo>
                      <a:pt x="882" y="334"/>
                      <a:pt x="1048" y="489"/>
                      <a:pt x="1048" y="691"/>
                    </a:cubicBezTo>
                    <a:cubicBezTo>
                      <a:pt x="1048" y="882"/>
                      <a:pt x="882" y="1049"/>
                      <a:pt x="691" y="1049"/>
                    </a:cubicBezTo>
                    <a:cubicBezTo>
                      <a:pt x="501" y="1049"/>
                      <a:pt x="334" y="882"/>
                      <a:pt x="334" y="691"/>
                    </a:cubicBezTo>
                    <a:cubicBezTo>
                      <a:pt x="334" y="489"/>
                      <a:pt x="501" y="334"/>
                      <a:pt x="691" y="334"/>
                    </a:cubicBezTo>
                    <a:close/>
                    <a:moveTo>
                      <a:pt x="691" y="1"/>
                    </a:moveTo>
                    <a:cubicBezTo>
                      <a:pt x="322" y="1"/>
                      <a:pt x="1" y="310"/>
                      <a:pt x="1" y="691"/>
                    </a:cubicBezTo>
                    <a:cubicBezTo>
                      <a:pt x="1" y="1060"/>
                      <a:pt x="322" y="1370"/>
                      <a:pt x="691" y="1370"/>
                    </a:cubicBezTo>
                    <a:cubicBezTo>
                      <a:pt x="1060" y="1370"/>
                      <a:pt x="1370" y="1060"/>
                      <a:pt x="1370" y="691"/>
                    </a:cubicBezTo>
                    <a:cubicBezTo>
                      <a:pt x="1370" y="310"/>
                      <a:pt x="1060" y="1"/>
                      <a:pt x="691"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126;p70">
                <a:extLst>
                  <a:ext uri="{FF2B5EF4-FFF2-40B4-BE49-F238E27FC236}">
                    <a16:creationId xmlns:a16="http://schemas.microsoft.com/office/drawing/2014/main" id="{6BC45CC7-FFA5-4B45-819B-0E3E74C0589A}"/>
                  </a:ext>
                </a:extLst>
              </p:cNvPr>
              <p:cNvSpPr/>
              <p:nvPr/>
            </p:nvSpPr>
            <p:spPr>
              <a:xfrm>
                <a:off x="3852049" y="1970604"/>
                <a:ext cx="76583" cy="76965"/>
              </a:xfrm>
              <a:custGeom>
                <a:avLst/>
                <a:gdLst/>
                <a:ahLst/>
                <a:cxnLst/>
                <a:rect l="l" t="t" r="r" b="b"/>
                <a:pathLst>
                  <a:path w="2406" h="2418" extrusionOk="0">
                    <a:moveTo>
                      <a:pt x="1203" y="346"/>
                    </a:moveTo>
                    <a:cubicBezTo>
                      <a:pt x="1679" y="346"/>
                      <a:pt x="2084" y="751"/>
                      <a:pt x="2084" y="1227"/>
                    </a:cubicBezTo>
                    <a:cubicBezTo>
                      <a:pt x="2084" y="1703"/>
                      <a:pt x="1691" y="2096"/>
                      <a:pt x="1203" y="2096"/>
                    </a:cubicBezTo>
                    <a:cubicBezTo>
                      <a:pt x="714" y="2096"/>
                      <a:pt x="321" y="1703"/>
                      <a:pt x="321" y="1227"/>
                    </a:cubicBezTo>
                    <a:cubicBezTo>
                      <a:pt x="321" y="727"/>
                      <a:pt x="726" y="346"/>
                      <a:pt x="1203" y="346"/>
                    </a:cubicBezTo>
                    <a:close/>
                    <a:moveTo>
                      <a:pt x="1203" y="1"/>
                    </a:moveTo>
                    <a:cubicBezTo>
                      <a:pt x="536" y="1"/>
                      <a:pt x="0" y="536"/>
                      <a:pt x="0" y="1203"/>
                    </a:cubicBezTo>
                    <a:cubicBezTo>
                      <a:pt x="0" y="1882"/>
                      <a:pt x="536" y="2418"/>
                      <a:pt x="1203" y="2418"/>
                    </a:cubicBezTo>
                    <a:cubicBezTo>
                      <a:pt x="1869" y="2418"/>
                      <a:pt x="2405" y="1882"/>
                      <a:pt x="2405" y="1203"/>
                    </a:cubicBezTo>
                    <a:cubicBezTo>
                      <a:pt x="2405" y="548"/>
                      <a:pt x="1869" y="1"/>
                      <a:pt x="1203"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127;p70">
                <a:extLst>
                  <a:ext uri="{FF2B5EF4-FFF2-40B4-BE49-F238E27FC236}">
                    <a16:creationId xmlns:a16="http://schemas.microsoft.com/office/drawing/2014/main" id="{49B1C421-7270-F3C8-6C44-88A33B6F83DE}"/>
                  </a:ext>
                </a:extLst>
              </p:cNvPr>
              <p:cNvSpPr/>
              <p:nvPr/>
            </p:nvSpPr>
            <p:spPr>
              <a:xfrm>
                <a:off x="3746310" y="2187016"/>
                <a:ext cx="132667" cy="88710"/>
              </a:xfrm>
              <a:custGeom>
                <a:avLst/>
                <a:gdLst/>
                <a:ahLst/>
                <a:cxnLst/>
                <a:rect l="l" t="t" r="r" b="b"/>
                <a:pathLst>
                  <a:path w="4168" h="2787" extrusionOk="0">
                    <a:moveTo>
                      <a:pt x="2084" y="0"/>
                    </a:moveTo>
                    <a:cubicBezTo>
                      <a:pt x="1989" y="0"/>
                      <a:pt x="1917" y="84"/>
                      <a:pt x="1917" y="167"/>
                    </a:cubicBezTo>
                    <a:lnTo>
                      <a:pt x="1917" y="1405"/>
                    </a:lnTo>
                    <a:lnTo>
                      <a:pt x="1060" y="1405"/>
                    </a:lnTo>
                    <a:cubicBezTo>
                      <a:pt x="798" y="1405"/>
                      <a:pt x="560" y="1536"/>
                      <a:pt x="441" y="1774"/>
                    </a:cubicBezTo>
                    <a:lnTo>
                      <a:pt x="48" y="2548"/>
                    </a:lnTo>
                    <a:cubicBezTo>
                      <a:pt x="0" y="2620"/>
                      <a:pt x="24" y="2727"/>
                      <a:pt x="119" y="2774"/>
                    </a:cubicBezTo>
                    <a:cubicBezTo>
                      <a:pt x="143" y="2786"/>
                      <a:pt x="155" y="2786"/>
                      <a:pt x="191" y="2786"/>
                    </a:cubicBezTo>
                    <a:cubicBezTo>
                      <a:pt x="250" y="2786"/>
                      <a:pt x="310" y="2762"/>
                      <a:pt x="345" y="2703"/>
                    </a:cubicBezTo>
                    <a:lnTo>
                      <a:pt x="738" y="1929"/>
                    </a:lnTo>
                    <a:cubicBezTo>
                      <a:pt x="798" y="1810"/>
                      <a:pt x="917" y="1727"/>
                      <a:pt x="1060" y="1727"/>
                    </a:cubicBezTo>
                    <a:lnTo>
                      <a:pt x="3096" y="1727"/>
                    </a:lnTo>
                    <a:cubicBezTo>
                      <a:pt x="3227" y="1727"/>
                      <a:pt x="3346" y="1810"/>
                      <a:pt x="3405" y="1929"/>
                    </a:cubicBezTo>
                    <a:lnTo>
                      <a:pt x="3810" y="2703"/>
                    </a:lnTo>
                    <a:cubicBezTo>
                      <a:pt x="3846" y="2756"/>
                      <a:pt x="3902" y="2783"/>
                      <a:pt x="3968" y="2783"/>
                    </a:cubicBezTo>
                    <a:cubicBezTo>
                      <a:pt x="3989" y="2783"/>
                      <a:pt x="4013" y="2780"/>
                      <a:pt x="4036" y="2774"/>
                    </a:cubicBezTo>
                    <a:cubicBezTo>
                      <a:pt x="4132" y="2715"/>
                      <a:pt x="4167" y="2608"/>
                      <a:pt x="4120" y="2536"/>
                    </a:cubicBezTo>
                    <a:lnTo>
                      <a:pt x="3715" y="1762"/>
                    </a:lnTo>
                    <a:cubicBezTo>
                      <a:pt x="3596" y="1536"/>
                      <a:pt x="3358" y="1393"/>
                      <a:pt x="3108" y="1393"/>
                    </a:cubicBezTo>
                    <a:lnTo>
                      <a:pt x="2250" y="1393"/>
                    </a:lnTo>
                    <a:lnTo>
                      <a:pt x="2250" y="167"/>
                    </a:lnTo>
                    <a:cubicBezTo>
                      <a:pt x="2250" y="84"/>
                      <a:pt x="2167" y="0"/>
                      <a:pt x="2084" y="0"/>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128;p70">
                <a:extLst>
                  <a:ext uri="{FF2B5EF4-FFF2-40B4-BE49-F238E27FC236}">
                    <a16:creationId xmlns:a16="http://schemas.microsoft.com/office/drawing/2014/main" id="{D9A13E0B-6403-7EA6-417F-FA4CD0191F0F}"/>
                  </a:ext>
                </a:extLst>
              </p:cNvPr>
              <p:cNvSpPr/>
              <p:nvPr/>
            </p:nvSpPr>
            <p:spPr>
              <a:xfrm>
                <a:off x="3831583" y="2059664"/>
                <a:ext cx="117485" cy="54748"/>
              </a:xfrm>
              <a:custGeom>
                <a:avLst/>
                <a:gdLst/>
                <a:ahLst/>
                <a:cxnLst/>
                <a:rect l="l" t="t" r="r" b="b"/>
                <a:pathLst>
                  <a:path w="3691" h="1720" extrusionOk="0">
                    <a:moveTo>
                      <a:pt x="1846" y="1"/>
                    </a:moveTo>
                    <a:cubicBezTo>
                      <a:pt x="1750" y="1"/>
                      <a:pt x="1679" y="72"/>
                      <a:pt x="1679" y="167"/>
                    </a:cubicBezTo>
                    <a:lnTo>
                      <a:pt x="1679" y="703"/>
                    </a:lnTo>
                    <a:lnTo>
                      <a:pt x="750" y="703"/>
                    </a:lnTo>
                    <a:cubicBezTo>
                      <a:pt x="560" y="703"/>
                      <a:pt x="405" y="810"/>
                      <a:pt x="310" y="965"/>
                    </a:cubicBezTo>
                    <a:lnTo>
                      <a:pt x="48" y="1477"/>
                    </a:lnTo>
                    <a:cubicBezTo>
                      <a:pt x="0" y="1548"/>
                      <a:pt x="24" y="1656"/>
                      <a:pt x="119" y="1703"/>
                    </a:cubicBezTo>
                    <a:cubicBezTo>
                      <a:pt x="140" y="1714"/>
                      <a:pt x="164" y="1719"/>
                      <a:pt x="188" y="1719"/>
                    </a:cubicBezTo>
                    <a:cubicBezTo>
                      <a:pt x="248" y="1719"/>
                      <a:pt x="312" y="1687"/>
                      <a:pt x="345" y="1620"/>
                    </a:cubicBezTo>
                    <a:lnTo>
                      <a:pt x="607" y="1120"/>
                    </a:lnTo>
                    <a:cubicBezTo>
                      <a:pt x="643" y="1060"/>
                      <a:pt x="703" y="1013"/>
                      <a:pt x="774" y="1013"/>
                    </a:cubicBezTo>
                    <a:lnTo>
                      <a:pt x="2929" y="1013"/>
                    </a:lnTo>
                    <a:cubicBezTo>
                      <a:pt x="3000" y="1013"/>
                      <a:pt x="3060" y="1060"/>
                      <a:pt x="3096" y="1120"/>
                    </a:cubicBezTo>
                    <a:lnTo>
                      <a:pt x="3358" y="1620"/>
                    </a:lnTo>
                    <a:cubicBezTo>
                      <a:pt x="3393" y="1679"/>
                      <a:pt x="3453" y="1715"/>
                      <a:pt x="3512" y="1715"/>
                    </a:cubicBezTo>
                    <a:cubicBezTo>
                      <a:pt x="3536" y="1715"/>
                      <a:pt x="3548" y="1715"/>
                      <a:pt x="3584" y="1703"/>
                    </a:cubicBezTo>
                    <a:cubicBezTo>
                      <a:pt x="3655" y="1656"/>
                      <a:pt x="3691" y="1548"/>
                      <a:pt x="3643" y="1477"/>
                    </a:cubicBezTo>
                    <a:lnTo>
                      <a:pt x="3381" y="965"/>
                    </a:lnTo>
                    <a:cubicBezTo>
                      <a:pt x="3286" y="810"/>
                      <a:pt x="3108" y="703"/>
                      <a:pt x="2929" y="703"/>
                    </a:cubicBezTo>
                    <a:lnTo>
                      <a:pt x="2012" y="703"/>
                    </a:lnTo>
                    <a:lnTo>
                      <a:pt x="2012" y="167"/>
                    </a:lnTo>
                    <a:cubicBezTo>
                      <a:pt x="2012" y="72"/>
                      <a:pt x="1929" y="1"/>
                      <a:pt x="1846"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129;p70">
                <a:extLst>
                  <a:ext uri="{FF2B5EF4-FFF2-40B4-BE49-F238E27FC236}">
                    <a16:creationId xmlns:a16="http://schemas.microsoft.com/office/drawing/2014/main" id="{E88A53E4-4EB8-2C75-36E7-FC7003D7F07F}"/>
                  </a:ext>
                </a:extLst>
              </p:cNvPr>
              <p:cNvSpPr/>
              <p:nvPr/>
            </p:nvSpPr>
            <p:spPr>
              <a:xfrm>
                <a:off x="3901672" y="2187016"/>
                <a:ext cx="132285" cy="88997"/>
              </a:xfrm>
              <a:custGeom>
                <a:avLst/>
                <a:gdLst/>
                <a:ahLst/>
                <a:cxnLst/>
                <a:rect l="l" t="t" r="r" b="b"/>
                <a:pathLst>
                  <a:path w="4156" h="2796" extrusionOk="0">
                    <a:moveTo>
                      <a:pt x="2084" y="0"/>
                    </a:moveTo>
                    <a:cubicBezTo>
                      <a:pt x="1989" y="0"/>
                      <a:pt x="1918" y="84"/>
                      <a:pt x="1918" y="167"/>
                    </a:cubicBezTo>
                    <a:lnTo>
                      <a:pt x="1918" y="1405"/>
                    </a:lnTo>
                    <a:lnTo>
                      <a:pt x="1060" y="1405"/>
                    </a:lnTo>
                    <a:cubicBezTo>
                      <a:pt x="798" y="1405"/>
                      <a:pt x="560" y="1536"/>
                      <a:pt x="441" y="1774"/>
                    </a:cubicBezTo>
                    <a:lnTo>
                      <a:pt x="36" y="2548"/>
                    </a:lnTo>
                    <a:cubicBezTo>
                      <a:pt x="1" y="2620"/>
                      <a:pt x="25" y="2727"/>
                      <a:pt x="120" y="2774"/>
                    </a:cubicBezTo>
                    <a:cubicBezTo>
                      <a:pt x="142" y="2789"/>
                      <a:pt x="167" y="2796"/>
                      <a:pt x="192" y="2796"/>
                    </a:cubicBezTo>
                    <a:cubicBezTo>
                      <a:pt x="250" y="2796"/>
                      <a:pt x="309" y="2761"/>
                      <a:pt x="334" y="2703"/>
                    </a:cubicBezTo>
                    <a:lnTo>
                      <a:pt x="739" y="1929"/>
                    </a:lnTo>
                    <a:cubicBezTo>
                      <a:pt x="798" y="1810"/>
                      <a:pt x="918" y="1727"/>
                      <a:pt x="1060" y="1727"/>
                    </a:cubicBezTo>
                    <a:lnTo>
                      <a:pt x="3096" y="1727"/>
                    </a:lnTo>
                    <a:cubicBezTo>
                      <a:pt x="3227" y="1727"/>
                      <a:pt x="3346" y="1810"/>
                      <a:pt x="3406" y="1929"/>
                    </a:cubicBezTo>
                    <a:lnTo>
                      <a:pt x="3811" y="2703"/>
                    </a:lnTo>
                    <a:cubicBezTo>
                      <a:pt x="3835" y="2762"/>
                      <a:pt x="3894" y="2786"/>
                      <a:pt x="3954" y="2786"/>
                    </a:cubicBezTo>
                    <a:cubicBezTo>
                      <a:pt x="3989" y="2786"/>
                      <a:pt x="4001" y="2786"/>
                      <a:pt x="4037" y="2774"/>
                    </a:cubicBezTo>
                    <a:cubicBezTo>
                      <a:pt x="4120" y="2715"/>
                      <a:pt x="4156" y="2608"/>
                      <a:pt x="4120" y="2536"/>
                    </a:cubicBezTo>
                    <a:lnTo>
                      <a:pt x="3715" y="1762"/>
                    </a:lnTo>
                    <a:cubicBezTo>
                      <a:pt x="3596" y="1536"/>
                      <a:pt x="3358" y="1393"/>
                      <a:pt x="3108" y="1393"/>
                    </a:cubicBezTo>
                    <a:lnTo>
                      <a:pt x="2251" y="1393"/>
                    </a:lnTo>
                    <a:lnTo>
                      <a:pt x="2251" y="167"/>
                    </a:lnTo>
                    <a:cubicBezTo>
                      <a:pt x="2251" y="84"/>
                      <a:pt x="2168" y="0"/>
                      <a:pt x="2084" y="0"/>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 name="Google Shape;273;p30">
            <a:extLst>
              <a:ext uri="{FF2B5EF4-FFF2-40B4-BE49-F238E27FC236}">
                <a16:creationId xmlns:a16="http://schemas.microsoft.com/office/drawing/2014/main" id="{E272CBEF-AC6B-3A49-5E5C-A244A98C4F24}"/>
              </a:ext>
            </a:extLst>
          </p:cNvPr>
          <p:cNvSpPr txBox="1"/>
          <p:nvPr/>
        </p:nvSpPr>
        <p:spPr>
          <a:xfrm>
            <a:off x="723901" y="4123829"/>
            <a:ext cx="2032270" cy="419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IN" sz="1600">
                <a:solidFill>
                  <a:schemeClr val="dk1"/>
                </a:solidFill>
                <a:latin typeface="Quantico"/>
                <a:ea typeface="Quantico"/>
                <a:cs typeface="Quantico"/>
                <a:sym typeface="Quantico"/>
              </a:rPr>
              <a:t>s</a:t>
            </a:r>
            <a:r>
              <a:rPr lang="en" sz="1600" err="1">
                <a:solidFill>
                  <a:schemeClr val="dk1"/>
                </a:solidFill>
                <a:latin typeface="Quantico"/>
                <a:ea typeface="Quantico"/>
                <a:cs typeface="Quantico"/>
                <a:sym typeface="Quantico"/>
              </a:rPr>
              <a:t>tarted_station_id</a:t>
            </a:r>
            <a:endParaRPr sz="1600">
              <a:solidFill>
                <a:schemeClr val="dk1"/>
              </a:solidFill>
              <a:latin typeface="Quantico"/>
              <a:ea typeface="Quantico"/>
              <a:cs typeface="Quantico"/>
              <a:sym typeface="Quantico"/>
            </a:endParaRPr>
          </a:p>
        </p:txBody>
      </p:sp>
      <p:grpSp>
        <p:nvGrpSpPr>
          <p:cNvPr id="37" name="Google Shape;9989;p67">
            <a:extLst>
              <a:ext uri="{FF2B5EF4-FFF2-40B4-BE49-F238E27FC236}">
                <a16:creationId xmlns:a16="http://schemas.microsoft.com/office/drawing/2014/main" id="{4FB3DC0C-DF03-F9A5-4EE7-3D7C10F17D73}"/>
              </a:ext>
            </a:extLst>
          </p:cNvPr>
          <p:cNvGrpSpPr/>
          <p:nvPr/>
        </p:nvGrpSpPr>
        <p:grpSpPr>
          <a:xfrm>
            <a:off x="3093690" y="4182503"/>
            <a:ext cx="285214" cy="302353"/>
            <a:chOff x="2704005" y="4258781"/>
            <a:chExt cx="342144" cy="362704"/>
          </a:xfrm>
        </p:grpSpPr>
        <p:sp>
          <p:nvSpPr>
            <p:cNvPr id="38" name="Google Shape;9990;p67">
              <a:extLst>
                <a:ext uri="{FF2B5EF4-FFF2-40B4-BE49-F238E27FC236}">
                  <a16:creationId xmlns:a16="http://schemas.microsoft.com/office/drawing/2014/main" id="{1220375B-B126-AFCE-C2A5-289E29D5555E}"/>
                </a:ext>
              </a:extLst>
            </p:cNvPr>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991;p67">
              <a:extLst>
                <a:ext uri="{FF2B5EF4-FFF2-40B4-BE49-F238E27FC236}">
                  <a16:creationId xmlns:a16="http://schemas.microsoft.com/office/drawing/2014/main" id="{9A54A5EA-64A1-0203-A531-C831993B73D1}"/>
                </a:ext>
              </a:extLst>
            </p:cNvPr>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992;p67">
              <a:extLst>
                <a:ext uri="{FF2B5EF4-FFF2-40B4-BE49-F238E27FC236}">
                  <a16:creationId xmlns:a16="http://schemas.microsoft.com/office/drawing/2014/main" id="{1E080932-3024-F4D4-0866-73322544A097}"/>
                </a:ext>
              </a:extLst>
            </p:cNvPr>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993;p67">
              <a:extLst>
                <a:ext uri="{FF2B5EF4-FFF2-40B4-BE49-F238E27FC236}">
                  <a16:creationId xmlns:a16="http://schemas.microsoft.com/office/drawing/2014/main" id="{6B2B63D9-9339-44D9-612B-FD35FA7A5345}"/>
                </a:ext>
              </a:extLst>
            </p:cNvPr>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994;p67">
              <a:extLst>
                <a:ext uri="{FF2B5EF4-FFF2-40B4-BE49-F238E27FC236}">
                  <a16:creationId xmlns:a16="http://schemas.microsoft.com/office/drawing/2014/main" id="{079CF6B3-EA87-1374-126A-5DC1A6765A7B}"/>
                </a:ext>
              </a:extLst>
            </p:cNvPr>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995;p67">
              <a:extLst>
                <a:ext uri="{FF2B5EF4-FFF2-40B4-BE49-F238E27FC236}">
                  <a16:creationId xmlns:a16="http://schemas.microsoft.com/office/drawing/2014/main" id="{B9B12788-160C-9B0B-91AA-404E0AC824B8}"/>
                </a:ext>
              </a:extLst>
            </p:cNvPr>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996;p67">
              <a:extLst>
                <a:ext uri="{FF2B5EF4-FFF2-40B4-BE49-F238E27FC236}">
                  <a16:creationId xmlns:a16="http://schemas.microsoft.com/office/drawing/2014/main" id="{976D8BDD-AED6-7CEC-BE87-7F3CDD9E20DF}"/>
                </a:ext>
              </a:extLst>
            </p:cNvPr>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10033;p67">
            <a:extLst>
              <a:ext uri="{FF2B5EF4-FFF2-40B4-BE49-F238E27FC236}">
                <a16:creationId xmlns:a16="http://schemas.microsoft.com/office/drawing/2014/main" id="{95E8FF1E-640A-0528-577F-83C21B016088}"/>
              </a:ext>
            </a:extLst>
          </p:cNvPr>
          <p:cNvGrpSpPr/>
          <p:nvPr/>
        </p:nvGrpSpPr>
        <p:grpSpPr>
          <a:xfrm>
            <a:off x="3089438" y="3627988"/>
            <a:ext cx="293718" cy="303145"/>
            <a:chOff x="3560612" y="3763338"/>
            <a:chExt cx="352346" cy="363654"/>
          </a:xfrm>
        </p:grpSpPr>
        <p:sp>
          <p:nvSpPr>
            <p:cNvPr id="46" name="Google Shape;10034;p67">
              <a:extLst>
                <a:ext uri="{FF2B5EF4-FFF2-40B4-BE49-F238E27FC236}">
                  <a16:creationId xmlns:a16="http://schemas.microsoft.com/office/drawing/2014/main" id="{2A4E4CC0-1EB0-0898-959F-F7800CBE7114}"/>
                </a:ext>
              </a:extLst>
            </p:cNvPr>
            <p:cNvSpPr/>
            <p:nvPr/>
          </p:nvSpPr>
          <p:spPr>
            <a:xfrm>
              <a:off x="3665841" y="3763338"/>
              <a:ext cx="143352" cy="173543"/>
            </a:xfrm>
            <a:custGeom>
              <a:avLst/>
              <a:gdLst/>
              <a:ahLst/>
              <a:cxnLst/>
              <a:rect l="l" t="t" r="r" b="b"/>
              <a:pathLst>
                <a:path w="4525" h="5478" extrusionOk="0">
                  <a:moveTo>
                    <a:pt x="2251" y="1"/>
                  </a:moveTo>
                  <a:cubicBezTo>
                    <a:pt x="1691" y="1"/>
                    <a:pt x="1179" y="191"/>
                    <a:pt x="774" y="549"/>
                  </a:cubicBezTo>
                  <a:cubicBezTo>
                    <a:pt x="370" y="906"/>
                    <a:pt x="108" y="1382"/>
                    <a:pt x="12" y="1918"/>
                  </a:cubicBezTo>
                  <a:cubicBezTo>
                    <a:pt x="0" y="2013"/>
                    <a:pt x="60" y="2096"/>
                    <a:pt x="143" y="2120"/>
                  </a:cubicBezTo>
                  <a:cubicBezTo>
                    <a:pt x="151" y="2121"/>
                    <a:pt x="159" y="2122"/>
                    <a:pt x="167" y="2122"/>
                  </a:cubicBezTo>
                  <a:cubicBezTo>
                    <a:pt x="252" y="2122"/>
                    <a:pt x="324" y="2064"/>
                    <a:pt x="346" y="1977"/>
                  </a:cubicBezTo>
                  <a:cubicBezTo>
                    <a:pt x="477" y="1049"/>
                    <a:pt x="1286" y="346"/>
                    <a:pt x="2239" y="346"/>
                  </a:cubicBezTo>
                  <a:cubicBezTo>
                    <a:pt x="3299" y="346"/>
                    <a:pt x="4168" y="1203"/>
                    <a:pt x="4168" y="2263"/>
                  </a:cubicBezTo>
                  <a:cubicBezTo>
                    <a:pt x="4168" y="3096"/>
                    <a:pt x="3632" y="3847"/>
                    <a:pt x="2822" y="4097"/>
                  </a:cubicBezTo>
                  <a:cubicBezTo>
                    <a:pt x="2775" y="4108"/>
                    <a:pt x="2751" y="4144"/>
                    <a:pt x="2739" y="4168"/>
                  </a:cubicBezTo>
                  <a:lnTo>
                    <a:pt x="2239" y="4990"/>
                  </a:lnTo>
                  <a:lnTo>
                    <a:pt x="1751" y="4168"/>
                  </a:lnTo>
                  <a:cubicBezTo>
                    <a:pt x="1739" y="4144"/>
                    <a:pt x="1691" y="4108"/>
                    <a:pt x="1667" y="4097"/>
                  </a:cubicBezTo>
                  <a:cubicBezTo>
                    <a:pt x="977" y="3870"/>
                    <a:pt x="477" y="3287"/>
                    <a:pt x="358" y="2573"/>
                  </a:cubicBezTo>
                  <a:cubicBezTo>
                    <a:pt x="347" y="2496"/>
                    <a:pt x="266" y="2440"/>
                    <a:pt x="189" y="2440"/>
                  </a:cubicBezTo>
                  <a:cubicBezTo>
                    <a:pt x="182" y="2440"/>
                    <a:pt x="174" y="2441"/>
                    <a:pt x="167" y="2442"/>
                  </a:cubicBezTo>
                  <a:cubicBezTo>
                    <a:pt x="72" y="2454"/>
                    <a:pt x="12" y="2549"/>
                    <a:pt x="24" y="2632"/>
                  </a:cubicBezTo>
                  <a:cubicBezTo>
                    <a:pt x="108" y="3049"/>
                    <a:pt x="286" y="3418"/>
                    <a:pt x="548" y="3739"/>
                  </a:cubicBezTo>
                  <a:cubicBezTo>
                    <a:pt x="798" y="4037"/>
                    <a:pt x="1132" y="4251"/>
                    <a:pt x="1501" y="4394"/>
                  </a:cubicBezTo>
                  <a:lnTo>
                    <a:pt x="2108" y="5406"/>
                  </a:lnTo>
                  <a:cubicBezTo>
                    <a:pt x="2144" y="5442"/>
                    <a:pt x="2203" y="5478"/>
                    <a:pt x="2263" y="5478"/>
                  </a:cubicBezTo>
                  <a:cubicBezTo>
                    <a:pt x="2322" y="5478"/>
                    <a:pt x="2382" y="5442"/>
                    <a:pt x="2406" y="5406"/>
                  </a:cubicBezTo>
                  <a:lnTo>
                    <a:pt x="3025" y="4394"/>
                  </a:lnTo>
                  <a:cubicBezTo>
                    <a:pt x="3930" y="4073"/>
                    <a:pt x="4525" y="3227"/>
                    <a:pt x="4525" y="2263"/>
                  </a:cubicBezTo>
                  <a:cubicBezTo>
                    <a:pt x="4489" y="1013"/>
                    <a:pt x="3477" y="1"/>
                    <a:pt x="2251"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0035;p67">
              <a:extLst>
                <a:ext uri="{FF2B5EF4-FFF2-40B4-BE49-F238E27FC236}">
                  <a16:creationId xmlns:a16="http://schemas.microsoft.com/office/drawing/2014/main" id="{33712325-DF9A-F371-F23C-D76D0B341209}"/>
                </a:ext>
              </a:extLst>
            </p:cNvPr>
            <p:cNvSpPr/>
            <p:nvPr/>
          </p:nvSpPr>
          <p:spPr>
            <a:xfrm>
              <a:off x="3696761" y="3794099"/>
              <a:ext cx="82653" cy="78661"/>
            </a:xfrm>
            <a:custGeom>
              <a:avLst/>
              <a:gdLst/>
              <a:ahLst/>
              <a:cxnLst/>
              <a:rect l="l" t="t" r="r" b="b"/>
              <a:pathLst>
                <a:path w="2609" h="2483" extrusionOk="0">
                  <a:moveTo>
                    <a:pt x="1584" y="328"/>
                  </a:moveTo>
                  <a:cubicBezTo>
                    <a:pt x="1727" y="328"/>
                    <a:pt x="1882" y="387"/>
                    <a:pt x="2001" y="506"/>
                  </a:cubicBezTo>
                  <a:cubicBezTo>
                    <a:pt x="2239" y="732"/>
                    <a:pt x="2239" y="1102"/>
                    <a:pt x="2001" y="1340"/>
                  </a:cubicBezTo>
                  <a:cubicBezTo>
                    <a:pt x="1888" y="1453"/>
                    <a:pt x="1736" y="1509"/>
                    <a:pt x="1584" y="1509"/>
                  </a:cubicBezTo>
                  <a:cubicBezTo>
                    <a:pt x="1433" y="1509"/>
                    <a:pt x="1281" y="1453"/>
                    <a:pt x="1168" y="1340"/>
                  </a:cubicBezTo>
                  <a:cubicBezTo>
                    <a:pt x="941" y="1113"/>
                    <a:pt x="941" y="732"/>
                    <a:pt x="1168" y="506"/>
                  </a:cubicBezTo>
                  <a:cubicBezTo>
                    <a:pt x="1287" y="387"/>
                    <a:pt x="1430" y="328"/>
                    <a:pt x="1584" y="328"/>
                  </a:cubicBezTo>
                  <a:close/>
                  <a:moveTo>
                    <a:pt x="1584" y="0"/>
                  </a:moveTo>
                  <a:cubicBezTo>
                    <a:pt x="1346" y="0"/>
                    <a:pt x="1108" y="89"/>
                    <a:pt x="929" y="268"/>
                  </a:cubicBezTo>
                  <a:cubicBezTo>
                    <a:pt x="596" y="590"/>
                    <a:pt x="572" y="1090"/>
                    <a:pt x="822" y="1447"/>
                  </a:cubicBezTo>
                  <a:lnTo>
                    <a:pt x="60" y="2197"/>
                  </a:lnTo>
                  <a:cubicBezTo>
                    <a:pt x="1" y="2256"/>
                    <a:pt x="1" y="2375"/>
                    <a:pt x="60" y="2435"/>
                  </a:cubicBezTo>
                  <a:cubicBezTo>
                    <a:pt x="96" y="2471"/>
                    <a:pt x="144" y="2483"/>
                    <a:pt x="179" y="2483"/>
                  </a:cubicBezTo>
                  <a:cubicBezTo>
                    <a:pt x="227" y="2483"/>
                    <a:pt x="275" y="2471"/>
                    <a:pt x="298" y="2435"/>
                  </a:cubicBezTo>
                  <a:lnTo>
                    <a:pt x="1060" y="1685"/>
                  </a:lnTo>
                  <a:cubicBezTo>
                    <a:pt x="1227" y="1780"/>
                    <a:pt x="1406" y="1840"/>
                    <a:pt x="1584" y="1840"/>
                  </a:cubicBezTo>
                  <a:cubicBezTo>
                    <a:pt x="1822" y="1840"/>
                    <a:pt x="2061" y="1756"/>
                    <a:pt x="2239" y="1578"/>
                  </a:cubicBezTo>
                  <a:cubicBezTo>
                    <a:pt x="2608" y="1209"/>
                    <a:pt x="2608" y="625"/>
                    <a:pt x="2239" y="268"/>
                  </a:cubicBezTo>
                  <a:cubicBezTo>
                    <a:pt x="2061" y="89"/>
                    <a:pt x="1822" y="0"/>
                    <a:pt x="1584" y="0"/>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036;p67">
              <a:extLst>
                <a:ext uri="{FF2B5EF4-FFF2-40B4-BE49-F238E27FC236}">
                  <a16:creationId xmlns:a16="http://schemas.microsoft.com/office/drawing/2014/main" id="{DB69B49D-72C4-B3DF-DB9E-29E332621C50}"/>
                </a:ext>
              </a:extLst>
            </p:cNvPr>
            <p:cNvSpPr/>
            <p:nvPr/>
          </p:nvSpPr>
          <p:spPr>
            <a:xfrm>
              <a:off x="3560600" y="3916574"/>
              <a:ext cx="352345" cy="210419"/>
            </a:xfrm>
            <a:custGeom>
              <a:avLst/>
              <a:gdLst/>
              <a:ahLst/>
              <a:cxnLst/>
              <a:rect l="l" t="t" r="r" b="b"/>
              <a:pathLst>
                <a:path w="11122" h="6642" extrusionOk="0">
                  <a:moveTo>
                    <a:pt x="3037" y="391"/>
                  </a:moveTo>
                  <a:lnTo>
                    <a:pt x="5394" y="1176"/>
                  </a:lnTo>
                  <a:lnTo>
                    <a:pt x="5394" y="1296"/>
                  </a:lnTo>
                  <a:lnTo>
                    <a:pt x="3037" y="510"/>
                  </a:lnTo>
                  <a:lnTo>
                    <a:pt x="3037" y="391"/>
                  </a:lnTo>
                  <a:close/>
                  <a:moveTo>
                    <a:pt x="8085" y="391"/>
                  </a:moveTo>
                  <a:lnTo>
                    <a:pt x="8085" y="510"/>
                  </a:lnTo>
                  <a:lnTo>
                    <a:pt x="5728" y="1296"/>
                  </a:lnTo>
                  <a:lnTo>
                    <a:pt x="5728" y="1176"/>
                  </a:lnTo>
                  <a:lnTo>
                    <a:pt x="8085" y="391"/>
                  </a:lnTo>
                  <a:close/>
                  <a:moveTo>
                    <a:pt x="2691" y="855"/>
                  </a:moveTo>
                  <a:lnTo>
                    <a:pt x="2691" y="4975"/>
                  </a:lnTo>
                  <a:lnTo>
                    <a:pt x="2680" y="4975"/>
                  </a:lnTo>
                  <a:lnTo>
                    <a:pt x="786" y="5594"/>
                  </a:lnTo>
                  <a:lnTo>
                    <a:pt x="786" y="1486"/>
                  </a:lnTo>
                  <a:lnTo>
                    <a:pt x="2691" y="855"/>
                  </a:lnTo>
                  <a:close/>
                  <a:moveTo>
                    <a:pt x="8085" y="867"/>
                  </a:moveTo>
                  <a:lnTo>
                    <a:pt x="8085" y="4975"/>
                  </a:lnTo>
                  <a:lnTo>
                    <a:pt x="8049" y="4975"/>
                  </a:lnTo>
                  <a:lnTo>
                    <a:pt x="5728" y="5748"/>
                  </a:lnTo>
                  <a:lnTo>
                    <a:pt x="5728" y="1641"/>
                  </a:lnTo>
                  <a:lnTo>
                    <a:pt x="5763" y="1641"/>
                  </a:lnTo>
                  <a:lnTo>
                    <a:pt x="8085" y="867"/>
                  </a:lnTo>
                  <a:close/>
                  <a:moveTo>
                    <a:pt x="3037" y="879"/>
                  </a:moveTo>
                  <a:lnTo>
                    <a:pt x="5358" y="1653"/>
                  </a:lnTo>
                  <a:lnTo>
                    <a:pt x="5394" y="1653"/>
                  </a:lnTo>
                  <a:lnTo>
                    <a:pt x="5394" y="5760"/>
                  </a:lnTo>
                  <a:lnTo>
                    <a:pt x="3072" y="4986"/>
                  </a:lnTo>
                  <a:lnTo>
                    <a:pt x="3037" y="4986"/>
                  </a:lnTo>
                  <a:lnTo>
                    <a:pt x="3037" y="879"/>
                  </a:lnTo>
                  <a:close/>
                  <a:moveTo>
                    <a:pt x="3037" y="5320"/>
                  </a:moveTo>
                  <a:lnTo>
                    <a:pt x="5394" y="6106"/>
                  </a:lnTo>
                  <a:lnTo>
                    <a:pt x="5394" y="6225"/>
                  </a:lnTo>
                  <a:lnTo>
                    <a:pt x="3037" y="5439"/>
                  </a:lnTo>
                  <a:lnTo>
                    <a:pt x="3037" y="5320"/>
                  </a:lnTo>
                  <a:close/>
                  <a:moveTo>
                    <a:pt x="8085" y="5320"/>
                  </a:moveTo>
                  <a:lnTo>
                    <a:pt x="8085" y="5439"/>
                  </a:lnTo>
                  <a:lnTo>
                    <a:pt x="5728" y="6225"/>
                  </a:lnTo>
                  <a:lnTo>
                    <a:pt x="5728" y="6106"/>
                  </a:lnTo>
                  <a:lnTo>
                    <a:pt x="8085" y="5320"/>
                  </a:lnTo>
                  <a:close/>
                  <a:moveTo>
                    <a:pt x="2715" y="414"/>
                  </a:moveTo>
                  <a:lnTo>
                    <a:pt x="2715" y="510"/>
                  </a:lnTo>
                  <a:lnTo>
                    <a:pt x="584" y="1224"/>
                  </a:lnTo>
                  <a:cubicBezTo>
                    <a:pt x="513" y="1248"/>
                    <a:pt x="465" y="1307"/>
                    <a:pt x="465" y="1391"/>
                  </a:cubicBezTo>
                  <a:lnTo>
                    <a:pt x="465" y="5856"/>
                  </a:lnTo>
                  <a:cubicBezTo>
                    <a:pt x="465" y="5915"/>
                    <a:pt x="489" y="5951"/>
                    <a:pt x="536" y="5987"/>
                  </a:cubicBezTo>
                  <a:cubicBezTo>
                    <a:pt x="571" y="6004"/>
                    <a:pt x="613" y="6015"/>
                    <a:pt x="651" y="6015"/>
                  </a:cubicBezTo>
                  <a:cubicBezTo>
                    <a:pt x="665" y="6015"/>
                    <a:pt x="678" y="6014"/>
                    <a:pt x="691" y="6010"/>
                  </a:cubicBezTo>
                  <a:lnTo>
                    <a:pt x="2715" y="5344"/>
                  </a:lnTo>
                  <a:lnTo>
                    <a:pt x="2715" y="5463"/>
                  </a:lnTo>
                  <a:lnTo>
                    <a:pt x="358" y="6249"/>
                  </a:lnTo>
                  <a:lnTo>
                    <a:pt x="358" y="1200"/>
                  </a:lnTo>
                  <a:lnTo>
                    <a:pt x="2715" y="414"/>
                  </a:lnTo>
                  <a:close/>
                  <a:moveTo>
                    <a:pt x="2864" y="1"/>
                  </a:moveTo>
                  <a:cubicBezTo>
                    <a:pt x="2846" y="1"/>
                    <a:pt x="2828" y="4"/>
                    <a:pt x="2811" y="10"/>
                  </a:cubicBezTo>
                  <a:lnTo>
                    <a:pt x="120" y="903"/>
                  </a:lnTo>
                  <a:cubicBezTo>
                    <a:pt x="48" y="938"/>
                    <a:pt x="1" y="998"/>
                    <a:pt x="1" y="1069"/>
                  </a:cubicBezTo>
                  <a:lnTo>
                    <a:pt x="1" y="6475"/>
                  </a:lnTo>
                  <a:cubicBezTo>
                    <a:pt x="1" y="6534"/>
                    <a:pt x="36" y="6582"/>
                    <a:pt x="72" y="6606"/>
                  </a:cubicBezTo>
                  <a:cubicBezTo>
                    <a:pt x="108" y="6618"/>
                    <a:pt x="132" y="6641"/>
                    <a:pt x="179" y="6641"/>
                  </a:cubicBezTo>
                  <a:cubicBezTo>
                    <a:pt x="191" y="6641"/>
                    <a:pt x="215" y="6641"/>
                    <a:pt x="239" y="6618"/>
                  </a:cubicBezTo>
                  <a:lnTo>
                    <a:pt x="2870" y="5748"/>
                  </a:lnTo>
                  <a:lnTo>
                    <a:pt x="5513" y="6618"/>
                  </a:lnTo>
                  <a:cubicBezTo>
                    <a:pt x="5525" y="6630"/>
                    <a:pt x="5543" y="6635"/>
                    <a:pt x="5561" y="6635"/>
                  </a:cubicBezTo>
                  <a:cubicBezTo>
                    <a:pt x="5579" y="6635"/>
                    <a:pt x="5597" y="6630"/>
                    <a:pt x="5608" y="6618"/>
                  </a:cubicBezTo>
                  <a:lnTo>
                    <a:pt x="8252" y="5737"/>
                  </a:lnTo>
                  <a:lnTo>
                    <a:pt x="10883" y="6606"/>
                  </a:lnTo>
                  <a:cubicBezTo>
                    <a:pt x="10895" y="6606"/>
                    <a:pt x="10907" y="6630"/>
                    <a:pt x="10942" y="6630"/>
                  </a:cubicBezTo>
                  <a:cubicBezTo>
                    <a:pt x="10966" y="6630"/>
                    <a:pt x="11014" y="6606"/>
                    <a:pt x="11050" y="6594"/>
                  </a:cubicBezTo>
                  <a:cubicBezTo>
                    <a:pt x="11085" y="6558"/>
                    <a:pt x="11121" y="6510"/>
                    <a:pt x="11121" y="6463"/>
                  </a:cubicBezTo>
                  <a:lnTo>
                    <a:pt x="11121" y="3510"/>
                  </a:lnTo>
                  <a:cubicBezTo>
                    <a:pt x="11121" y="3427"/>
                    <a:pt x="11050" y="3355"/>
                    <a:pt x="10954" y="3355"/>
                  </a:cubicBezTo>
                  <a:cubicBezTo>
                    <a:pt x="10871" y="3355"/>
                    <a:pt x="10788" y="3427"/>
                    <a:pt x="10788" y="3510"/>
                  </a:cubicBezTo>
                  <a:lnTo>
                    <a:pt x="10788" y="6225"/>
                  </a:lnTo>
                  <a:lnTo>
                    <a:pt x="8442" y="5439"/>
                  </a:lnTo>
                  <a:lnTo>
                    <a:pt x="8442" y="5320"/>
                  </a:lnTo>
                  <a:lnTo>
                    <a:pt x="10466" y="5987"/>
                  </a:lnTo>
                  <a:cubicBezTo>
                    <a:pt x="10482" y="5991"/>
                    <a:pt x="10499" y="5993"/>
                    <a:pt x="10516" y="5993"/>
                  </a:cubicBezTo>
                  <a:cubicBezTo>
                    <a:pt x="10551" y="5993"/>
                    <a:pt x="10585" y="5983"/>
                    <a:pt x="10609" y="5951"/>
                  </a:cubicBezTo>
                  <a:cubicBezTo>
                    <a:pt x="10657" y="5927"/>
                    <a:pt x="10692" y="5868"/>
                    <a:pt x="10692" y="5820"/>
                  </a:cubicBezTo>
                  <a:lnTo>
                    <a:pt x="10692" y="3486"/>
                  </a:lnTo>
                  <a:cubicBezTo>
                    <a:pt x="10692" y="3391"/>
                    <a:pt x="10609" y="3320"/>
                    <a:pt x="10526" y="3320"/>
                  </a:cubicBezTo>
                  <a:cubicBezTo>
                    <a:pt x="10431" y="3320"/>
                    <a:pt x="10359" y="3391"/>
                    <a:pt x="10359" y="3486"/>
                  </a:cubicBezTo>
                  <a:lnTo>
                    <a:pt x="10359" y="5582"/>
                  </a:lnTo>
                  <a:lnTo>
                    <a:pt x="8466" y="4963"/>
                  </a:lnTo>
                  <a:lnTo>
                    <a:pt x="8442" y="4963"/>
                  </a:lnTo>
                  <a:lnTo>
                    <a:pt x="8442" y="855"/>
                  </a:lnTo>
                  <a:lnTo>
                    <a:pt x="10347" y="1486"/>
                  </a:lnTo>
                  <a:lnTo>
                    <a:pt x="10347" y="2843"/>
                  </a:lnTo>
                  <a:cubicBezTo>
                    <a:pt x="10347" y="2939"/>
                    <a:pt x="10419" y="3010"/>
                    <a:pt x="10514" y="3010"/>
                  </a:cubicBezTo>
                  <a:cubicBezTo>
                    <a:pt x="10597" y="3010"/>
                    <a:pt x="10669" y="2939"/>
                    <a:pt x="10669" y="2843"/>
                  </a:cubicBezTo>
                  <a:lnTo>
                    <a:pt x="10669" y="1367"/>
                  </a:lnTo>
                  <a:cubicBezTo>
                    <a:pt x="10669" y="1296"/>
                    <a:pt x="10633" y="1236"/>
                    <a:pt x="10550" y="1212"/>
                  </a:cubicBezTo>
                  <a:lnTo>
                    <a:pt x="8430" y="498"/>
                  </a:lnTo>
                  <a:lnTo>
                    <a:pt x="8430" y="379"/>
                  </a:lnTo>
                  <a:lnTo>
                    <a:pt x="10776" y="1165"/>
                  </a:lnTo>
                  <a:lnTo>
                    <a:pt x="10776" y="2831"/>
                  </a:lnTo>
                  <a:cubicBezTo>
                    <a:pt x="10776" y="2939"/>
                    <a:pt x="10847" y="3022"/>
                    <a:pt x="10942" y="3022"/>
                  </a:cubicBezTo>
                  <a:cubicBezTo>
                    <a:pt x="11026" y="3022"/>
                    <a:pt x="11109" y="2951"/>
                    <a:pt x="11109" y="2855"/>
                  </a:cubicBezTo>
                  <a:lnTo>
                    <a:pt x="11109" y="1069"/>
                  </a:lnTo>
                  <a:cubicBezTo>
                    <a:pt x="11109" y="998"/>
                    <a:pt x="11062" y="938"/>
                    <a:pt x="10990" y="903"/>
                  </a:cubicBezTo>
                  <a:lnTo>
                    <a:pt x="8287" y="10"/>
                  </a:lnTo>
                  <a:cubicBezTo>
                    <a:pt x="8275" y="4"/>
                    <a:pt x="8258" y="1"/>
                    <a:pt x="8240" y="1"/>
                  </a:cubicBezTo>
                  <a:cubicBezTo>
                    <a:pt x="8222" y="1"/>
                    <a:pt x="8204" y="4"/>
                    <a:pt x="8192" y="10"/>
                  </a:cubicBezTo>
                  <a:lnTo>
                    <a:pt x="5549" y="891"/>
                  </a:lnTo>
                  <a:lnTo>
                    <a:pt x="2918" y="10"/>
                  </a:lnTo>
                  <a:cubicBezTo>
                    <a:pt x="2900" y="4"/>
                    <a:pt x="2882" y="1"/>
                    <a:pt x="2864"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roup 195">
            <a:extLst>
              <a:ext uri="{FF2B5EF4-FFF2-40B4-BE49-F238E27FC236}">
                <a16:creationId xmlns:a16="http://schemas.microsoft.com/office/drawing/2014/main" id="{0598B789-D7F7-FAEA-F865-20428726B7E7}"/>
              </a:ext>
            </a:extLst>
          </p:cNvPr>
          <p:cNvGrpSpPr/>
          <p:nvPr/>
        </p:nvGrpSpPr>
        <p:grpSpPr>
          <a:xfrm>
            <a:off x="5805984" y="3676934"/>
            <a:ext cx="2630761" cy="419700"/>
            <a:chOff x="5805984" y="3676934"/>
            <a:chExt cx="2630761" cy="419700"/>
          </a:xfrm>
        </p:grpSpPr>
        <p:sp>
          <p:nvSpPr>
            <p:cNvPr id="10" name="Google Shape;284;p30">
              <a:extLst>
                <a:ext uri="{FF2B5EF4-FFF2-40B4-BE49-F238E27FC236}">
                  <a16:creationId xmlns:a16="http://schemas.microsoft.com/office/drawing/2014/main" id="{449969AF-2F6D-A9BD-7A11-CE968FDE13DE}"/>
                </a:ext>
              </a:extLst>
            </p:cNvPr>
            <p:cNvSpPr txBox="1"/>
            <p:nvPr/>
          </p:nvSpPr>
          <p:spPr>
            <a:xfrm>
              <a:off x="6243745" y="3676934"/>
              <a:ext cx="2193000" cy="419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IN" sz="1600">
                  <a:solidFill>
                    <a:schemeClr val="dk1"/>
                  </a:solidFill>
                  <a:latin typeface="Quantico"/>
                  <a:ea typeface="Quantico"/>
                  <a:cs typeface="Quantico"/>
                  <a:sym typeface="Quantico"/>
                </a:rPr>
                <a:t>E</a:t>
              </a:r>
              <a:r>
                <a:rPr lang="en" sz="1600" err="1">
                  <a:solidFill>
                    <a:schemeClr val="dk1"/>
                  </a:solidFill>
                  <a:latin typeface="Quantico"/>
                  <a:ea typeface="Quantico"/>
                  <a:cs typeface="Quantico"/>
                  <a:sym typeface="Quantico"/>
                </a:rPr>
                <a:t>nd_lng</a:t>
              </a:r>
              <a:endParaRPr sz="1600">
                <a:solidFill>
                  <a:schemeClr val="dk1"/>
                </a:solidFill>
                <a:latin typeface="Quantico"/>
                <a:ea typeface="Quantico"/>
                <a:cs typeface="Quantico"/>
                <a:sym typeface="Quantico"/>
              </a:endParaRPr>
            </a:p>
          </p:txBody>
        </p:sp>
        <p:grpSp>
          <p:nvGrpSpPr>
            <p:cNvPr id="49" name="Google Shape;10390;p67">
              <a:extLst>
                <a:ext uri="{FF2B5EF4-FFF2-40B4-BE49-F238E27FC236}">
                  <a16:creationId xmlns:a16="http://schemas.microsoft.com/office/drawing/2014/main" id="{39E5E7BA-3B69-1DBC-8533-C816875E4AA1}"/>
                </a:ext>
              </a:extLst>
            </p:cNvPr>
            <p:cNvGrpSpPr/>
            <p:nvPr/>
          </p:nvGrpSpPr>
          <p:grpSpPr>
            <a:xfrm>
              <a:off x="5805984" y="3749828"/>
              <a:ext cx="302804" cy="273913"/>
              <a:chOff x="2633105" y="2431859"/>
              <a:chExt cx="363243" cy="328585"/>
            </a:xfrm>
          </p:grpSpPr>
          <p:sp>
            <p:nvSpPr>
              <p:cNvPr id="50" name="Google Shape;10391;p67">
                <a:extLst>
                  <a:ext uri="{FF2B5EF4-FFF2-40B4-BE49-F238E27FC236}">
                    <a16:creationId xmlns:a16="http://schemas.microsoft.com/office/drawing/2014/main" id="{61E19D5E-1BC8-CFD9-2409-52209C99EFF1}"/>
                  </a:ext>
                </a:extLst>
              </p:cNvPr>
              <p:cNvSpPr/>
              <p:nvPr/>
            </p:nvSpPr>
            <p:spPr>
              <a:xfrm>
                <a:off x="2633105" y="2498260"/>
                <a:ext cx="250462" cy="262184"/>
              </a:xfrm>
              <a:custGeom>
                <a:avLst/>
                <a:gdLst/>
                <a:ahLst/>
                <a:cxnLst/>
                <a:rect l="l" t="t" r="r" b="b"/>
                <a:pathLst>
                  <a:path w="7906" h="8276" extrusionOk="0">
                    <a:moveTo>
                      <a:pt x="5322" y="6644"/>
                    </a:moveTo>
                    <a:lnTo>
                      <a:pt x="5465" y="7263"/>
                    </a:lnTo>
                    <a:lnTo>
                      <a:pt x="4560" y="7263"/>
                    </a:lnTo>
                    <a:lnTo>
                      <a:pt x="4691" y="6644"/>
                    </a:lnTo>
                    <a:close/>
                    <a:moveTo>
                      <a:pt x="6465" y="7608"/>
                    </a:moveTo>
                    <a:lnTo>
                      <a:pt x="6465" y="7954"/>
                    </a:lnTo>
                    <a:lnTo>
                      <a:pt x="3548" y="7954"/>
                    </a:lnTo>
                    <a:lnTo>
                      <a:pt x="3548" y="7608"/>
                    </a:lnTo>
                    <a:close/>
                    <a:moveTo>
                      <a:pt x="167" y="0"/>
                    </a:moveTo>
                    <a:cubicBezTo>
                      <a:pt x="84" y="0"/>
                      <a:pt x="0" y="72"/>
                      <a:pt x="0" y="167"/>
                    </a:cubicBezTo>
                    <a:lnTo>
                      <a:pt x="0" y="6489"/>
                    </a:lnTo>
                    <a:cubicBezTo>
                      <a:pt x="0" y="6585"/>
                      <a:pt x="84" y="6656"/>
                      <a:pt x="167" y="6656"/>
                    </a:cubicBezTo>
                    <a:lnTo>
                      <a:pt x="4346" y="6656"/>
                    </a:lnTo>
                    <a:lnTo>
                      <a:pt x="4203" y="7287"/>
                    </a:lnTo>
                    <a:lnTo>
                      <a:pt x="3370" y="7287"/>
                    </a:lnTo>
                    <a:cubicBezTo>
                      <a:pt x="3274" y="7287"/>
                      <a:pt x="3203" y="7358"/>
                      <a:pt x="3203" y="7442"/>
                    </a:cubicBezTo>
                    <a:lnTo>
                      <a:pt x="3203" y="8120"/>
                    </a:lnTo>
                    <a:cubicBezTo>
                      <a:pt x="3203" y="8204"/>
                      <a:pt x="3274" y="8275"/>
                      <a:pt x="3370" y="8275"/>
                    </a:cubicBezTo>
                    <a:lnTo>
                      <a:pt x="6632" y="8275"/>
                    </a:lnTo>
                    <a:cubicBezTo>
                      <a:pt x="6715" y="8275"/>
                      <a:pt x="6787" y="8204"/>
                      <a:pt x="6787" y="8120"/>
                    </a:cubicBezTo>
                    <a:lnTo>
                      <a:pt x="6787" y="7442"/>
                    </a:lnTo>
                    <a:cubicBezTo>
                      <a:pt x="6787" y="7358"/>
                      <a:pt x="6715" y="7287"/>
                      <a:pt x="6632" y="7287"/>
                    </a:cubicBezTo>
                    <a:lnTo>
                      <a:pt x="5787" y="7287"/>
                    </a:lnTo>
                    <a:lnTo>
                      <a:pt x="5644" y="6656"/>
                    </a:lnTo>
                    <a:lnTo>
                      <a:pt x="7727" y="6656"/>
                    </a:lnTo>
                    <a:cubicBezTo>
                      <a:pt x="7823" y="6656"/>
                      <a:pt x="7894" y="6585"/>
                      <a:pt x="7894" y="6489"/>
                    </a:cubicBezTo>
                    <a:cubicBezTo>
                      <a:pt x="7906" y="6394"/>
                      <a:pt x="7834" y="6311"/>
                      <a:pt x="7739" y="6311"/>
                    </a:cubicBezTo>
                    <a:lnTo>
                      <a:pt x="345" y="6311"/>
                    </a:lnTo>
                    <a:lnTo>
                      <a:pt x="345" y="334"/>
                    </a:lnTo>
                    <a:lnTo>
                      <a:pt x="4763" y="334"/>
                    </a:lnTo>
                    <a:cubicBezTo>
                      <a:pt x="4858" y="334"/>
                      <a:pt x="4929" y="262"/>
                      <a:pt x="4929" y="167"/>
                    </a:cubicBezTo>
                    <a:cubicBezTo>
                      <a:pt x="4929" y="72"/>
                      <a:pt x="4858" y="0"/>
                      <a:pt x="4763" y="0"/>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392;p67">
                <a:extLst>
                  <a:ext uri="{FF2B5EF4-FFF2-40B4-BE49-F238E27FC236}">
                    <a16:creationId xmlns:a16="http://schemas.microsoft.com/office/drawing/2014/main" id="{BE5B5ABF-D30A-0F7D-6F67-1EFA2B1F6071}"/>
                  </a:ext>
                </a:extLst>
              </p:cNvPr>
              <p:cNvSpPr/>
              <p:nvPr/>
            </p:nvSpPr>
            <p:spPr>
              <a:xfrm>
                <a:off x="2772655" y="2680800"/>
                <a:ext cx="38491" cy="10613"/>
              </a:xfrm>
              <a:custGeom>
                <a:avLst/>
                <a:gdLst/>
                <a:ahLst/>
                <a:cxnLst/>
                <a:rect l="l" t="t" r="r" b="b"/>
                <a:pathLst>
                  <a:path w="1215" h="335" extrusionOk="0">
                    <a:moveTo>
                      <a:pt x="167" y="1"/>
                    </a:moveTo>
                    <a:cubicBezTo>
                      <a:pt x="84" y="1"/>
                      <a:pt x="0" y="72"/>
                      <a:pt x="0" y="168"/>
                    </a:cubicBezTo>
                    <a:cubicBezTo>
                      <a:pt x="0" y="251"/>
                      <a:pt x="84" y="334"/>
                      <a:pt x="167" y="334"/>
                    </a:cubicBezTo>
                    <a:lnTo>
                      <a:pt x="1048" y="334"/>
                    </a:lnTo>
                    <a:cubicBezTo>
                      <a:pt x="1132" y="334"/>
                      <a:pt x="1215" y="251"/>
                      <a:pt x="1215" y="168"/>
                    </a:cubicBezTo>
                    <a:cubicBezTo>
                      <a:pt x="1215" y="72"/>
                      <a:pt x="1132" y="1"/>
                      <a:pt x="1048"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393;p67">
                <a:extLst>
                  <a:ext uri="{FF2B5EF4-FFF2-40B4-BE49-F238E27FC236}">
                    <a16:creationId xmlns:a16="http://schemas.microsoft.com/office/drawing/2014/main" id="{AF8F1ACB-3837-AE44-5CE1-D16748987CB3}"/>
                  </a:ext>
                </a:extLst>
              </p:cNvPr>
              <p:cNvSpPr/>
              <p:nvPr/>
            </p:nvSpPr>
            <p:spPr>
              <a:xfrm>
                <a:off x="2729286" y="2583131"/>
                <a:ext cx="35862" cy="35862"/>
              </a:xfrm>
              <a:custGeom>
                <a:avLst/>
                <a:gdLst/>
                <a:ahLst/>
                <a:cxnLst/>
                <a:rect l="l" t="t" r="r" b="b"/>
                <a:pathLst>
                  <a:path w="1132" h="1132" extrusionOk="0">
                    <a:moveTo>
                      <a:pt x="798" y="334"/>
                    </a:moveTo>
                    <a:lnTo>
                      <a:pt x="798" y="810"/>
                    </a:lnTo>
                    <a:lnTo>
                      <a:pt x="334" y="810"/>
                    </a:lnTo>
                    <a:lnTo>
                      <a:pt x="334" y="334"/>
                    </a:lnTo>
                    <a:close/>
                    <a:moveTo>
                      <a:pt x="167" y="0"/>
                    </a:moveTo>
                    <a:cubicBezTo>
                      <a:pt x="84" y="0"/>
                      <a:pt x="0" y="84"/>
                      <a:pt x="0" y="167"/>
                    </a:cubicBezTo>
                    <a:lnTo>
                      <a:pt x="0" y="977"/>
                    </a:lnTo>
                    <a:cubicBezTo>
                      <a:pt x="0" y="1060"/>
                      <a:pt x="84" y="1131"/>
                      <a:pt x="167" y="1131"/>
                    </a:cubicBezTo>
                    <a:lnTo>
                      <a:pt x="953" y="1131"/>
                    </a:lnTo>
                    <a:cubicBezTo>
                      <a:pt x="1048" y="1131"/>
                      <a:pt x="1119" y="1060"/>
                      <a:pt x="1119" y="977"/>
                    </a:cubicBezTo>
                    <a:lnTo>
                      <a:pt x="1119" y="167"/>
                    </a:lnTo>
                    <a:cubicBezTo>
                      <a:pt x="1131" y="84"/>
                      <a:pt x="1060" y="0"/>
                      <a:pt x="953" y="0"/>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394;p67">
                <a:extLst>
                  <a:ext uri="{FF2B5EF4-FFF2-40B4-BE49-F238E27FC236}">
                    <a16:creationId xmlns:a16="http://schemas.microsoft.com/office/drawing/2014/main" id="{FF726FB3-3E14-F12F-FDC8-1F0D7B617158}"/>
                  </a:ext>
                </a:extLst>
              </p:cNvPr>
              <p:cNvSpPr/>
              <p:nvPr/>
            </p:nvSpPr>
            <p:spPr>
              <a:xfrm>
                <a:off x="2774176" y="2583131"/>
                <a:ext cx="35482" cy="35862"/>
              </a:xfrm>
              <a:custGeom>
                <a:avLst/>
                <a:gdLst/>
                <a:ahLst/>
                <a:cxnLst/>
                <a:rect l="l" t="t" r="r" b="b"/>
                <a:pathLst>
                  <a:path w="1120" h="1132" extrusionOk="0">
                    <a:moveTo>
                      <a:pt x="786" y="334"/>
                    </a:moveTo>
                    <a:lnTo>
                      <a:pt x="786" y="810"/>
                    </a:lnTo>
                    <a:lnTo>
                      <a:pt x="333" y="810"/>
                    </a:lnTo>
                    <a:lnTo>
                      <a:pt x="333" y="334"/>
                    </a:lnTo>
                    <a:close/>
                    <a:moveTo>
                      <a:pt x="167" y="0"/>
                    </a:moveTo>
                    <a:cubicBezTo>
                      <a:pt x="72" y="0"/>
                      <a:pt x="0" y="84"/>
                      <a:pt x="0" y="167"/>
                    </a:cubicBezTo>
                    <a:lnTo>
                      <a:pt x="0" y="977"/>
                    </a:lnTo>
                    <a:cubicBezTo>
                      <a:pt x="0" y="1060"/>
                      <a:pt x="72" y="1131"/>
                      <a:pt x="167" y="1131"/>
                    </a:cubicBezTo>
                    <a:lnTo>
                      <a:pt x="953" y="1131"/>
                    </a:lnTo>
                    <a:cubicBezTo>
                      <a:pt x="1048" y="1131"/>
                      <a:pt x="1119" y="1060"/>
                      <a:pt x="1119" y="977"/>
                    </a:cubicBezTo>
                    <a:lnTo>
                      <a:pt x="1119" y="167"/>
                    </a:lnTo>
                    <a:cubicBezTo>
                      <a:pt x="1119" y="84"/>
                      <a:pt x="1036" y="0"/>
                      <a:pt x="953" y="0"/>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395;p67">
                <a:extLst>
                  <a:ext uri="{FF2B5EF4-FFF2-40B4-BE49-F238E27FC236}">
                    <a16:creationId xmlns:a16="http://schemas.microsoft.com/office/drawing/2014/main" id="{0C79702B-A06A-BBF0-E1E5-E6F6EB2DAB6F}"/>
                  </a:ext>
                </a:extLst>
              </p:cNvPr>
              <p:cNvSpPr/>
              <p:nvPr/>
            </p:nvSpPr>
            <p:spPr>
              <a:xfrm>
                <a:off x="2817926" y="2583131"/>
                <a:ext cx="35862" cy="35862"/>
              </a:xfrm>
              <a:custGeom>
                <a:avLst/>
                <a:gdLst/>
                <a:ahLst/>
                <a:cxnLst/>
                <a:rect l="l" t="t" r="r" b="b"/>
                <a:pathLst>
                  <a:path w="1132" h="1132" extrusionOk="0">
                    <a:moveTo>
                      <a:pt x="798" y="334"/>
                    </a:moveTo>
                    <a:lnTo>
                      <a:pt x="798" y="810"/>
                    </a:lnTo>
                    <a:lnTo>
                      <a:pt x="334" y="810"/>
                    </a:lnTo>
                    <a:lnTo>
                      <a:pt x="334" y="334"/>
                    </a:lnTo>
                    <a:close/>
                    <a:moveTo>
                      <a:pt x="167" y="0"/>
                    </a:moveTo>
                    <a:cubicBezTo>
                      <a:pt x="84" y="0"/>
                      <a:pt x="0" y="84"/>
                      <a:pt x="0" y="167"/>
                    </a:cubicBezTo>
                    <a:lnTo>
                      <a:pt x="0" y="977"/>
                    </a:lnTo>
                    <a:cubicBezTo>
                      <a:pt x="0" y="1060"/>
                      <a:pt x="84" y="1131"/>
                      <a:pt x="167" y="1131"/>
                    </a:cubicBezTo>
                    <a:lnTo>
                      <a:pt x="953" y="1131"/>
                    </a:lnTo>
                    <a:cubicBezTo>
                      <a:pt x="1048" y="1131"/>
                      <a:pt x="1119" y="1060"/>
                      <a:pt x="1119" y="977"/>
                    </a:cubicBezTo>
                    <a:lnTo>
                      <a:pt x="1119" y="167"/>
                    </a:lnTo>
                    <a:cubicBezTo>
                      <a:pt x="1131" y="84"/>
                      <a:pt x="1060" y="0"/>
                      <a:pt x="953" y="0"/>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396;p67">
                <a:extLst>
                  <a:ext uri="{FF2B5EF4-FFF2-40B4-BE49-F238E27FC236}">
                    <a16:creationId xmlns:a16="http://schemas.microsoft.com/office/drawing/2014/main" id="{592C464E-1359-A4E0-EAA0-F7ACC6855C6A}"/>
                  </a:ext>
                </a:extLst>
              </p:cNvPr>
              <p:cNvSpPr/>
              <p:nvPr/>
            </p:nvSpPr>
            <p:spPr>
              <a:xfrm>
                <a:off x="2653475" y="2431859"/>
                <a:ext cx="342873" cy="275394"/>
              </a:xfrm>
              <a:custGeom>
                <a:avLst/>
                <a:gdLst/>
                <a:ahLst/>
                <a:cxnLst/>
                <a:rect l="l" t="t" r="r" b="b"/>
                <a:pathLst>
                  <a:path w="10823" h="8693" extrusionOk="0">
                    <a:moveTo>
                      <a:pt x="6429" y="3001"/>
                    </a:moveTo>
                    <a:cubicBezTo>
                      <a:pt x="6715" y="3870"/>
                      <a:pt x="7489" y="4513"/>
                      <a:pt x="8406" y="4585"/>
                    </a:cubicBezTo>
                    <a:lnTo>
                      <a:pt x="8406" y="7359"/>
                    </a:lnTo>
                    <a:lnTo>
                      <a:pt x="310" y="7359"/>
                    </a:lnTo>
                    <a:lnTo>
                      <a:pt x="310" y="3001"/>
                    </a:lnTo>
                    <a:close/>
                    <a:moveTo>
                      <a:pt x="8608" y="1"/>
                    </a:moveTo>
                    <a:cubicBezTo>
                      <a:pt x="7430" y="1"/>
                      <a:pt x="6477" y="906"/>
                      <a:pt x="6358" y="2073"/>
                    </a:cubicBezTo>
                    <a:lnTo>
                      <a:pt x="4798" y="2073"/>
                    </a:lnTo>
                    <a:cubicBezTo>
                      <a:pt x="4703" y="2073"/>
                      <a:pt x="4632" y="2144"/>
                      <a:pt x="4632" y="2239"/>
                    </a:cubicBezTo>
                    <a:cubicBezTo>
                      <a:pt x="4632" y="2323"/>
                      <a:pt x="4703" y="2394"/>
                      <a:pt x="4798" y="2394"/>
                    </a:cubicBezTo>
                    <a:lnTo>
                      <a:pt x="6334" y="2394"/>
                    </a:lnTo>
                    <a:cubicBezTo>
                      <a:pt x="6334" y="2489"/>
                      <a:pt x="6358" y="2561"/>
                      <a:pt x="6370" y="2656"/>
                    </a:cubicBezTo>
                    <a:lnTo>
                      <a:pt x="167" y="2656"/>
                    </a:lnTo>
                    <a:cubicBezTo>
                      <a:pt x="72" y="2656"/>
                      <a:pt x="0" y="2727"/>
                      <a:pt x="0" y="2811"/>
                    </a:cubicBezTo>
                    <a:lnTo>
                      <a:pt x="0" y="7502"/>
                    </a:lnTo>
                    <a:cubicBezTo>
                      <a:pt x="0" y="7597"/>
                      <a:pt x="72" y="7668"/>
                      <a:pt x="167" y="7668"/>
                    </a:cubicBezTo>
                    <a:lnTo>
                      <a:pt x="8608" y="7668"/>
                    </a:lnTo>
                    <a:cubicBezTo>
                      <a:pt x="8692" y="7668"/>
                      <a:pt x="8763" y="7597"/>
                      <a:pt x="8763" y="7502"/>
                    </a:cubicBezTo>
                    <a:lnTo>
                      <a:pt x="8763" y="4561"/>
                    </a:lnTo>
                    <a:cubicBezTo>
                      <a:pt x="8858" y="4561"/>
                      <a:pt x="8966" y="4537"/>
                      <a:pt x="9049" y="4513"/>
                    </a:cubicBezTo>
                    <a:lnTo>
                      <a:pt x="9049" y="8371"/>
                    </a:lnTo>
                    <a:lnTo>
                      <a:pt x="7787" y="8371"/>
                    </a:lnTo>
                    <a:cubicBezTo>
                      <a:pt x="7692" y="8371"/>
                      <a:pt x="7620" y="8442"/>
                      <a:pt x="7620" y="8526"/>
                    </a:cubicBezTo>
                    <a:cubicBezTo>
                      <a:pt x="7620" y="8621"/>
                      <a:pt x="7692" y="8692"/>
                      <a:pt x="7787" y="8692"/>
                    </a:cubicBezTo>
                    <a:lnTo>
                      <a:pt x="9216" y="8692"/>
                    </a:lnTo>
                    <a:cubicBezTo>
                      <a:pt x="9299" y="8692"/>
                      <a:pt x="9382" y="8621"/>
                      <a:pt x="9382" y="8526"/>
                    </a:cubicBezTo>
                    <a:lnTo>
                      <a:pt x="9382" y="4406"/>
                    </a:lnTo>
                    <a:cubicBezTo>
                      <a:pt x="9632" y="4323"/>
                      <a:pt x="9858" y="4180"/>
                      <a:pt x="10061" y="4001"/>
                    </a:cubicBezTo>
                    <a:cubicBezTo>
                      <a:pt x="10466" y="3644"/>
                      <a:pt x="10728" y="3168"/>
                      <a:pt x="10823" y="2632"/>
                    </a:cubicBezTo>
                    <a:cubicBezTo>
                      <a:pt x="10823" y="2596"/>
                      <a:pt x="10763" y="2501"/>
                      <a:pt x="10668" y="2489"/>
                    </a:cubicBezTo>
                    <a:cubicBezTo>
                      <a:pt x="10656" y="2486"/>
                      <a:pt x="10643" y="2484"/>
                      <a:pt x="10630" y="2484"/>
                    </a:cubicBezTo>
                    <a:cubicBezTo>
                      <a:pt x="10558" y="2484"/>
                      <a:pt x="10488" y="2539"/>
                      <a:pt x="10478" y="2620"/>
                    </a:cubicBezTo>
                    <a:cubicBezTo>
                      <a:pt x="10359" y="3358"/>
                      <a:pt x="9835" y="3942"/>
                      <a:pt x="9168" y="4156"/>
                    </a:cubicBezTo>
                    <a:lnTo>
                      <a:pt x="9144" y="4156"/>
                    </a:lnTo>
                    <a:cubicBezTo>
                      <a:pt x="8966" y="4216"/>
                      <a:pt x="8763" y="4239"/>
                      <a:pt x="8573" y="4239"/>
                    </a:cubicBezTo>
                    <a:cubicBezTo>
                      <a:pt x="7513" y="4239"/>
                      <a:pt x="6656" y="3358"/>
                      <a:pt x="6656" y="2287"/>
                    </a:cubicBezTo>
                    <a:cubicBezTo>
                      <a:pt x="6656" y="1215"/>
                      <a:pt x="7513" y="346"/>
                      <a:pt x="8573" y="346"/>
                    </a:cubicBezTo>
                    <a:cubicBezTo>
                      <a:pt x="9513" y="346"/>
                      <a:pt x="10335" y="1061"/>
                      <a:pt x="10478" y="1989"/>
                    </a:cubicBezTo>
                    <a:cubicBezTo>
                      <a:pt x="10490" y="2084"/>
                      <a:pt x="10585" y="2144"/>
                      <a:pt x="10668" y="2144"/>
                    </a:cubicBezTo>
                    <a:cubicBezTo>
                      <a:pt x="10763" y="2132"/>
                      <a:pt x="10823" y="2037"/>
                      <a:pt x="10823" y="1953"/>
                    </a:cubicBezTo>
                    <a:cubicBezTo>
                      <a:pt x="10751" y="1418"/>
                      <a:pt x="10478" y="918"/>
                      <a:pt x="10073" y="572"/>
                    </a:cubicBezTo>
                    <a:cubicBezTo>
                      <a:pt x="9656" y="215"/>
                      <a:pt x="9144" y="1"/>
                      <a:pt x="8608"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397;p67">
                <a:extLst>
                  <a:ext uri="{FF2B5EF4-FFF2-40B4-BE49-F238E27FC236}">
                    <a16:creationId xmlns:a16="http://schemas.microsoft.com/office/drawing/2014/main" id="{9CE6451C-7C8B-EB5A-E256-A473B4244D5F}"/>
                  </a:ext>
                </a:extLst>
              </p:cNvPr>
              <p:cNvSpPr/>
              <p:nvPr/>
            </p:nvSpPr>
            <p:spPr>
              <a:xfrm>
                <a:off x="2881286" y="2460529"/>
                <a:ext cx="87532" cy="87912"/>
              </a:xfrm>
              <a:custGeom>
                <a:avLst/>
                <a:gdLst/>
                <a:ahLst/>
                <a:cxnLst/>
                <a:rect l="l" t="t" r="r" b="b"/>
                <a:pathLst>
                  <a:path w="2763" h="2775" extrusionOk="0">
                    <a:moveTo>
                      <a:pt x="1414" y="703"/>
                    </a:moveTo>
                    <a:cubicBezTo>
                      <a:pt x="1786" y="703"/>
                      <a:pt x="2084" y="1020"/>
                      <a:pt x="2084" y="1406"/>
                    </a:cubicBezTo>
                    <a:cubicBezTo>
                      <a:pt x="2084" y="1787"/>
                      <a:pt x="1775" y="2108"/>
                      <a:pt x="1394" y="2108"/>
                    </a:cubicBezTo>
                    <a:cubicBezTo>
                      <a:pt x="1013" y="2108"/>
                      <a:pt x="715" y="1787"/>
                      <a:pt x="715" y="1406"/>
                    </a:cubicBezTo>
                    <a:cubicBezTo>
                      <a:pt x="715" y="1013"/>
                      <a:pt x="1024" y="703"/>
                      <a:pt x="1394" y="703"/>
                    </a:cubicBezTo>
                    <a:cubicBezTo>
                      <a:pt x="1400" y="703"/>
                      <a:pt x="1407" y="703"/>
                      <a:pt x="1414" y="703"/>
                    </a:cubicBezTo>
                    <a:close/>
                    <a:moveTo>
                      <a:pt x="1382" y="1"/>
                    </a:moveTo>
                    <a:cubicBezTo>
                      <a:pt x="1286" y="1"/>
                      <a:pt x="1215" y="72"/>
                      <a:pt x="1215" y="167"/>
                    </a:cubicBezTo>
                    <a:lnTo>
                      <a:pt x="1215" y="370"/>
                    </a:lnTo>
                    <a:cubicBezTo>
                      <a:pt x="1048" y="406"/>
                      <a:pt x="917" y="465"/>
                      <a:pt x="786" y="560"/>
                    </a:cubicBezTo>
                    <a:lnTo>
                      <a:pt x="632" y="406"/>
                    </a:lnTo>
                    <a:cubicBezTo>
                      <a:pt x="607" y="374"/>
                      <a:pt x="559" y="356"/>
                      <a:pt x="511" y="356"/>
                    </a:cubicBezTo>
                    <a:cubicBezTo>
                      <a:pt x="467" y="356"/>
                      <a:pt x="422" y="371"/>
                      <a:pt x="393" y="406"/>
                    </a:cubicBezTo>
                    <a:cubicBezTo>
                      <a:pt x="334" y="465"/>
                      <a:pt x="322" y="584"/>
                      <a:pt x="393" y="644"/>
                    </a:cubicBezTo>
                    <a:lnTo>
                      <a:pt x="548" y="798"/>
                    </a:lnTo>
                    <a:cubicBezTo>
                      <a:pt x="453" y="929"/>
                      <a:pt x="393" y="1072"/>
                      <a:pt x="370" y="1227"/>
                    </a:cubicBezTo>
                    <a:lnTo>
                      <a:pt x="155" y="1227"/>
                    </a:lnTo>
                    <a:cubicBezTo>
                      <a:pt x="72" y="1227"/>
                      <a:pt x="0" y="1299"/>
                      <a:pt x="0" y="1394"/>
                    </a:cubicBezTo>
                    <a:cubicBezTo>
                      <a:pt x="0" y="1477"/>
                      <a:pt x="72" y="1549"/>
                      <a:pt x="155" y="1549"/>
                    </a:cubicBezTo>
                    <a:lnTo>
                      <a:pt x="370" y="1549"/>
                    </a:lnTo>
                    <a:cubicBezTo>
                      <a:pt x="393" y="1715"/>
                      <a:pt x="453" y="1870"/>
                      <a:pt x="548" y="1989"/>
                    </a:cubicBezTo>
                    <a:lnTo>
                      <a:pt x="393" y="2132"/>
                    </a:lnTo>
                    <a:cubicBezTo>
                      <a:pt x="334" y="2191"/>
                      <a:pt x="334" y="2311"/>
                      <a:pt x="393" y="2370"/>
                    </a:cubicBezTo>
                    <a:cubicBezTo>
                      <a:pt x="429" y="2406"/>
                      <a:pt x="477" y="2418"/>
                      <a:pt x="512" y="2418"/>
                    </a:cubicBezTo>
                    <a:cubicBezTo>
                      <a:pt x="560" y="2418"/>
                      <a:pt x="608" y="2394"/>
                      <a:pt x="632" y="2370"/>
                    </a:cubicBezTo>
                    <a:lnTo>
                      <a:pt x="786" y="2227"/>
                    </a:lnTo>
                    <a:cubicBezTo>
                      <a:pt x="905" y="2311"/>
                      <a:pt x="1048" y="2370"/>
                      <a:pt x="1215" y="2406"/>
                    </a:cubicBezTo>
                    <a:lnTo>
                      <a:pt x="1215" y="2608"/>
                    </a:lnTo>
                    <a:cubicBezTo>
                      <a:pt x="1215" y="2703"/>
                      <a:pt x="1286" y="2775"/>
                      <a:pt x="1382" y="2775"/>
                    </a:cubicBezTo>
                    <a:cubicBezTo>
                      <a:pt x="1465" y="2775"/>
                      <a:pt x="1548" y="2703"/>
                      <a:pt x="1548" y="2608"/>
                    </a:cubicBezTo>
                    <a:lnTo>
                      <a:pt x="1548" y="2430"/>
                    </a:lnTo>
                    <a:cubicBezTo>
                      <a:pt x="1703" y="2394"/>
                      <a:pt x="1846" y="2346"/>
                      <a:pt x="1977" y="2251"/>
                    </a:cubicBezTo>
                    <a:lnTo>
                      <a:pt x="2120" y="2394"/>
                    </a:lnTo>
                    <a:cubicBezTo>
                      <a:pt x="2156" y="2430"/>
                      <a:pt x="2203" y="2442"/>
                      <a:pt x="2239" y="2442"/>
                    </a:cubicBezTo>
                    <a:cubicBezTo>
                      <a:pt x="2286" y="2442"/>
                      <a:pt x="2334" y="2430"/>
                      <a:pt x="2358" y="2394"/>
                    </a:cubicBezTo>
                    <a:cubicBezTo>
                      <a:pt x="2417" y="2346"/>
                      <a:pt x="2441" y="2215"/>
                      <a:pt x="2358" y="2156"/>
                    </a:cubicBezTo>
                    <a:lnTo>
                      <a:pt x="2215" y="2013"/>
                    </a:lnTo>
                    <a:cubicBezTo>
                      <a:pt x="2298" y="1882"/>
                      <a:pt x="2358" y="1727"/>
                      <a:pt x="2394" y="1584"/>
                    </a:cubicBezTo>
                    <a:lnTo>
                      <a:pt x="2596" y="1584"/>
                    </a:lnTo>
                    <a:cubicBezTo>
                      <a:pt x="2691" y="1584"/>
                      <a:pt x="2763" y="1501"/>
                      <a:pt x="2763" y="1418"/>
                    </a:cubicBezTo>
                    <a:cubicBezTo>
                      <a:pt x="2763" y="1299"/>
                      <a:pt x="2691" y="1227"/>
                      <a:pt x="2608" y="1227"/>
                    </a:cubicBezTo>
                    <a:lnTo>
                      <a:pt x="2394" y="1227"/>
                    </a:lnTo>
                    <a:cubicBezTo>
                      <a:pt x="2370" y="1060"/>
                      <a:pt x="2310" y="906"/>
                      <a:pt x="2215" y="798"/>
                    </a:cubicBezTo>
                    <a:lnTo>
                      <a:pt x="2370" y="644"/>
                    </a:lnTo>
                    <a:cubicBezTo>
                      <a:pt x="2417" y="584"/>
                      <a:pt x="2417" y="465"/>
                      <a:pt x="2370" y="406"/>
                    </a:cubicBezTo>
                    <a:cubicBezTo>
                      <a:pt x="2340" y="376"/>
                      <a:pt x="2292" y="361"/>
                      <a:pt x="2245" y="361"/>
                    </a:cubicBezTo>
                    <a:cubicBezTo>
                      <a:pt x="2197" y="361"/>
                      <a:pt x="2150" y="376"/>
                      <a:pt x="2120" y="406"/>
                    </a:cubicBezTo>
                    <a:lnTo>
                      <a:pt x="1977" y="560"/>
                    </a:lnTo>
                    <a:cubicBezTo>
                      <a:pt x="1858" y="465"/>
                      <a:pt x="1715" y="406"/>
                      <a:pt x="1548" y="370"/>
                    </a:cubicBezTo>
                    <a:lnTo>
                      <a:pt x="1548" y="167"/>
                    </a:lnTo>
                    <a:cubicBezTo>
                      <a:pt x="1548" y="72"/>
                      <a:pt x="1477" y="1"/>
                      <a:pt x="1382"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398;p67">
                <a:extLst>
                  <a:ext uri="{FF2B5EF4-FFF2-40B4-BE49-F238E27FC236}">
                    <a16:creationId xmlns:a16="http://schemas.microsoft.com/office/drawing/2014/main" id="{EFD8C4E6-1C03-D5A9-CEEF-EEB212B1CB8A}"/>
                  </a:ext>
                </a:extLst>
              </p:cNvPr>
              <p:cNvSpPr/>
              <p:nvPr/>
            </p:nvSpPr>
            <p:spPr>
              <a:xfrm>
                <a:off x="2908436" y="2488059"/>
                <a:ext cx="33612" cy="33993"/>
              </a:xfrm>
              <a:custGeom>
                <a:avLst/>
                <a:gdLst/>
                <a:ahLst/>
                <a:cxnLst/>
                <a:rect l="l" t="t" r="r" b="b"/>
                <a:pathLst>
                  <a:path w="1061" h="1073" extrusionOk="0">
                    <a:moveTo>
                      <a:pt x="525" y="346"/>
                    </a:moveTo>
                    <a:cubicBezTo>
                      <a:pt x="632" y="346"/>
                      <a:pt x="715" y="430"/>
                      <a:pt x="715" y="537"/>
                    </a:cubicBezTo>
                    <a:cubicBezTo>
                      <a:pt x="715" y="632"/>
                      <a:pt x="632" y="727"/>
                      <a:pt x="525" y="727"/>
                    </a:cubicBezTo>
                    <a:cubicBezTo>
                      <a:pt x="417" y="727"/>
                      <a:pt x="334" y="632"/>
                      <a:pt x="334" y="537"/>
                    </a:cubicBezTo>
                    <a:cubicBezTo>
                      <a:pt x="334" y="430"/>
                      <a:pt x="417" y="346"/>
                      <a:pt x="525" y="346"/>
                    </a:cubicBezTo>
                    <a:close/>
                    <a:moveTo>
                      <a:pt x="525" y="1"/>
                    </a:moveTo>
                    <a:cubicBezTo>
                      <a:pt x="239" y="1"/>
                      <a:pt x="1" y="239"/>
                      <a:pt x="1" y="537"/>
                    </a:cubicBezTo>
                    <a:cubicBezTo>
                      <a:pt x="1" y="834"/>
                      <a:pt x="239" y="1072"/>
                      <a:pt x="525" y="1072"/>
                    </a:cubicBezTo>
                    <a:cubicBezTo>
                      <a:pt x="810" y="1072"/>
                      <a:pt x="1048" y="834"/>
                      <a:pt x="1048" y="537"/>
                    </a:cubicBezTo>
                    <a:cubicBezTo>
                      <a:pt x="1060" y="239"/>
                      <a:pt x="822" y="1"/>
                      <a:pt x="525"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5" name="Group 194">
            <a:extLst>
              <a:ext uri="{FF2B5EF4-FFF2-40B4-BE49-F238E27FC236}">
                <a16:creationId xmlns:a16="http://schemas.microsoft.com/office/drawing/2014/main" id="{4170962A-5C46-6FDD-B89D-CA4904D1807A}"/>
              </a:ext>
            </a:extLst>
          </p:cNvPr>
          <p:cNvGrpSpPr/>
          <p:nvPr/>
        </p:nvGrpSpPr>
        <p:grpSpPr>
          <a:xfrm>
            <a:off x="5803133" y="3205641"/>
            <a:ext cx="2616744" cy="419700"/>
            <a:chOff x="5803133" y="3205641"/>
            <a:chExt cx="2616744" cy="419700"/>
          </a:xfrm>
        </p:grpSpPr>
        <p:sp>
          <p:nvSpPr>
            <p:cNvPr id="284" name="Google Shape;284;p30">
              <a:extLst>
                <a:ext uri="{FF2B5EF4-FFF2-40B4-BE49-F238E27FC236}">
                  <a16:creationId xmlns:a16="http://schemas.microsoft.com/office/drawing/2014/main" id="{03ABE3FD-759C-F7BD-29C5-6D1111E3837E}"/>
                </a:ext>
              </a:extLst>
            </p:cNvPr>
            <p:cNvSpPr txBox="1"/>
            <p:nvPr/>
          </p:nvSpPr>
          <p:spPr>
            <a:xfrm>
              <a:off x="6226877" y="3205641"/>
              <a:ext cx="2193000" cy="4197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IN" sz="1600">
                  <a:solidFill>
                    <a:schemeClr val="dk1"/>
                  </a:solidFill>
                  <a:latin typeface="Quantico"/>
                  <a:ea typeface="Quantico"/>
                  <a:cs typeface="Quantico"/>
                  <a:sym typeface="Quantico"/>
                </a:rPr>
                <a:t>E</a:t>
              </a:r>
              <a:r>
                <a:rPr lang="en" sz="1600" err="1">
                  <a:solidFill>
                    <a:schemeClr val="dk1"/>
                  </a:solidFill>
                  <a:latin typeface="Quantico"/>
                  <a:ea typeface="Quantico"/>
                  <a:cs typeface="Quantico"/>
                  <a:sym typeface="Quantico"/>
                </a:rPr>
                <a:t>nd_lat</a:t>
              </a:r>
              <a:endParaRPr sz="1600">
                <a:solidFill>
                  <a:schemeClr val="dk1"/>
                </a:solidFill>
                <a:latin typeface="Quantico"/>
                <a:ea typeface="Quantico"/>
                <a:cs typeface="Quantico"/>
                <a:sym typeface="Quantico"/>
              </a:endParaRPr>
            </a:p>
          </p:txBody>
        </p:sp>
        <p:grpSp>
          <p:nvGrpSpPr>
            <p:cNvPr id="58" name="Google Shape;10493;p67">
              <a:extLst>
                <a:ext uri="{FF2B5EF4-FFF2-40B4-BE49-F238E27FC236}">
                  <a16:creationId xmlns:a16="http://schemas.microsoft.com/office/drawing/2014/main" id="{5A4C1B71-E8DE-566B-1096-46C6DEA68B70}"/>
                </a:ext>
              </a:extLst>
            </p:cNvPr>
            <p:cNvGrpSpPr/>
            <p:nvPr/>
          </p:nvGrpSpPr>
          <p:grpSpPr>
            <a:xfrm>
              <a:off x="5803133" y="3262532"/>
              <a:ext cx="305655" cy="305919"/>
              <a:chOff x="2185372" y="1957799"/>
              <a:chExt cx="366664" cy="366981"/>
            </a:xfrm>
          </p:grpSpPr>
          <p:sp>
            <p:nvSpPr>
              <p:cNvPr id="59" name="Google Shape;10494;p67">
                <a:extLst>
                  <a:ext uri="{FF2B5EF4-FFF2-40B4-BE49-F238E27FC236}">
                    <a16:creationId xmlns:a16="http://schemas.microsoft.com/office/drawing/2014/main" id="{B0BAB703-5AAC-F139-A22B-FE2374FD79AB}"/>
                  </a:ext>
                </a:extLst>
              </p:cNvPr>
              <p:cNvSpPr/>
              <p:nvPr/>
            </p:nvSpPr>
            <p:spPr>
              <a:xfrm>
                <a:off x="2228742" y="2000853"/>
                <a:ext cx="75082" cy="74226"/>
              </a:xfrm>
              <a:custGeom>
                <a:avLst/>
                <a:gdLst/>
                <a:ahLst/>
                <a:cxnLst/>
                <a:rect l="l" t="t" r="r" b="b"/>
                <a:pathLst>
                  <a:path w="2370" h="2343" extrusionOk="0">
                    <a:moveTo>
                      <a:pt x="179" y="0"/>
                    </a:moveTo>
                    <a:cubicBezTo>
                      <a:pt x="135" y="0"/>
                      <a:pt x="90" y="15"/>
                      <a:pt x="60" y="45"/>
                    </a:cubicBezTo>
                    <a:cubicBezTo>
                      <a:pt x="1" y="104"/>
                      <a:pt x="1" y="223"/>
                      <a:pt x="60" y="283"/>
                    </a:cubicBezTo>
                    <a:lnTo>
                      <a:pt x="2072" y="2295"/>
                    </a:lnTo>
                    <a:cubicBezTo>
                      <a:pt x="2096" y="2331"/>
                      <a:pt x="2144" y="2343"/>
                      <a:pt x="2191" y="2343"/>
                    </a:cubicBezTo>
                    <a:cubicBezTo>
                      <a:pt x="2227" y="2343"/>
                      <a:pt x="2275" y="2331"/>
                      <a:pt x="2310" y="2295"/>
                    </a:cubicBezTo>
                    <a:cubicBezTo>
                      <a:pt x="2370" y="2235"/>
                      <a:pt x="2370" y="2116"/>
                      <a:pt x="2310" y="2057"/>
                    </a:cubicBezTo>
                    <a:lnTo>
                      <a:pt x="298" y="45"/>
                    </a:lnTo>
                    <a:cubicBezTo>
                      <a:pt x="269" y="15"/>
                      <a:pt x="224" y="0"/>
                      <a:pt x="179" y="0"/>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0495;p67">
                <a:extLst>
                  <a:ext uri="{FF2B5EF4-FFF2-40B4-BE49-F238E27FC236}">
                    <a16:creationId xmlns:a16="http://schemas.microsoft.com/office/drawing/2014/main" id="{16373F09-A52B-13B0-BF6E-279AEEAA2DED}"/>
                  </a:ext>
                </a:extLst>
              </p:cNvPr>
              <p:cNvSpPr/>
              <p:nvPr/>
            </p:nvSpPr>
            <p:spPr>
              <a:xfrm>
                <a:off x="2188001" y="2067159"/>
                <a:ext cx="98873" cy="35070"/>
              </a:xfrm>
              <a:custGeom>
                <a:avLst/>
                <a:gdLst/>
                <a:ahLst/>
                <a:cxnLst/>
                <a:rect l="l" t="t" r="r" b="b"/>
                <a:pathLst>
                  <a:path w="3121" h="1107" extrusionOk="0">
                    <a:moveTo>
                      <a:pt x="188" y="1"/>
                    </a:moveTo>
                    <a:cubicBezTo>
                      <a:pt x="120" y="1"/>
                      <a:pt x="56" y="54"/>
                      <a:pt x="37" y="131"/>
                    </a:cubicBezTo>
                    <a:cubicBezTo>
                      <a:pt x="1" y="214"/>
                      <a:pt x="60" y="309"/>
                      <a:pt x="156" y="333"/>
                    </a:cubicBezTo>
                    <a:lnTo>
                      <a:pt x="2882" y="1107"/>
                    </a:lnTo>
                    <a:lnTo>
                      <a:pt x="2918" y="1107"/>
                    </a:lnTo>
                    <a:cubicBezTo>
                      <a:pt x="3001" y="1107"/>
                      <a:pt x="3073" y="1071"/>
                      <a:pt x="3085" y="988"/>
                    </a:cubicBezTo>
                    <a:cubicBezTo>
                      <a:pt x="3120" y="904"/>
                      <a:pt x="3061" y="809"/>
                      <a:pt x="2965" y="785"/>
                    </a:cubicBezTo>
                    <a:lnTo>
                      <a:pt x="239" y="11"/>
                    </a:lnTo>
                    <a:cubicBezTo>
                      <a:pt x="222" y="4"/>
                      <a:pt x="205" y="1"/>
                      <a:pt x="188"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496;p67">
                <a:extLst>
                  <a:ext uri="{FF2B5EF4-FFF2-40B4-BE49-F238E27FC236}">
                    <a16:creationId xmlns:a16="http://schemas.microsoft.com/office/drawing/2014/main" id="{55A93025-812E-961F-7325-D5D7AE940353}"/>
                  </a:ext>
                </a:extLst>
              </p:cNvPr>
              <p:cNvSpPr/>
              <p:nvPr/>
            </p:nvSpPr>
            <p:spPr>
              <a:xfrm>
                <a:off x="2185372" y="2119114"/>
                <a:ext cx="97733" cy="37066"/>
              </a:xfrm>
              <a:custGeom>
                <a:avLst/>
                <a:gdLst/>
                <a:ahLst/>
                <a:cxnLst/>
                <a:rect l="l" t="t" r="r" b="b"/>
                <a:pathLst>
                  <a:path w="3085" h="1170" extrusionOk="0">
                    <a:moveTo>
                      <a:pt x="2872" y="1"/>
                    </a:moveTo>
                    <a:cubicBezTo>
                      <a:pt x="2863" y="1"/>
                      <a:pt x="2855" y="1"/>
                      <a:pt x="2846" y="3"/>
                    </a:cubicBezTo>
                    <a:lnTo>
                      <a:pt x="131" y="836"/>
                    </a:lnTo>
                    <a:cubicBezTo>
                      <a:pt x="48" y="872"/>
                      <a:pt x="0" y="955"/>
                      <a:pt x="12" y="1050"/>
                    </a:cubicBezTo>
                    <a:cubicBezTo>
                      <a:pt x="48" y="1122"/>
                      <a:pt x="108" y="1169"/>
                      <a:pt x="179" y="1169"/>
                    </a:cubicBezTo>
                    <a:cubicBezTo>
                      <a:pt x="191" y="1169"/>
                      <a:pt x="203" y="1169"/>
                      <a:pt x="227" y="1158"/>
                    </a:cubicBezTo>
                    <a:lnTo>
                      <a:pt x="2929" y="324"/>
                    </a:lnTo>
                    <a:cubicBezTo>
                      <a:pt x="3037" y="300"/>
                      <a:pt x="3084" y="217"/>
                      <a:pt x="3048" y="122"/>
                    </a:cubicBezTo>
                    <a:cubicBezTo>
                      <a:pt x="3027" y="47"/>
                      <a:pt x="2948" y="1"/>
                      <a:pt x="2872"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497;p67">
                <a:extLst>
                  <a:ext uri="{FF2B5EF4-FFF2-40B4-BE49-F238E27FC236}">
                    <a16:creationId xmlns:a16="http://schemas.microsoft.com/office/drawing/2014/main" id="{3C316502-4E81-6053-5F88-49A10D8E6DC8}"/>
                  </a:ext>
                </a:extLst>
              </p:cNvPr>
              <p:cNvSpPr/>
              <p:nvPr/>
            </p:nvSpPr>
            <p:spPr>
              <a:xfrm>
                <a:off x="2294763" y="1960587"/>
                <a:ext cx="36242" cy="97131"/>
              </a:xfrm>
              <a:custGeom>
                <a:avLst/>
                <a:gdLst/>
                <a:ahLst/>
                <a:cxnLst/>
                <a:rect l="l" t="t" r="r" b="b"/>
                <a:pathLst>
                  <a:path w="1144" h="3066" extrusionOk="0">
                    <a:moveTo>
                      <a:pt x="185" y="1"/>
                    </a:moveTo>
                    <a:cubicBezTo>
                      <a:pt x="172" y="1"/>
                      <a:pt x="158" y="2"/>
                      <a:pt x="143" y="6"/>
                    </a:cubicBezTo>
                    <a:cubicBezTo>
                      <a:pt x="60" y="42"/>
                      <a:pt x="0" y="125"/>
                      <a:pt x="24" y="220"/>
                    </a:cubicBezTo>
                    <a:lnTo>
                      <a:pt x="798" y="2947"/>
                    </a:lnTo>
                    <a:cubicBezTo>
                      <a:pt x="822" y="3018"/>
                      <a:pt x="893" y="3066"/>
                      <a:pt x="965" y="3066"/>
                    </a:cubicBezTo>
                    <a:lnTo>
                      <a:pt x="1012" y="3066"/>
                    </a:lnTo>
                    <a:cubicBezTo>
                      <a:pt x="1096" y="3030"/>
                      <a:pt x="1143" y="2947"/>
                      <a:pt x="1131" y="2852"/>
                    </a:cubicBezTo>
                    <a:lnTo>
                      <a:pt x="357" y="125"/>
                    </a:lnTo>
                    <a:cubicBezTo>
                      <a:pt x="327" y="54"/>
                      <a:pt x="262" y="1"/>
                      <a:pt x="185"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498;p67">
                <a:extLst>
                  <a:ext uri="{FF2B5EF4-FFF2-40B4-BE49-F238E27FC236}">
                    <a16:creationId xmlns:a16="http://schemas.microsoft.com/office/drawing/2014/main" id="{64084CE8-626C-4E04-9C57-CB213212174C}"/>
                  </a:ext>
                </a:extLst>
              </p:cNvPr>
              <p:cNvSpPr/>
              <p:nvPr/>
            </p:nvSpPr>
            <p:spPr>
              <a:xfrm>
                <a:off x="2346433" y="1957799"/>
                <a:ext cx="38491" cy="96909"/>
              </a:xfrm>
              <a:custGeom>
                <a:avLst/>
                <a:gdLst/>
                <a:ahLst/>
                <a:cxnLst/>
                <a:rect l="l" t="t" r="r" b="b"/>
                <a:pathLst>
                  <a:path w="1215" h="3059" extrusionOk="0">
                    <a:moveTo>
                      <a:pt x="1021" y="0"/>
                    </a:moveTo>
                    <a:cubicBezTo>
                      <a:pt x="953" y="0"/>
                      <a:pt x="889" y="54"/>
                      <a:pt x="870" y="130"/>
                    </a:cubicBezTo>
                    <a:lnTo>
                      <a:pt x="36" y="2832"/>
                    </a:lnTo>
                    <a:cubicBezTo>
                      <a:pt x="0" y="2928"/>
                      <a:pt x="60" y="3011"/>
                      <a:pt x="155" y="3047"/>
                    </a:cubicBezTo>
                    <a:cubicBezTo>
                      <a:pt x="167" y="3047"/>
                      <a:pt x="179" y="3059"/>
                      <a:pt x="203" y="3059"/>
                    </a:cubicBezTo>
                    <a:cubicBezTo>
                      <a:pt x="274" y="3059"/>
                      <a:pt x="334" y="3011"/>
                      <a:pt x="358" y="2940"/>
                    </a:cubicBezTo>
                    <a:lnTo>
                      <a:pt x="1191" y="237"/>
                    </a:lnTo>
                    <a:cubicBezTo>
                      <a:pt x="1215" y="130"/>
                      <a:pt x="1167" y="23"/>
                      <a:pt x="1072" y="11"/>
                    </a:cubicBezTo>
                    <a:cubicBezTo>
                      <a:pt x="1055" y="4"/>
                      <a:pt x="1038" y="0"/>
                      <a:pt x="1021" y="0"/>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0499;p67">
                <a:extLst>
                  <a:ext uri="{FF2B5EF4-FFF2-40B4-BE49-F238E27FC236}">
                    <a16:creationId xmlns:a16="http://schemas.microsoft.com/office/drawing/2014/main" id="{D80A50AE-1ECB-020B-97AF-8FF4C2610426}"/>
                  </a:ext>
                </a:extLst>
              </p:cNvPr>
              <p:cNvSpPr/>
              <p:nvPr/>
            </p:nvSpPr>
            <p:spPr>
              <a:xfrm>
                <a:off x="2290993" y="2100391"/>
                <a:ext cx="37731" cy="121778"/>
              </a:xfrm>
              <a:custGeom>
                <a:avLst/>
                <a:gdLst/>
                <a:ahLst/>
                <a:cxnLst/>
                <a:rect l="l" t="t" r="r" b="b"/>
                <a:pathLst>
                  <a:path w="1191" h="3844" extrusionOk="0">
                    <a:moveTo>
                      <a:pt x="721" y="1"/>
                    </a:moveTo>
                    <a:cubicBezTo>
                      <a:pt x="670" y="1"/>
                      <a:pt x="616" y="30"/>
                      <a:pt x="572" y="82"/>
                    </a:cubicBezTo>
                    <a:cubicBezTo>
                      <a:pt x="191" y="629"/>
                      <a:pt x="0" y="1296"/>
                      <a:pt x="60" y="1987"/>
                    </a:cubicBezTo>
                    <a:cubicBezTo>
                      <a:pt x="119" y="2665"/>
                      <a:pt x="417" y="3308"/>
                      <a:pt x="893" y="3796"/>
                    </a:cubicBezTo>
                    <a:cubicBezTo>
                      <a:pt x="917" y="3832"/>
                      <a:pt x="965" y="3844"/>
                      <a:pt x="1012" y="3844"/>
                    </a:cubicBezTo>
                    <a:cubicBezTo>
                      <a:pt x="1060" y="3844"/>
                      <a:pt x="1096" y="3832"/>
                      <a:pt x="1131" y="3796"/>
                    </a:cubicBezTo>
                    <a:cubicBezTo>
                      <a:pt x="1191" y="3725"/>
                      <a:pt x="1191" y="3618"/>
                      <a:pt x="1131" y="3546"/>
                    </a:cubicBezTo>
                    <a:cubicBezTo>
                      <a:pt x="250" y="2665"/>
                      <a:pt x="131" y="1284"/>
                      <a:pt x="857" y="272"/>
                    </a:cubicBezTo>
                    <a:cubicBezTo>
                      <a:pt x="917" y="201"/>
                      <a:pt x="893" y="94"/>
                      <a:pt x="810" y="34"/>
                    </a:cubicBezTo>
                    <a:cubicBezTo>
                      <a:pt x="783" y="12"/>
                      <a:pt x="752" y="1"/>
                      <a:pt x="721"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0500;p67">
                <a:extLst>
                  <a:ext uri="{FF2B5EF4-FFF2-40B4-BE49-F238E27FC236}">
                    <a16:creationId xmlns:a16="http://schemas.microsoft.com/office/drawing/2014/main" id="{E71B21FD-6253-E19D-C646-24D5A590C3D2}"/>
                  </a:ext>
                </a:extLst>
              </p:cNvPr>
              <p:cNvSpPr/>
              <p:nvPr/>
            </p:nvSpPr>
            <p:spPr>
              <a:xfrm>
                <a:off x="2353592" y="2091362"/>
                <a:ext cx="68302" cy="20307"/>
              </a:xfrm>
              <a:custGeom>
                <a:avLst/>
                <a:gdLst/>
                <a:ahLst/>
                <a:cxnLst/>
                <a:rect l="l" t="t" r="r" b="b"/>
                <a:pathLst>
                  <a:path w="2156" h="641" extrusionOk="0">
                    <a:moveTo>
                      <a:pt x="971" y="1"/>
                    </a:moveTo>
                    <a:cubicBezTo>
                      <a:pt x="708" y="1"/>
                      <a:pt x="417" y="59"/>
                      <a:pt x="120" y="224"/>
                    </a:cubicBezTo>
                    <a:cubicBezTo>
                      <a:pt x="24" y="271"/>
                      <a:pt x="1" y="379"/>
                      <a:pt x="60" y="462"/>
                    </a:cubicBezTo>
                    <a:cubicBezTo>
                      <a:pt x="90" y="522"/>
                      <a:pt x="144" y="554"/>
                      <a:pt x="201" y="554"/>
                    </a:cubicBezTo>
                    <a:cubicBezTo>
                      <a:pt x="234" y="554"/>
                      <a:pt x="268" y="543"/>
                      <a:pt x="298" y="521"/>
                    </a:cubicBezTo>
                    <a:cubicBezTo>
                      <a:pt x="537" y="391"/>
                      <a:pt x="771" y="345"/>
                      <a:pt x="982" y="345"/>
                    </a:cubicBezTo>
                    <a:cubicBezTo>
                      <a:pt x="1488" y="345"/>
                      <a:pt x="1869" y="608"/>
                      <a:pt x="1894" y="617"/>
                    </a:cubicBezTo>
                    <a:cubicBezTo>
                      <a:pt x="1918" y="629"/>
                      <a:pt x="1953" y="640"/>
                      <a:pt x="2001" y="640"/>
                    </a:cubicBezTo>
                    <a:cubicBezTo>
                      <a:pt x="2060" y="640"/>
                      <a:pt x="2096" y="617"/>
                      <a:pt x="2132" y="569"/>
                    </a:cubicBezTo>
                    <a:cubicBezTo>
                      <a:pt x="2156" y="498"/>
                      <a:pt x="2144" y="390"/>
                      <a:pt x="2072" y="331"/>
                    </a:cubicBezTo>
                    <a:cubicBezTo>
                      <a:pt x="2039" y="314"/>
                      <a:pt x="1581" y="1"/>
                      <a:pt x="971"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0501;p67">
                <a:extLst>
                  <a:ext uri="{FF2B5EF4-FFF2-40B4-BE49-F238E27FC236}">
                    <a16:creationId xmlns:a16="http://schemas.microsoft.com/office/drawing/2014/main" id="{845ADDCE-9FA8-E0D2-9EA0-1A81C6F5432C}"/>
                  </a:ext>
                </a:extLst>
              </p:cNvPr>
              <p:cNvSpPr/>
              <p:nvPr/>
            </p:nvSpPr>
            <p:spPr>
              <a:xfrm>
                <a:off x="2321532" y="2064434"/>
                <a:ext cx="230504" cy="260346"/>
              </a:xfrm>
              <a:custGeom>
                <a:avLst/>
                <a:gdLst/>
                <a:ahLst/>
                <a:cxnLst/>
                <a:rect l="l" t="t" r="r" b="b"/>
                <a:pathLst>
                  <a:path w="7276" h="8218" extrusionOk="0">
                    <a:moveTo>
                      <a:pt x="3322" y="3038"/>
                    </a:moveTo>
                    <a:cubicBezTo>
                      <a:pt x="3394" y="3038"/>
                      <a:pt x="3489" y="3074"/>
                      <a:pt x="3549" y="3134"/>
                    </a:cubicBezTo>
                    <a:cubicBezTo>
                      <a:pt x="3668" y="3241"/>
                      <a:pt x="3668" y="3431"/>
                      <a:pt x="3525" y="3562"/>
                    </a:cubicBezTo>
                    <a:cubicBezTo>
                      <a:pt x="3465" y="3622"/>
                      <a:pt x="3388" y="3651"/>
                      <a:pt x="3311" y="3651"/>
                    </a:cubicBezTo>
                    <a:cubicBezTo>
                      <a:pt x="3233" y="3651"/>
                      <a:pt x="3156" y="3622"/>
                      <a:pt x="3096" y="3562"/>
                    </a:cubicBezTo>
                    <a:cubicBezTo>
                      <a:pt x="2977" y="3443"/>
                      <a:pt x="2977" y="3253"/>
                      <a:pt x="3096" y="3134"/>
                    </a:cubicBezTo>
                    <a:cubicBezTo>
                      <a:pt x="3156" y="3074"/>
                      <a:pt x="3227" y="3038"/>
                      <a:pt x="3322" y="3038"/>
                    </a:cubicBezTo>
                    <a:close/>
                    <a:moveTo>
                      <a:pt x="2441" y="3919"/>
                    </a:moveTo>
                    <a:cubicBezTo>
                      <a:pt x="2537" y="3919"/>
                      <a:pt x="2608" y="3955"/>
                      <a:pt x="2668" y="4015"/>
                    </a:cubicBezTo>
                    <a:cubicBezTo>
                      <a:pt x="2727" y="4074"/>
                      <a:pt x="2751" y="4146"/>
                      <a:pt x="2751" y="4229"/>
                    </a:cubicBezTo>
                    <a:cubicBezTo>
                      <a:pt x="2739" y="4312"/>
                      <a:pt x="2715" y="4384"/>
                      <a:pt x="2656" y="4443"/>
                    </a:cubicBezTo>
                    <a:cubicBezTo>
                      <a:pt x="2596" y="4503"/>
                      <a:pt x="2516" y="4533"/>
                      <a:pt x="2435" y="4533"/>
                    </a:cubicBezTo>
                    <a:cubicBezTo>
                      <a:pt x="2355" y="4533"/>
                      <a:pt x="2275" y="4503"/>
                      <a:pt x="2215" y="4443"/>
                    </a:cubicBezTo>
                    <a:cubicBezTo>
                      <a:pt x="2096" y="4324"/>
                      <a:pt x="2096" y="4134"/>
                      <a:pt x="2215" y="4015"/>
                    </a:cubicBezTo>
                    <a:cubicBezTo>
                      <a:pt x="2275" y="3955"/>
                      <a:pt x="2358" y="3919"/>
                      <a:pt x="2441" y="3919"/>
                    </a:cubicBezTo>
                    <a:close/>
                    <a:moveTo>
                      <a:pt x="6109" y="5062"/>
                    </a:moveTo>
                    <a:lnTo>
                      <a:pt x="6620" y="5586"/>
                    </a:lnTo>
                    <a:lnTo>
                      <a:pt x="4775" y="7432"/>
                    </a:lnTo>
                    <a:lnTo>
                      <a:pt x="4656" y="7551"/>
                    </a:lnTo>
                    <a:lnTo>
                      <a:pt x="4144" y="7027"/>
                    </a:lnTo>
                    <a:lnTo>
                      <a:pt x="4215" y="6955"/>
                    </a:lnTo>
                    <a:lnTo>
                      <a:pt x="4680" y="6491"/>
                    </a:lnTo>
                    <a:lnTo>
                      <a:pt x="5573" y="5598"/>
                    </a:lnTo>
                    <a:lnTo>
                      <a:pt x="6025" y="5146"/>
                    </a:lnTo>
                    <a:lnTo>
                      <a:pt x="6109" y="5062"/>
                    </a:lnTo>
                    <a:close/>
                    <a:moveTo>
                      <a:pt x="6644" y="6062"/>
                    </a:moveTo>
                    <a:lnTo>
                      <a:pt x="6668" y="6098"/>
                    </a:lnTo>
                    <a:cubicBezTo>
                      <a:pt x="6859" y="6289"/>
                      <a:pt x="6978" y="6551"/>
                      <a:pt x="6978" y="6836"/>
                    </a:cubicBezTo>
                    <a:cubicBezTo>
                      <a:pt x="6978" y="7122"/>
                      <a:pt x="6859" y="7384"/>
                      <a:pt x="6668" y="7586"/>
                    </a:cubicBezTo>
                    <a:cubicBezTo>
                      <a:pt x="6478" y="7777"/>
                      <a:pt x="6204" y="7896"/>
                      <a:pt x="5930" y="7896"/>
                    </a:cubicBezTo>
                    <a:cubicBezTo>
                      <a:pt x="5644" y="7896"/>
                      <a:pt x="5370" y="7789"/>
                      <a:pt x="5180" y="7586"/>
                    </a:cubicBezTo>
                    <a:lnTo>
                      <a:pt x="5156" y="7551"/>
                    </a:lnTo>
                    <a:lnTo>
                      <a:pt x="6644" y="6062"/>
                    </a:lnTo>
                    <a:close/>
                    <a:moveTo>
                      <a:pt x="1942" y="1"/>
                    </a:moveTo>
                    <a:cubicBezTo>
                      <a:pt x="1249" y="1"/>
                      <a:pt x="584" y="249"/>
                      <a:pt x="72" y="693"/>
                    </a:cubicBezTo>
                    <a:cubicBezTo>
                      <a:pt x="1" y="752"/>
                      <a:pt x="1" y="859"/>
                      <a:pt x="60" y="931"/>
                    </a:cubicBezTo>
                    <a:cubicBezTo>
                      <a:pt x="91" y="968"/>
                      <a:pt x="135" y="986"/>
                      <a:pt x="181" y="986"/>
                    </a:cubicBezTo>
                    <a:cubicBezTo>
                      <a:pt x="222" y="986"/>
                      <a:pt x="264" y="971"/>
                      <a:pt x="298" y="943"/>
                    </a:cubicBezTo>
                    <a:cubicBezTo>
                      <a:pt x="775" y="540"/>
                      <a:pt x="1365" y="340"/>
                      <a:pt x="1953" y="340"/>
                    </a:cubicBezTo>
                    <a:cubicBezTo>
                      <a:pt x="2601" y="340"/>
                      <a:pt x="3247" y="582"/>
                      <a:pt x="3739" y="1062"/>
                    </a:cubicBezTo>
                    <a:cubicBezTo>
                      <a:pt x="4144" y="1467"/>
                      <a:pt x="4406" y="1967"/>
                      <a:pt x="4477" y="2538"/>
                    </a:cubicBezTo>
                    <a:cubicBezTo>
                      <a:pt x="4620" y="3491"/>
                      <a:pt x="5013" y="4336"/>
                      <a:pt x="5668" y="5003"/>
                    </a:cubicBezTo>
                    <a:lnTo>
                      <a:pt x="5454" y="5229"/>
                    </a:lnTo>
                    <a:lnTo>
                      <a:pt x="3882" y="3669"/>
                    </a:lnTo>
                    <a:cubicBezTo>
                      <a:pt x="4037" y="3419"/>
                      <a:pt x="3989" y="3098"/>
                      <a:pt x="3787" y="2884"/>
                    </a:cubicBezTo>
                    <a:cubicBezTo>
                      <a:pt x="3656" y="2753"/>
                      <a:pt x="3486" y="2687"/>
                      <a:pt x="3318" y="2687"/>
                    </a:cubicBezTo>
                    <a:cubicBezTo>
                      <a:pt x="3150" y="2687"/>
                      <a:pt x="2983" y="2753"/>
                      <a:pt x="2858" y="2884"/>
                    </a:cubicBezTo>
                    <a:cubicBezTo>
                      <a:pt x="2656" y="3086"/>
                      <a:pt x="2608" y="3419"/>
                      <a:pt x="2751" y="3669"/>
                    </a:cubicBezTo>
                    <a:cubicBezTo>
                      <a:pt x="2656" y="3610"/>
                      <a:pt x="2549" y="3574"/>
                      <a:pt x="2429" y="3574"/>
                    </a:cubicBezTo>
                    <a:cubicBezTo>
                      <a:pt x="2251" y="3574"/>
                      <a:pt x="2084" y="3657"/>
                      <a:pt x="1965" y="3776"/>
                    </a:cubicBezTo>
                    <a:cubicBezTo>
                      <a:pt x="1715" y="4027"/>
                      <a:pt x="1715" y="4443"/>
                      <a:pt x="1965" y="4693"/>
                    </a:cubicBezTo>
                    <a:cubicBezTo>
                      <a:pt x="2096" y="4824"/>
                      <a:pt x="2263" y="4884"/>
                      <a:pt x="2429" y="4884"/>
                    </a:cubicBezTo>
                    <a:cubicBezTo>
                      <a:pt x="2537" y="4884"/>
                      <a:pt x="2656" y="4860"/>
                      <a:pt x="2739" y="4800"/>
                    </a:cubicBezTo>
                    <a:cubicBezTo>
                      <a:pt x="2834" y="4884"/>
                      <a:pt x="2906" y="4967"/>
                      <a:pt x="2989" y="5039"/>
                    </a:cubicBezTo>
                    <a:cubicBezTo>
                      <a:pt x="3025" y="5062"/>
                      <a:pt x="3072" y="5086"/>
                      <a:pt x="3108" y="5086"/>
                    </a:cubicBezTo>
                    <a:cubicBezTo>
                      <a:pt x="3156" y="5086"/>
                      <a:pt x="3203" y="5062"/>
                      <a:pt x="3227" y="5027"/>
                    </a:cubicBezTo>
                    <a:cubicBezTo>
                      <a:pt x="3287" y="4943"/>
                      <a:pt x="3287" y="4848"/>
                      <a:pt x="3215" y="4789"/>
                    </a:cubicBezTo>
                    <a:cubicBezTo>
                      <a:pt x="3144" y="4705"/>
                      <a:pt x="3049" y="4634"/>
                      <a:pt x="2977" y="4562"/>
                    </a:cubicBezTo>
                    <a:cubicBezTo>
                      <a:pt x="3037" y="4455"/>
                      <a:pt x="3072" y="4348"/>
                      <a:pt x="3072" y="4229"/>
                    </a:cubicBezTo>
                    <a:cubicBezTo>
                      <a:pt x="3072" y="4110"/>
                      <a:pt x="3037" y="3991"/>
                      <a:pt x="2977" y="3907"/>
                    </a:cubicBezTo>
                    <a:lnTo>
                      <a:pt x="2977" y="3907"/>
                    </a:lnTo>
                    <a:cubicBezTo>
                      <a:pt x="3084" y="3967"/>
                      <a:pt x="3203" y="3991"/>
                      <a:pt x="3311" y="3991"/>
                    </a:cubicBezTo>
                    <a:cubicBezTo>
                      <a:pt x="3430" y="3991"/>
                      <a:pt x="3525" y="3967"/>
                      <a:pt x="3632" y="3907"/>
                    </a:cubicBezTo>
                    <a:lnTo>
                      <a:pt x="5192" y="5467"/>
                    </a:lnTo>
                    <a:lnTo>
                      <a:pt x="4537" y="6122"/>
                    </a:lnTo>
                    <a:lnTo>
                      <a:pt x="3751" y="5336"/>
                    </a:lnTo>
                    <a:cubicBezTo>
                      <a:pt x="3721" y="5300"/>
                      <a:pt x="3677" y="5283"/>
                      <a:pt x="3632" y="5283"/>
                    </a:cubicBezTo>
                    <a:cubicBezTo>
                      <a:pt x="3587" y="5283"/>
                      <a:pt x="3543" y="5300"/>
                      <a:pt x="3513" y="5336"/>
                    </a:cubicBezTo>
                    <a:cubicBezTo>
                      <a:pt x="3442" y="5396"/>
                      <a:pt x="3442" y="5515"/>
                      <a:pt x="3513" y="5574"/>
                    </a:cubicBezTo>
                    <a:lnTo>
                      <a:pt x="4299" y="6360"/>
                    </a:lnTo>
                    <a:lnTo>
                      <a:pt x="4084" y="6586"/>
                    </a:lnTo>
                    <a:cubicBezTo>
                      <a:pt x="3394" y="5932"/>
                      <a:pt x="2537" y="5515"/>
                      <a:pt x="1620" y="5396"/>
                    </a:cubicBezTo>
                    <a:cubicBezTo>
                      <a:pt x="1286" y="5348"/>
                      <a:pt x="941" y="5229"/>
                      <a:pt x="644" y="5050"/>
                    </a:cubicBezTo>
                    <a:cubicBezTo>
                      <a:pt x="621" y="5035"/>
                      <a:pt x="595" y="5029"/>
                      <a:pt x="568" y="5029"/>
                    </a:cubicBezTo>
                    <a:cubicBezTo>
                      <a:pt x="510" y="5029"/>
                      <a:pt x="446" y="5061"/>
                      <a:pt x="405" y="5110"/>
                    </a:cubicBezTo>
                    <a:cubicBezTo>
                      <a:pt x="358" y="5181"/>
                      <a:pt x="394" y="5289"/>
                      <a:pt x="465" y="5348"/>
                    </a:cubicBezTo>
                    <a:cubicBezTo>
                      <a:pt x="810" y="5562"/>
                      <a:pt x="1179" y="5681"/>
                      <a:pt x="1560" y="5741"/>
                    </a:cubicBezTo>
                    <a:cubicBezTo>
                      <a:pt x="2394" y="5836"/>
                      <a:pt x="3191" y="6229"/>
                      <a:pt x="3823" y="6824"/>
                    </a:cubicBezTo>
                    <a:lnTo>
                      <a:pt x="3751" y="6896"/>
                    </a:lnTo>
                    <a:cubicBezTo>
                      <a:pt x="3692" y="6955"/>
                      <a:pt x="3692" y="7075"/>
                      <a:pt x="3751" y="7134"/>
                    </a:cubicBezTo>
                    <a:lnTo>
                      <a:pt x="4525" y="7908"/>
                    </a:lnTo>
                    <a:cubicBezTo>
                      <a:pt x="4561" y="7944"/>
                      <a:pt x="4596" y="7956"/>
                      <a:pt x="4644" y="7956"/>
                    </a:cubicBezTo>
                    <a:cubicBezTo>
                      <a:pt x="4692" y="7956"/>
                      <a:pt x="4739" y="7944"/>
                      <a:pt x="4763" y="7908"/>
                    </a:cubicBezTo>
                    <a:lnTo>
                      <a:pt x="4882" y="7789"/>
                    </a:lnTo>
                    <a:lnTo>
                      <a:pt x="4918" y="7825"/>
                    </a:lnTo>
                    <a:cubicBezTo>
                      <a:pt x="5180" y="8087"/>
                      <a:pt x="5525" y="8217"/>
                      <a:pt x="5894" y="8217"/>
                    </a:cubicBezTo>
                    <a:cubicBezTo>
                      <a:pt x="6263" y="8217"/>
                      <a:pt x="6620" y="8075"/>
                      <a:pt x="6882" y="7825"/>
                    </a:cubicBezTo>
                    <a:cubicBezTo>
                      <a:pt x="7144" y="7551"/>
                      <a:pt x="7275" y="7205"/>
                      <a:pt x="7275" y="6836"/>
                    </a:cubicBezTo>
                    <a:cubicBezTo>
                      <a:pt x="7275" y="6467"/>
                      <a:pt x="7180" y="6122"/>
                      <a:pt x="6906" y="5860"/>
                    </a:cubicBezTo>
                    <a:lnTo>
                      <a:pt x="6882" y="5824"/>
                    </a:lnTo>
                    <a:lnTo>
                      <a:pt x="6990" y="5705"/>
                    </a:lnTo>
                    <a:cubicBezTo>
                      <a:pt x="7049" y="5646"/>
                      <a:pt x="7049" y="5527"/>
                      <a:pt x="6990" y="5467"/>
                    </a:cubicBezTo>
                    <a:lnTo>
                      <a:pt x="6216" y="4693"/>
                    </a:lnTo>
                    <a:cubicBezTo>
                      <a:pt x="6192" y="4669"/>
                      <a:pt x="6144" y="4646"/>
                      <a:pt x="6097" y="4646"/>
                    </a:cubicBezTo>
                    <a:cubicBezTo>
                      <a:pt x="6061" y="4646"/>
                      <a:pt x="6013" y="4669"/>
                      <a:pt x="5989" y="4693"/>
                    </a:cubicBezTo>
                    <a:lnTo>
                      <a:pt x="5906" y="4765"/>
                    </a:lnTo>
                    <a:cubicBezTo>
                      <a:pt x="5311" y="4157"/>
                      <a:pt x="4942" y="3372"/>
                      <a:pt x="4823" y="2491"/>
                    </a:cubicBezTo>
                    <a:cubicBezTo>
                      <a:pt x="4739" y="1848"/>
                      <a:pt x="4454" y="1276"/>
                      <a:pt x="3977" y="824"/>
                    </a:cubicBezTo>
                    <a:cubicBezTo>
                      <a:pt x="3453" y="324"/>
                      <a:pt x="2775" y="26"/>
                      <a:pt x="2037" y="2"/>
                    </a:cubicBezTo>
                    <a:cubicBezTo>
                      <a:pt x="2005" y="1"/>
                      <a:pt x="1973" y="1"/>
                      <a:pt x="1942" y="1"/>
                    </a:cubicBezTo>
                    <a:close/>
                  </a:path>
                </a:pathLst>
              </a:custGeom>
              <a:ln/>
            </p:spPr>
            <p:style>
              <a:lnRef idx="0">
                <a:schemeClr val="dk1"/>
              </a:lnRef>
              <a:fillRef idx="3">
                <a:schemeClr val="dk1"/>
              </a:fillRef>
              <a:effectRef idx="3">
                <a:schemeClr val="dk1"/>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5353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6">
          <a:extLst>
            <a:ext uri="{FF2B5EF4-FFF2-40B4-BE49-F238E27FC236}">
              <a16:creationId xmlns:a16="http://schemas.microsoft.com/office/drawing/2014/main" id="{B4A63BA0-7B55-0363-000B-D0AECA01C5F8}"/>
            </a:ext>
          </a:extLst>
        </p:cNvPr>
        <p:cNvGrpSpPr/>
        <p:nvPr/>
      </p:nvGrpSpPr>
      <p:grpSpPr>
        <a:xfrm>
          <a:off x="0" y="0"/>
          <a:ext cx="0" cy="0"/>
          <a:chOff x="0" y="0"/>
          <a:chExt cx="0" cy="0"/>
        </a:xfrm>
      </p:grpSpPr>
      <p:sp>
        <p:nvSpPr>
          <p:cNvPr id="521" name="Google Shape;521;p47">
            <a:extLst>
              <a:ext uri="{FF2B5EF4-FFF2-40B4-BE49-F238E27FC236}">
                <a16:creationId xmlns:a16="http://schemas.microsoft.com/office/drawing/2014/main" id="{60579226-DD80-B6E9-9A84-0E66D7A752F3}"/>
              </a:ext>
            </a:extLst>
          </p:cNvPr>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2"/>
                </a:solidFill>
              </a:rPr>
              <a:t>&lt;/ </a:t>
            </a:r>
            <a:r>
              <a:rPr lang="en"/>
              <a:t>Data Preprocessing</a:t>
            </a:r>
            <a:endParaRPr/>
          </a:p>
        </p:txBody>
      </p:sp>
      <p:sp>
        <p:nvSpPr>
          <p:cNvPr id="519" name="Google Shape;519;p47">
            <a:extLst>
              <a:ext uri="{FF2B5EF4-FFF2-40B4-BE49-F238E27FC236}">
                <a16:creationId xmlns:a16="http://schemas.microsoft.com/office/drawing/2014/main" id="{33D3A0A6-0726-4A33-1966-3D8B8B6B4FA4}"/>
              </a:ext>
            </a:extLst>
          </p:cNvPr>
          <p:cNvSpPr txBox="1"/>
          <p:nvPr/>
        </p:nvSpPr>
        <p:spPr>
          <a:xfrm flipH="1">
            <a:off x="5591067" y="1314454"/>
            <a:ext cx="1857900" cy="81286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solidFill>
                  <a:schemeClr val="dk1"/>
                </a:solidFill>
                <a:latin typeface="Source Code Pro"/>
                <a:ea typeface="Source Code Pro"/>
                <a:cs typeface="Source Code Pro"/>
                <a:sym typeface="Source Code Pro"/>
              </a:rPr>
              <a:t>Removed unnecessary columns</a:t>
            </a:r>
            <a:endParaRPr sz="1200">
              <a:solidFill>
                <a:schemeClr val="dk1"/>
              </a:solidFill>
              <a:latin typeface="Source Code Pro"/>
              <a:ea typeface="Source Code Pro"/>
              <a:cs typeface="Source Code Pro"/>
              <a:sym typeface="Source Code Pro"/>
            </a:endParaRPr>
          </a:p>
        </p:txBody>
      </p:sp>
      <p:sp>
        <p:nvSpPr>
          <p:cNvPr id="517" name="Google Shape;517;p47">
            <a:extLst>
              <a:ext uri="{FF2B5EF4-FFF2-40B4-BE49-F238E27FC236}">
                <a16:creationId xmlns:a16="http://schemas.microsoft.com/office/drawing/2014/main" id="{BFA4E8F9-6E67-F684-870C-4823037FD4B4}"/>
              </a:ext>
            </a:extLst>
          </p:cNvPr>
          <p:cNvSpPr txBox="1"/>
          <p:nvPr/>
        </p:nvSpPr>
        <p:spPr>
          <a:xfrm flipH="1">
            <a:off x="1695034" y="1314453"/>
            <a:ext cx="1857900" cy="81285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Removed missing values</a:t>
            </a:r>
            <a:endParaRPr sz="1200">
              <a:solidFill>
                <a:schemeClr val="dk1"/>
              </a:solidFill>
              <a:latin typeface="Source Code Pro"/>
              <a:ea typeface="Source Code Pro"/>
              <a:cs typeface="Source Code Pro"/>
              <a:sym typeface="Source Code Pro"/>
            </a:endParaRPr>
          </a:p>
        </p:txBody>
      </p:sp>
      <p:sp>
        <p:nvSpPr>
          <p:cNvPr id="518" name="Google Shape;518;p47">
            <a:extLst>
              <a:ext uri="{FF2B5EF4-FFF2-40B4-BE49-F238E27FC236}">
                <a16:creationId xmlns:a16="http://schemas.microsoft.com/office/drawing/2014/main" id="{96446EC9-B338-96F6-628E-E17836E7D186}"/>
              </a:ext>
            </a:extLst>
          </p:cNvPr>
          <p:cNvSpPr txBox="1"/>
          <p:nvPr/>
        </p:nvSpPr>
        <p:spPr>
          <a:xfrm flipH="1">
            <a:off x="3643051" y="1314454"/>
            <a:ext cx="1857900" cy="81286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Extracted relevant time features</a:t>
            </a:r>
            <a:endParaRPr sz="1200">
              <a:solidFill>
                <a:schemeClr val="dk1"/>
              </a:solidFill>
              <a:latin typeface="Source Code Pro"/>
              <a:ea typeface="Source Code Pro"/>
              <a:cs typeface="Source Code Pro"/>
              <a:sym typeface="Source Code Pro"/>
            </a:endParaRPr>
          </a:p>
        </p:txBody>
      </p:sp>
      <p:sp>
        <p:nvSpPr>
          <p:cNvPr id="522" name="Google Shape;522;p47">
            <a:extLst>
              <a:ext uri="{FF2B5EF4-FFF2-40B4-BE49-F238E27FC236}">
                <a16:creationId xmlns:a16="http://schemas.microsoft.com/office/drawing/2014/main" id="{B422D094-8E5C-14C0-C1FD-FF9A8EB1F4BB}"/>
              </a:ext>
            </a:extLst>
          </p:cNvPr>
          <p:cNvSpPr/>
          <p:nvPr/>
        </p:nvSpPr>
        <p:spPr>
          <a:xfrm>
            <a:off x="2535784" y="2370869"/>
            <a:ext cx="176400" cy="17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7">
            <a:extLst>
              <a:ext uri="{FF2B5EF4-FFF2-40B4-BE49-F238E27FC236}">
                <a16:creationId xmlns:a16="http://schemas.microsoft.com/office/drawing/2014/main" id="{2DD2F066-9B73-FB5E-4D40-18ADEB14C020}"/>
              </a:ext>
            </a:extLst>
          </p:cNvPr>
          <p:cNvSpPr/>
          <p:nvPr/>
        </p:nvSpPr>
        <p:spPr>
          <a:xfrm>
            <a:off x="4483801" y="2370869"/>
            <a:ext cx="176400" cy="17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7">
            <a:extLst>
              <a:ext uri="{FF2B5EF4-FFF2-40B4-BE49-F238E27FC236}">
                <a16:creationId xmlns:a16="http://schemas.microsoft.com/office/drawing/2014/main" id="{3482CB9E-74CC-B111-BE78-650B2D7E9043}"/>
              </a:ext>
            </a:extLst>
          </p:cNvPr>
          <p:cNvSpPr/>
          <p:nvPr/>
        </p:nvSpPr>
        <p:spPr>
          <a:xfrm>
            <a:off x="6431817" y="2370869"/>
            <a:ext cx="176400" cy="17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6" name="Google Shape;526;p47">
            <a:extLst>
              <a:ext uri="{FF2B5EF4-FFF2-40B4-BE49-F238E27FC236}">
                <a16:creationId xmlns:a16="http://schemas.microsoft.com/office/drawing/2014/main" id="{3D93CAB4-D93E-9B6C-99C4-05902EE1EC16}"/>
              </a:ext>
            </a:extLst>
          </p:cNvPr>
          <p:cNvCxnSpPr>
            <a:stCxn id="522" idx="3"/>
            <a:endCxn id="523" idx="1"/>
          </p:cNvCxnSpPr>
          <p:nvPr/>
        </p:nvCxnSpPr>
        <p:spPr>
          <a:xfrm>
            <a:off x="2712184" y="2459069"/>
            <a:ext cx="1771500" cy="0"/>
          </a:xfrm>
          <a:prstGeom prst="straightConnector1">
            <a:avLst/>
          </a:prstGeom>
          <a:noFill/>
          <a:ln w="9525" cap="flat" cmpd="sng">
            <a:solidFill>
              <a:schemeClr val="dk1"/>
            </a:solidFill>
            <a:prstDash val="solid"/>
            <a:round/>
            <a:headEnd type="none" w="med" len="med"/>
            <a:tailEnd type="none" w="med" len="med"/>
          </a:ln>
        </p:spPr>
      </p:cxnSp>
      <p:cxnSp>
        <p:nvCxnSpPr>
          <p:cNvPr id="527" name="Google Shape;527;p47">
            <a:extLst>
              <a:ext uri="{FF2B5EF4-FFF2-40B4-BE49-F238E27FC236}">
                <a16:creationId xmlns:a16="http://schemas.microsoft.com/office/drawing/2014/main" id="{98838E2E-C4E2-4E57-8690-5764A7FE97EF}"/>
              </a:ext>
            </a:extLst>
          </p:cNvPr>
          <p:cNvCxnSpPr>
            <a:stCxn id="523" idx="3"/>
            <a:endCxn id="524" idx="1"/>
          </p:cNvCxnSpPr>
          <p:nvPr/>
        </p:nvCxnSpPr>
        <p:spPr>
          <a:xfrm>
            <a:off x="4660201" y="2459069"/>
            <a:ext cx="1771500" cy="0"/>
          </a:xfrm>
          <a:prstGeom prst="straightConnector1">
            <a:avLst/>
          </a:prstGeom>
          <a:noFill/>
          <a:ln w="9525" cap="flat" cmpd="sng">
            <a:solidFill>
              <a:schemeClr val="dk1"/>
            </a:solidFill>
            <a:prstDash val="solid"/>
            <a:round/>
            <a:headEnd type="none" w="med" len="med"/>
            <a:tailEnd type="none" w="med" len="med"/>
          </a:ln>
        </p:spPr>
      </p:cxnSp>
      <p:cxnSp>
        <p:nvCxnSpPr>
          <p:cNvPr id="529" name="Google Shape;529;p47">
            <a:extLst>
              <a:ext uri="{FF2B5EF4-FFF2-40B4-BE49-F238E27FC236}">
                <a16:creationId xmlns:a16="http://schemas.microsoft.com/office/drawing/2014/main" id="{411AC29D-3182-F881-300A-1DFE74E48475}"/>
              </a:ext>
            </a:extLst>
          </p:cNvPr>
          <p:cNvCxnSpPr>
            <a:cxnSpLocks/>
            <a:stCxn id="522" idx="0"/>
            <a:endCxn id="517" idx="2"/>
          </p:cNvCxnSpPr>
          <p:nvPr/>
        </p:nvCxnSpPr>
        <p:spPr>
          <a:xfrm flipV="1">
            <a:off x="2623984" y="2127310"/>
            <a:ext cx="0" cy="243559"/>
          </a:xfrm>
          <a:prstGeom prst="straightConnector1">
            <a:avLst/>
          </a:prstGeom>
          <a:noFill/>
          <a:ln w="9525" cap="flat" cmpd="sng">
            <a:solidFill>
              <a:schemeClr val="dk1"/>
            </a:solidFill>
            <a:prstDash val="solid"/>
            <a:round/>
            <a:headEnd type="none" w="med" len="med"/>
            <a:tailEnd type="none" w="med" len="med"/>
          </a:ln>
        </p:spPr>
      </p:cxnSp>
      <p:cxnSp>
        <p:nvCxnSpPr>
          <p:cNvPr id="530" name="Google Shape;530;p47">
            <a:extLst>
              <a:ext uri="{FF2B5EF4-FFF2-40B4-BE49-F238E27FC236}">
                <a16:creationId xmlns:a16="http://schemas.microsoft.com/office/drawing/2014/main" id="{AF34364B-DEE3-52F9-4B36-1E3583EF28F7}"/>
              </a:ext>
            </a:extLst>
          </p:cNvPr>
          <p:cNvCxnSpPr>
            <a:cxnSpLocks/>
            <a:stCxn id="523" idx="0"/>
            <a:endCxn id="518" idx="2"/>
          </p:cNvCxnSpPr>
          <p:nvPr/>
        </p:nvCxnSpPr>
        <p:spPr>
          <a:xfrm flipV="1">
            <a:off x="4572001" y="2127320"/>
            <a:ext cx="0" cy="243549"/>
          </a:xfrm>
          <a:prstGeom prst="straightConnector1">
            <a:avLst/>
          </a:prstGeom>
          <a:noFill/>
          <a:ln w="9525" cap="flat" cmpd="sng">
            <a:solidFill>
              <a:schemeClr val="dk1"/>
            </a:solidFill>
            <a:prstDash val="solid"/>
            <a:round/>
            <a:headEnd type="none" w="med" len="med"/>
            <a:tailEnd type="none" w="med" len="med"/>
          </a:ln>
        </p:spPr>
      </p:cxnSp>
      <p:cxnSp>
        <p:nvCxnSpPr>
          <p:cNvPr id="531" name="Google Shape;531;p47">
            <a:extLst>
              <a:ext uri="{FF2B5EF4-FFF2-40B4-BE49-F238E27FC236}">
                <a16:creationId xmlns:a16="http://schemas.microsoft.com/office/drawing/2014/main" id="{7FA614A5-17EC-FB89-719C-74E47DAEA768}"/>
              </a:ext>
            </a:extLst>
          </p:cNvPr>
          <p:cNvCxnSpPr>
            <a:cxnSpLocks/>
            <a:stCxn id="524" idx="0"/>
            <a:endCxn id="519" idx="2"/>
          </p:cNvCxnSpPr>
          <p:nvPr/>
        </p:nvCxnSpPr>
        <p:spPr>
          <a:xfrm flipV="1">
            <a:off x="6520017" y="2127323"/>
            <a:ext cx="0" cy="243546"/>
          </a:xfrm>
          <a:prstGeom prst="straightConnector1">
            <a:avLst/>
          </a:prstGeom>
          <a:noFill/>
          <a:ln w="9525" cap="flat" cmpd="sng">
            <a:solidFill>
              <a:schemeClr val="dk1"/>
            </a:solidFill>
            <a:prstDash val="solid"/>
            <a:round/>
            <a:headEnd type="none" w="med" len="med"/>
            <a:tailEnd type="none" w="med" len="med"/>
          </a:ln>
        </p:spPr>
      </p:cxnSp>
      <p:sp>
        <p:nvSpPr>
          <p:cNvPr id="533" name="Google Shape;533;p47">
            <a:extLst>
              <a:ext uri="{FF2B5EF4-FFF2-40B4-BE49-F238E27FC236}">
                <a16:creationId xmlns:a16="http://schemas.microsoft.com/office/drawing/2014/main" id="{B820E855-2819-62BA-569A-0DB4FBF96D57}"/>
              </a:ext>
            </a:extLst>
          </p:cNvPr>
          <p:cNvSpPr/>
          <p:nvPr/>
        </p:nvSpPr>
        <p:spPr>
          <a:xfrm>
            <a:off x="2535784" y="2986119"/>
            <a:ext cx="176400" cy="17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7">
            <a:extLst>
              <a:ext uri="{FF2B5EF4-FFF2-40B4-BE49-F238E27FC236}">
                <a16:creationId xmlns:a16="http://schemas.microsoft.com/office/drawing/2014/main" id="{CB2DB3BB-2281-D6A2-36DA-C7BA3225330D}"/>
              </a:ext>
            </a:extLst>
          </p:cNvPr>
          <p:cNvSpPr/>
          <p:nvPr/>
        </p:nvSpPr>
        <p:spPr>
          <a:xfrm>
            <a:off x="4483801" y="2986119"/>
            <a:ext cx="176400" cy="17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7">
            <a:extLst>
              <a:ext uri="{FF2B5EF4-FFF2-40B4-BE49-F238E27FC236}">
                <a16:creationId xmlns:a16="http://schemas.microsoft.com/office/drawing/2014/main" id="{4FCDAF23-399B-B722-F6E0-2CA0F98375D2}"/>
              </a:ext>
            </a:extLst>
          </p:cNvPr>
          <p:cNvSpPr/>
          <p:nvPr/>
        </p:nvSpPr>
        <p:spPr>
          <a:xfrm>
            <a:off x="6431817" y="2986119"/>
            <a:ext cx="176400" cy="176400"/>
          </a:xfrm>
          <a:prstGeom prst="rect">
            <a:avLst/>
          </a:pr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7">
            <a:extLst>
              <a:ext uri="{FF2B5EF4-FFF2-40B4-BE49-F238E27FC236}">
                <a16:creationId xmlns:a16="http://schemas.microsoft.com/office/drawing/2014/main" id="{0148688E-34C9-453E-2207-FDC9A6F0281D}"/>
              </a:ext>
            </a:extLst>
          </p:cNvPr>
          <p:cNvSpPr txBox="1"/>
          <p:nvPr/>
        </p:nvSpPr>
        <p:spPr>
          <a:xfrm flipH="1">
            <a:off x="1565491" y="3362294"/>
            <a:ext cx="2116985"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Calculated ride duration in minutes</a:t>
            </a:r>
            <a:endParaRPr sz="1200">
              <a:solidFill>
                <a:schemeClr val="dk1"/>
              </a:solidFill>
              <a:latin typeface="Source Code Pro"/>
              <a:ea typeface="Source Code Pro"/>
              <a:cs typeface="Source Code Pro"/>
              <a:sym typeface="Source Code Pro"/>
            </a:endParaRPr>
          </a:p>
        </p:txBody>
      </p:sp>
      <p:sp>
        <p:nvSpPr>
          <p:cNvPr id="538" name="Google Shape;538;p47">
            <a:extLst>
              <a:ext uri="{FF2B5EF4-FFF2-40B4-BE49-F238E27FC236}">
                <a16:creationId xmlns:a16="http://schemas.microsoft.com/office/drawing/2014/main" id="{13172D93-D8DC-1DCD-4CFC-9DFF8AED4D49}"/>
              </a:ext>
            </a:extLst>
          </p:cNvPr>
          <p:cNvSpPr txBox="1"/>
          <p:nvPr/>
        </p:nvSpPr>
        <p:spPr>
          <a:xfrm flipH="1">
            <a:off x="3643051" y="3362294"/>
            <a:ext cx="1857900" cy="10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Source Code Pro"/>
                <a:ea typeface="Source Code Pro"/>
                <a:cs typeface="Source Code Pro"/>
                <a:sym typeface="Source Code Pro"/>
              </a:rPr>
              <a:t>Handled outliers in trip duration</a:t>
            </a:r>
            <a:endParaRPr sz="1200">
              <a:solidFill>
                <a:schemeClr val="dk1"/>
              </a:solidFill>
              <a:latin typeface="Source Code Pro"/>
              <a:ea typeface="Source Code Pro"/>
              <a:cs typeface="Source Code Pro"/>
              <a:sym typeface="Source Code Pro"/>
            </a:endParaRPr>
          </a:p>
        </p:txBody>
      </p:sp>
      <p:sp>
        <p:nvSpPr>
          <p:cNvPr id="539" name="Google Shape;539;p47">
            <a:extLst>
              <a:ext uri="{FF2B5EF4-FFF2-40B4-BE49-F238E27FC236}">
                <a16:creationId xmlns:a16="http://schemas.microsoft.com/office/drawing/2014/main" id="{98A50507-B244-1580-6D71-2780EF9B5AA8}"/>
              </a:ext>
            </a:extLst>
          </p:cNvPr>
          <p:cNvSpPr txBox="1"/>
          <p:nvPr/>
        </p:nvSpPr>
        <p:spPr>
          <a:xfrm flipH="1">
            <a:off x="5591067" y="3362294"/>
            <a:ext cx="1857900" cy="10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solidFill>
                  <a:schemeClr val="dk1"/>
                </a:solidFill>
                <a:latin typeface="Source Code Pro"/>
                <a:ea typeface="Source Code Pro"/>
                <a:cs typeface="Source Code Pro"/>
                <a:sym typeface="Source Code Pro"/>
              </a:rPr>
              <a:t>Created new features</a:t>
            </a:r>
            <a:endParaRPr sz="1200">
              <a:solidFill>
                <a:schemeClr val="dk1"/>
              </a:solidFill>
              <a:latin typeface="Source Code Pro"/>
              <a:ea typeface="Source Code Pro"/>
              <a:cs typeface="Source Code Pro"/>
              <a:sym typeface="Source Code Pro"/>
            </a:endParaRPr>
          </a:p>
        </p:txBody>
      </p:sp>
      <p:cxnSp>
        <p:nvCxnSpPr>
          <p:cNvPr id="541" name="Google Shape;541;p47">
            <a:extLst>
              <a:ext uri="{FF2B5EF4-FFF2-40B4-BE49-F238E27FC236}">
                <a16:creationId xmlns:a16="http://schemas.microsoft.com/office/drawing/2014/main" id="{1C9A8256-C899-5E8E-9DF6-0755A15C303D}"/>
              </a:ext>
            </a:extLst>
          </p:cNvPr>
          <p:cNvCxnSpPr>
            <a:stCxn id="533" idx="3"/>
            <a:endCxn id="534" idx="1"/>
          </p:cNvCxnSpPr>
          <p:nvPr/>
        </p:nvCxnSpPr>
        <p:spPr>
          <a:xfrm>
            <a:off x="2712184" y="3074319"/>
            <a:ext cx="1771500" cy="0"/>
          </a:xfrm>
          <a:prstGeom prst="straightConnector1">
            <a:avLst/>
          </a:prstGeom>
          <a:noFill/>
          <a:ln w="9525" cap="flat" cmpd="sng">
            <a:solidFill>
              <a:schemeClr val="dk1"/>
            </a:solidFill>
            <a:prstDash val="solid"/>
            <a:round/>
            <a:headEnd type="none" w="med" len="med"/>
            <a:tailEnd type="none" w="med" len="med"/>
          </a:ln>
        </p:spPr>
      </p:cxnSp>
      <p:cxnSp>
        <p:nvCxnSpPr>
          <p:cNvPr id="542" name="Google Shape;542;p47">
            <a:extLst>
              <a:ext uri="{FF2B5EF4-FFF2-40B4-BE49-F238E27FC236}">
                <a16:creationId xmlns:a16="http://schemas.microsoft.com/office/drawing/2014/main" id="{2DCF5B85-5A94-483E-300A-B609F192961C}"/>
              </a:ext>
            </a:extLst>
          </p:cNvPr>
          <p:cNvCxnSpPr>
            <a:stCxn id="534" idx="3"/>
            <a:endCxn id="535" idx="1"/>
          </p:cNvCxnSpPr>
          <p:nvPr/>
        </p:nvCxnSpPr>
        <p:spPr>
          <a:xfrm>
            <a:off x="4660201" y="3074319"/>
            <a:ext cx="1771500" cy="0"/>
          </a:xfrm>
          <a:prstGeom prst="straightConnector1">
            <a:avLst/>
          </a:prstGeom>
          <a:noFill/>
          <a:ln w="9525" cap="flat" cmpd="sng">
            <a:solidFill>
              <a:schemeClr val="dk1"/>
            </a:solidFill>
            <a:prstDash val="solid"/>
            <a:round/>
            <a:headEnd type="none" w="med" len="med"/>
            <a:tailEnd type="none" w="med" len="med"/>
          </a:ln>
        </p:spPr>
      </p:cxnSp>
      <p:cxnSp>
        <p:nvCxnSpPr>
          <p:cNvPr id="544" name="Google Shape;544;p47">
            <a:extLst>
              <a:ext uri="{FF2B5EF4-FFF2-40B4-BE49-F238E27FC236}">
                <a16:creationId xmlns:a16="http://schemas.microsoft.com/office/drawing/2014/main" id="{9014A27D-B2E0-05BE-96B9-044E458B796F}"/>
              </a:ext>
            </a:extLst>
          </p:cNvPr>
          <p:cNvCxnSpPr>
            <a:cxnSpLocks/>
            <a:stCxn id="533" idx="2"/>
            <a:endCxn id="537" idx="0"/>
          </p:cNvCxnSpPr>
          <p:nvPr/>
        </p:nvCxnSpPr>
        <p:spPr>
          <a:xfrm flipH="1">
            <a:off x="2623983" y="3162519"/>
            <a:ext cx="1" cy="199775"/>
          </a:xfrm>
          <a:prstGeom prst="straightConnector1">
            <a:avLst/>
          </a:prstGeom>
          <a:noFill/>
          <a:ln w="9525" cap="flat" cmpd="sng">
            <a:solidFill>
              <a:schemeClr val="dk1"/>
            </a:solidFill>
            <a:prstDash val="solid"/>
            <a:round/>
            <a:headEnd type="none" w="med" len="med"/>
            <a:tailEnd type="none" w="med" len="med"/>
          </a:ln>
        </p:spPr>
      </p:cxnSp>
      <p:cxnSp>
        <p:nvCxnSpPr>
          <p:cNvPr id="545" name="Google Shape;545;p47">
            <a:extLst>
              <a:ext uri="{FF2B5EF4-FFF2-40B4-BE49-F238E27FC236}">
                <a16:creationId xmlns:a16="http://schemas.microsoft.com/office/drawing/2014/main" id="{656F79F1-7206-62A8-4EAC-C44A4F80B7E5}"/>
              </a:ext>
            </a:extLst>
          </p:cNvPr>
          <p:cNvCxnSpPr>
            <a:stCxn id="534" idx="2"/>
            <a:endCxn id="538" idx="0"/>
          </p:cNvCxnSpPr>
          <p:nvPr/>
        </p:nvCxnSpPr>
        <p:spPr>
          <a:xfrm>
            <a:off x="4572001" y="3162519"/>
            <a:ext cx="0" cy="199800"/>
          </a:xfrm>
          <a:prstGeom prst="straightConnector1">
            <a:avLst/>
          </a:prstGeom>
          <a:noFill/>
          <a:ln w="9525" cap="flat" cmpd="sng">
            <a:solidFill>
              <a:schemeClr val="dk1"/>
            </a:solidFill>
            <a:prstDash val="solid"/>
            <a:round/>
            <a:headEnd type="none" w="med" len="med"/>
            <a:tailEnd type="none" w="med" len="med"/>
          </a:ln>
        </p:spPr>
      </p:cxnSp>
      <p:cxnSp>
        <p:nvCxnSpPr>
          <p:cNvPr id="546" name="Google Shape;546;p47">
            <a:extLst>
              <a:ext uri="{FF2B5EF4-FFF2-40B4-BE49-F238E27FC236}">
                <a16:creationId xmlns:a16="http://schemas.microsoft.com/office/drawing/2014/main" id="{5CFBAD0E-AE73-5B6A-7CC5-0699F059C7BA}"/>
              </a:ext>
            </a:extLst>
          </p:cNvPr>
          <p:cNvCxnSpPr>
            <a:stCxn id="535" idx="2"/>
            <a:endCxn id="539" idx="0"/>
          </p:cNvCxnSpPr>
          <p:nvPr/>
        </p:nvCxnSpPr>
        <p:spPr>
          <a:xfrm>
            <a:off x="6520017" y="3162519"/>
            <a:ext cx="0" cy="1998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267435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grpSp>
        <p:nvGrpSpPr>
          <p:cNvPr id="300" name="Google Shape;300;p31"/>
          <p:cNvGrpSpPr/>
          <p:nvPr/>
        </p:nvGrpSpPr>
        <p:grpSpPr>
          <a:xfrm>
            <a:off x="772525" y="726625"/>
            <a:ext cx="6578100" cy="3438300"/>
            <a:chOff x="772525" y="726625"/>
            <a:chExt cx="6578100" cy="3438300"/>
          </a:xfrm>
        </p:grpSpPr>
        <p:sp>
          <p:nvSpPr>
            <p:cNvPr id="301" name="Google Shape;301;p31"/>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31"/>
          <p:cNvGrpSpPr/>
          <p:nvPr/>
        </p:nvGrpSpPr>
        <p:grpSpPr>
          <a:xfrm>
            <a:off x="3993600" y="3441475"/>
            <a:ext cx="2119748" cy="1127400"/>
            <a:chOff x="4924170" y="3441525"/>
            <a:chExt cx="3447305" cy="1127400"/>
          </a:xfrm>
        </p:grpSpPr>
        <p:sp>
          <p:nvSpPr>
            <p:cNvPr id="304" name="Google Shape;304;p31"/>
            <p:cNvSpPr/>
            <p:nvPr/>
          </p:nvSpPr>
          <p:spPr>
            <a:xfrm>
              <a:off x="4924170" y="3441525"/>
              <a:ext cx="3447300" cy="112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1"/>
          <p:cNvGrpSpPr/>
          <p:nvPr/>
        </p:nvGrpSpPr>
        <p:grpSpPr>
          <a:xfrm>
            <a:off x="5422275" y="1302375"/>
            <a:ext cx="2560700" cy="1952840"/>
            <a:chOff x="-227375" y="1029588"/>
            <a:chExt cx="4718446" cy="4667400"/>
          </a:xfrm>
        </p:grpSpPr>
        <p:sp>
          <p:nvSpPr>
            <p:cNvPr id="307" name="Google Shape;307;p31"/>
            <p:cNvSpPr/>
            <p:nvPr/>
          </p:nvSpPr>
          <p:spPr>
            <a:xfrm>
              <a:off x="-227375" y="1029588"/>
              <a:ext cx="4718400" cy="4667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227329" y="1029588"/>
              <a:ext cx="47184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31"/>
          <p:cNvSpPr txBox="1">
            <a:spLocks noGrp="1"/>
          </p:cNvSpPr>
          <p:nvPr>
            <p:ph type="title"/>
          </p:nvPr>
        </p:nvSpPr>
        <p:spPr>
          <a:xfrm>
            <a:off x="1045150" y="1866000"/>
            <a:ext cx="3943500" cy="8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Exploration</a:t>
            </a:r>
            <a:endParaRPr/>
          </a:p>
        </p:txBody>
      </p:sp>
      <p:sp>
        <p:nvSpPr>
          <p:cNvPr id="310" name="Google Shape;310;p31"/>
          <p:cNvSpPr txBox="1">
            <a:spLocks noGrp="1"/>
          </p:cNvSpPr>
          <p:nvPr>
            <p:ph type="title" idx="2"/>
          </p:nvPr>
        </p:nvSpPr>
        <p:spPr>
          <a:xfrm>
            <a:off x="5590076" y="1551675"/>
            <a:ext cx="22251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311" name="Google Shape;311;p31"/>
          <p:cNvSpPr txBox="1"/>
          <p:nvPr/>
        </p:nvSpPr>
        <p:spPr>
          <a:xfrm>
            <a:off x="841925" y="1094475"/>
            <a:ext cx="1077300" cy="568800"/>
          </a:xfrm>
          <a:prstGeom prst="rect">
            <a:avLst/>
          </a:prstGeom>
          <a:noFill/>
          <a:ln>
            <a:noFill/>
          </a:ln>
        </p:spPr>
        <p:txBody>
          <a:bodyPr spcFirstLastPara="1" wrap="square" lIns="91425" tIns="91425" rIns="91425" bIns="91425" anchor="t" anchorCtr="0">
            <a:noAutofit/>
          </a:bodyPr>
          <a:lstStyle/>
          <a:p>
            <a:pPr marL="0" lvl="0" indent="0" algn="r" rtl="0">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312" name="Google Shape;312;p31"/>
          <p:cNvSpPr txBox="1"/>
          <p:nvPr/>
        </p:nvSpPr>
        <p:spPr>
          <a:xfrm>
            <a:off x="4445082" y="3760875"/>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E0F7715E-7A49-90A3-64C6-CE7129A6B1F6}"/>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6E569B1C-FAA8-2B89-1B23-EDCF5AA9E9D3}"/>
              </a:ext>
            </a:extLst>
          </p:cNvPr>
          <p:cNvPicPr>
            <a:picLocks noChangeAspect="1"/>
          </p:cNvPicPr>
          <p:nvPr/>
        </p:nvPicPr>
        <p:blipFill>
          <a:blip r:embed="rId3"/>
          <a:srcRect/>
          <a:stretch/>
        </p:blipFill>
        <p:spPr>
          <a:xfrm>
            <a:off x="1480074" y="545978"/>
            <a:ext cx="6183852" cy="4122568"/>
          </a:xfrm>
          <a:prstGeom prst="rect">
            <a:avLst/>
          </a:prstGeom>
        </p:spPr>
      </p:pic>
    </p:spTree>
    <p:extLst>
      <p:ext uri="{BB962C8B-B14F-4D97-AF65-F5344CB8AC3E}">
        <p14:creationId xmlns:p14="http://schemas.microsoft.com/office/powerpoint/2010/main" val="174205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32293746-C897-55F5-E96C-F16DFC5491C7}"/>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47CC9E53-4FA9-7222-1629-9296695AC9A8}"/>
              </a:ext>
            </a:extLst>
          </p:cNvPr>
          <p:cNvPicPr>
            <a:picLocks noChangeAspect="1"/>
          </p:cNvPicPr>
          <p:nvPr/>
        </p:nvPicPr>
        <p:blipFill>
          <a:blip r:embed="rId3"/>
          <a:srcRect/>
          <a:stretch/>
        </p:blipFill>
        <p:spPr>
          <a:xfrm>
            <a:off x="1273946" y="545978"/>
            <a:ext cx="6596109" cy="4122568"/>
          </a:xfrm>
          <a:prstGeom prst="rect">
            <a:avLst/>
          </a:prstGeom>
        </p:spPr>
      </p:pic>
    </p:spTree>
    <p:extLst>
      <p:ext uri="{BB962C8B-B14F-4D97-AF65-F5344CB8AC3E}">
        <p14:creationId xmlns:p14="http://schemas.microsoft.com/office/powerpoint/2010/main" val="2302617253"/>
      </p:ext>
    </p:extLst>
  </p:cSld>
  <p:clrMapOvr>
    <a:masterClrMapping/>
  </p:clrMapOvr>
</p:sld>
</file>

<file path=ppt/theme/theme1.xml><?xml version="1.0" encoding="utf-8"?>
<a:theme xmlns:a="http://schemas.openxmlformats.org/drawingml/2006/main" name="New Operating System Design Pitch Deck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3184</Words>
  <Application>Microsoft Macintosh PowerPoint</Application>
  <PresentationFormat>On-screen Show (16:9)</PresentationFormat>
  <Paragraphs>433</Paragraphs>
  <Slides>35</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Source Code Pro</vt:lpstr>
      <vt:lpstr>Aptos</vt:lpstr>
      <vt:lpstr>Arial</vt:lpstr>
      <vt:lpstr>Anaheim</vt:lpstr>
      <vt:lpstr>Fira Sans Extra Condensed</vt:lpstr>
      <vt:lpstr>Nunito Light</vt:lpstr>
      <vt:lpstr>Quantico</vt:lpstr>
      <vt:lpstr>Denk One</vt:lpstr>
      <vt:lpstr>PT Sans</vt:lpstr>
      <vt:lpstr>New Operating System Design Pitch Deck by Slidesgo</vt:lpstr>
      <vt:lpstr>Spokes &amp; Stats: Analysing Divvy’s Bike Share Data</vt:lpstr>
      <vt:lpstr>Introduction</vt:lpstr>
      <vt:lpstr>&lt;/ About Divvy Bikes</vt:lpstr>
      <vt:lpstr>&lt;/ Objective</vt:lpstr>
      <vt:lpstr>&lt;/ Data Description</vt:lpstr>
      <vt:lpstr>&lt;/ Data Preprocessing</vt:lpstr>
      <vt:lpstr>Data Exploration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vt:lpstr>
      <vt:lpstr>&lt;/ Logistic Regression</vt:lpstr>
      <vt:lpstr>&lt;/ Results</vt:lpstr>
      <vt:lpstr>&lt;/ KNN Classifier</vt:lpstr>
      <vt:lpstr>PowerPoint Presentation</vt:lpstr>
      <vt:lpstr>&lt;/ Results</vt:lpstr>
      <vt:lpstr>&lt;/ XGBoost Classifier</vt:lpstr>
      <vt:lpstr>&lt;/ date_week</vt:lpstr>
      <vt:lpstr>&lt;/ Results</vt:lpstr>
      <vt:lpstr>&lt;/ Random Forest Classifier</vt:lpstr>
      <vt:lpstr>&lt;/ ride_duration</vt:lpstr>
      <vt:lpstr>&lt;/ Results</vt:lpstr>
      <vt:lpstr>Results</vt:lpstr>
      <vt:lpstr>Accuracy Ranking</vt:lpstr>
      <vt:lpstr>{53%   75%}</vt:lpstr>
      <vt:lpstr>Conclusion</vt:lpstr>
      <vt:lpstr>&lt;/ Conclusions &amp;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Spokes &amp; Stats: Analysing Divvy’s Bike Share Data</dc:title>
  <cp:lastModifiedBy>Vivek Lamba</cp:lastModifiedBy>
  <cp:revision>2</cp:revision>
  <dcterms:modified xsi:type="dcterms:W3CDTF">2025-08-25T11:21:08Z</dcterms:modified>
</cp:coreProperties>
</file>