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9" r:id="rId3"/>
    <p:sldId id="257" r:id="rId4"/>
    <p:sldId id="258" r:id="rId5"/>
    <p:sldId id="262" r:id="rId6"/>
    <p:sldId id="275" r:id="rId7"/>
    <p:sldId id="277" r:id="rId8"/>
    <p:sldId id="276" r:id="rId9"/>
    <p:sldId id="268" r:id="rId10"/>
    <p:sldId id="270" r:id="rId11"/>
    <p:sldId id="271" r:id="rId12"/>
    <p:sldId id="273" r:id="rId13"/>
    <p:sldId id="274" r:id="rId14"/>
    <p:sldId id="261" r:id="rId15"/>
    <p:sldId id="260" r:id="rId16"/>
    <p:sldId id="263" r:id="rId17"/>
    <p:sldId id="267" r:id="rId18"/>
    <p:sldId id="266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18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F0C234-49BE-457C-A25E-76AA066376B5}" type="doc">
      <dgm:prSet loTypeId="urn:microsoft.com/office/officeart/2018/5/layout/IconLeafLabelList" loCatId="icon" qsTypeId="urn:microsoft.com/office/officeart/2005/8/quickstyle/simple4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1DDE360-5629-4476-B80A-901149C7010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raw data</a:t>
          </a:r>
        </a:p>
      </dgm:t>
    </dgm:pt>
    <dgm:pt modelId="{0CCD4E28-19CF-448E-9EA9-617181E90F3C}" type="parTrans" cxnId="{AAC1888E-32F1-4883-8BF9-41CD4EC0E77B}">
      <dgm:prSet/>
      <dgm:spPr/>
      <dgm:t>
        <a:bodyPr/>
        <a:lstStyle/>
        <a:p>
          <a:endParaRPr lang="en-US"/>
        </a:p>
      </dgm:t>
    </dgm:pt>
    <dgm:pt modelId="{B38E5A66-0777-4DE3-A6D9-887C2B589D66}" type="sibTrans" cxnId="{AAC1888E-32F1-4883-8BF9-41CD4EC0E77B}">
      <dgm:prSet/>
      <dgm:spPr/>
      <dgm:t>
        <a:bodyPr/>
        <a:lstStyle/>
        <a:p>
          <a:endParaRPr lang="en-US"/>
        </a:p>
      </dgm:t>
    </dgm:pt>
    <dgm:pt modelId="{28651AAD-6B17-420E-8FCE-ABC0272A580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 cleanup</a:t>
          </a:r>
        </a:p>
      </dgm:t>
    </dgm:pt>
    <dgm:pt modelId="{FE157B93-1B11-4B0B-9DF7-F5BA9A3AD7AD}" type="parTrans" cxnId="{20483E85-32DA-4E6B-B841-63B8BBF95B0F}">
      <dgm:prSet/>
      <dgm:spPr/>
      <dgm:t>
        <a:bodyPr/>
        <a:lstStyle/>
        <a:p>
          <a:endParaRPr lang="en-US"/>
        </a:p>
      </dgm:t>
    </dgm:pt>
    <dgm:pt modelId="{A46622A5-6EA3-4536-9394-17890DE5ECA4}" type="sibTrans" cxnId="{20483E85-32DA-4E6B-B841-63B8BBF95B0F}">
      <dgm:prSet/>
      <dgm:spPr/>
      <dgm:t>
        <a:bodyPr/>
        <a:lstStyle/>
        <a:p>
          <a:endParaRPr lang="en-US"/>
        </a:p>
      </dgm:t>
    </dgm:pt>
    <dgm:pt modelId="{C795099B-A45B-4C05-8391-BD2B5D01AC4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 exploration</a:t>
          </a:r>
        </a:p>
      </dgm:t>
    </dgm:pt>
    <dgm:pt modelId="{A676EABE-762E-43E0-B2D7-17C5DCC92A2F}" type="parTrans" cxnId="{D4B80AD7-567A-459A-9C82-EFE3102E50DF}">
      <dgm:prSet/>
      <dgm:spPr/>
      <dgm:t>
        <a:bodyPr/>
        <a:lstStyle/>
        <a:p>
          <a:endParaRPr lang="en-US"/>
        </a:p>
      </dgm:t>
    </dgm:pt>
    <dgm:pt modelId="{52FF7C83-2C0B-47CE-9D29-C65F3D3F0B41}" type="sibTrans" cxnId="{D4B80AD7-567A-459A-9C82-EFE3102E50DF}">
      <dgm:prSet/>
      <dgm:spPr/>
      <dgm:t>
        <a:bodyPr/>
        <a:lstStyle/>
        <a:p>
          <a:endParaRPr lang="en-US"/>
        </a:p>
      </dgm:t>
    </dgm:pt>
    <dgm:pt modelId="{0E860F1D-9B38-480F-A882-A26734A5EA8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 analysis</a:t>
          </a:r>
        </a:p>
      </dgm:t>
    </dgm:pt>
    <dgm:pt modelId="{543C8590-F298-45F0-B194-862277F9AB97}" type="parTrans" cxnId="{FC6CC9EC-E1E9-4907-BB2F-28BE93CCCD00}">
      <dgm:prSet/>
      <dgm:spPr/>
      <dgm:t>
        <a:bodyPr/>
        <a:lstStyle/>
        <a:p>
          <a:endParaRPr lang="en-US"/>
        </a:p>
      </dgm:t>
    </dgm:pt>
    <dgm:pt modelId="{A9BB7CED-5E26-4AAD-9BA6-28CED4AE81EF}" type="sibTrans" cxnId="{FC6CC9EC-E1E9-4907-BB2F-28BE93CCCD00}">
      <dgm:prSet/>
      <dgm:spPr/>
      <dgm:t>
        <a:bodyPr/>
        <a:lstStyle/>
        <a:p>
          <a:endParaRPr lang="en-US"/>
        </a:p>
      </dgm:t>
    </dgm:pt>
    <dgm:pt modelId="{C6D4479A-4012-40BE-9180-B4236ECDBC1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User inputs</a:t>
          </a:r>
        </a:p>
      </dgm:t>
    </dgm:pt>
    <dgm:pt modelId="{67BEDAE2-853C-4673-B4A3-ACD673AFC8D1}" type="parTrans" cxnId="{AA9D6D79-4E67-4C31-9DEC-14EE865F73DA}">
      <dgm:prSet/>
      <dgm:spPr/>
      <dgm:t>
        <a:bodyPr/>
        <a:lstStyle/>
        <a:p>
          <a:endParaRPr lang="en-US"/>
        </a:p>
      </dgm:t>
    </dgm:pt>
    <dgm:pt modelId="{2F6F326D-E0C7-430A-B8FB-C746E2338AB0}" type="sibTrans" cxnId="{AA9D6D79-4E67-4C31-9DEC-14EE865F73DA}">
      <dgm:prSet/>
      <dgm:spPr/>
      <dgm:t>
        <a:bodyPr/>
        <a:lstStyle/>
        <a:p>
          <a:endParaRPr lang="en-US"/>
        </a:p>
      </dgm:t>
    </dgm:pt>
    <dgm:pt modelId="{3B8A45F1-B9F4-442A-8340-C865B3E0E95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Scope for future analysis</a:t>
          </a:r>
        </a:p>
      </dgm:t>
    </dgm:pt>
    <dgm:pt modelId="{846A9D11-A8B2-4C7A-8A76-38D7F0EF7A56}" type="parTrans" cxnId="{EB482083-9C88-4919-852D-95BE7DDA6745}">
      <dgm:prSet/>
      <dgm:spPr/>
      <dgm:t>
        <a:bodyPr/>
        <a:lstStyle/>
        <a:p>
          <a:endParaRPr lang="en-US"/>
        </a:p>
      </dgm:t>
    </dgm:pt>
    <dgm:pt modelId="{4A465BC8-4098-4F02-A49E-5A23EA6966BE}" type="sibTrans" cxnId="{EB482083-9C88-4919-852D-95BE7DDA6745}">
      <dgm:prSet/>
      <dgm:spPr/>
      <dgm:t>
        <a:bodyPr/>
        <a:lstStyle/>
        <a:p>
          <a:endParaRPr lang="en-US"/>
        </a:p>
      </dgm:t>
    </dgm:pt>
    <dgm:pt modelId="{66191F2F-9AE4-4268-B85D-8591AD31DBC2}" type="pres">
      <dgm:prSet presAssocID="{54F0C234-49BE-457C-A25E-76AA066376B5}" presName="root" presStyleCnt="0">
        <dgm:presLayoutVars>
          <dgm:dir/>
          <dgm:resizeHandles val="exact"/>
        </dgm:presLayoutVars>
      </dgm:prSet>
      <dgm:spPr/>
    </dgm:pt>
    <dgm:pt modelId="{32C77485-2F06-485A-AB25-BF2F77D585AB}" type="pres">
      <dgm:prSet presAssocID="{41DDE360-5629-4476-B80A-901149C7010D}" presName="compNode" presStyleCnt="0"/>
      <dgm:spPr/>
    </dgm:pt>
    <dgm:pt modelId="{02B599A0-5AAD-4F14-A185-6CB844125057}" type="pres">
      <dgm:prSet presAssocID="{41DDE360-5629-4476-B80A-901149C7010D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A325100B-4623-4C8E-A746-57CB28EA30EF}" type="pres">
      <dgm:prSet presAssocID="{41DDE360-5629-4476-B80A-901149C7010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471E911-786F-4210-BA0C-5C35AD8DD051}" type="pres">
      <dgm:prSet presAssocID="{41DDE360-5629-4476-B80A-901149C7010D}" presName="spaceRect" presStyleCnt="0"/>
      <dgm:spPr/>
    </dgm:pt>
    <dgm:pt modelId="{5241D0CE-8337-4E22-A3D0-841C7E569333}" type="pres">
      <dgm:prSet presAssocID="{41DDE360-5629-4476-B80A-901149C7010D}" presName="textRect" presStyleLbl="revTx" presStyleIdx="0" presStyleCnt="6">
        <dgm:presLayoutVars>
          <dgm:chMax val="1"/>
          <dgm:chPref val="1"/>
        </dgm:presLayoutVars>
      </dgm:prSet>
      <dgm:spPr/>
    </dgm:pt>
    <dgm:pt modelId="{AE4054E6-BF34-4835-B44C-5C483DF1DF6B}" type="pres">
      <dgm:prSet presAssocID="{B38E5A66-0777-4DE3-A6D9-887C2B589D66}" presName="sibTrans" presStyleCnt="0"/>
      <dgm:spPr/>
    </dgm:pt>
    <dgm:pt modelId="{ECC3D1AD-C343-4617-AB18-A39D8E7BA125}" type="pres">
      <dgm:prSet presAssocID="{28651AAD-6B17-420E-8FCE-ABC0272A580F}" presName="compNode" presStyleCnt="0"/>
      <dgm:spPr/>
    </dgm:pt>
    <dgm:pt modelId="{118D8980-3331-497C-89FD-4C7A115F4E1A}" type="pres">
      <dgm:prSet presAssocID="{28651AAD-6B17-420E-8FCE-ABC0272A580F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A1AC4BA-8329-445D-A945-6616490BAFD6}" type="pres">
      <dgm:prSet presAssocID="{28651AAD-6B17-420E-8FCE-ABC0272A580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5425F7B2-AD37-4359-B83D-949C2F692B94}" type="pres">
      <dgm:prSet presAssocID="{28651AAD-6B17-420E-8FCE-ABC0272A580F}" presName="spaceRect" presStyleCnt="0"/>
      <dgm:spPr/>
    </dgm:pt>
    <dgm:pt modelId="{161FAB98-8D66-40BF-A8B6-B33E6B7B48FC}" type="pres">
      <dgm:prSet presAssocID="{28651AAD-6B17-420E-8FCE-ABC0272A580F}" presName="textRect" presStyleLbl="revTx" presStyleIdx="1" presStyleCnt="6">
        <dgm:presLayoutVars>
          <dgm:chMax val="1"/>
          <dgm:chPref val="1"/>
        </dgm:presLayoutVars>
      </dgm:prSet>
      <dgm:spPr/>
    </dgm:pt>
    <dgm:pt modelId="{B5CBDDAE-B60F-477F-A292-B09F224F9714}" type="pres">
      <dgm:prSet presAssocID="{A46622A5-6EA3-4536-9394-17890DE5ECA4}" presName="sibTrans" presStyleCnt="0"/>
      <dgm:spPr/>
    </dgm:pt>
    <dgm:pt modelId="{29133CF5-7C5D-40EA-A28D-2FBC17B545E0}" type="pres">
      <dgm:prSet presAssocID="{C795099B-A45B-4C05-8391-BD2B5D01AC4D}" presName="compNode" presStyleCnt="0"/>
      <dgm:spPr/>
    </dgm:pt>
    <dgm:pt modelId="{9B94EABE-855E-4755-916A-D0AF4D774432}" type="pres">
      <dgm:prSet presAssocID="{C795099B-A45B-4C05-8391-BD2B5D01AC4D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A83634D-4EBB-493F-9EE7-508B2365B887}" type="pres">
      <dgm:prSet presAssocID="{C795099B-A45B-4C05-8391-BD2B5D01AC4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C50C6056-2B5A-48D6-B36D-D614FF024BBD}" type="pres">
      <dgm:prSet presAssocID="{C795099B-A45B-4C05-8391-BD2B5D01AC4D}" presName="spaceRect" presStyleCnt="0"/>
      <dgm:spPr/>
    </dgm:pt>
    <dgm:pt modelId="{0A43D0C6-FCD4-4363-BAA4-200603D21BF7}" type="pres">
      <dgm:prSet presAssocID="{C795099B-A45B-4C05-8391-BD2B5D01AC4D}" presName="textRect" presStyleLbl="revTx" presStyleIdx="2" presStyleCnt="6">
        <dgm:presLayoutVars>
          <dgm:chMax val="1"/>
          <dgm:chPref val="1"/>
        </dgm:presLayoutVars>
      </dgm:prSet>
      <dgm:spPr/>
    </dgm:pt>
    <dgm:pt modelId="{4FBCEDE3-EA97-4247-8583-61F0A78F47D4}" type="pres">
      <dgm:prSet presAssocID="{52FF7C83-2C0B-47CE-9D29-C65F3D3F0B41}" presName="sibTrans" presStyleCnt="0"/>
      <dgm:spPr/>
    </dgm:pt>
    <dgm:pt modelId="{BE7CB7D6-D1D9-4537-B5C9-62D5AF3FD9F5}" type="pres">
      <dgm:prSet presAssocID="{0E860F1D-9B38-480F-A882-A26734A5EA82}" presName="compNode" presStyleCnt="0"/>
      <dgm:spPr/>
    </dgm:pt>
    <dgm:pt modelId="{4E311762-49AB-434D-86EC-9796E578463C}" type="pres">
      <dgm:prSet presAssocID="{0E860F1D-9B38-480F-A882-A26734A5EA82}" presName="iconBgRect" presStyleLbl="bgShp" presStyleIdx="3" presStyleCnt="6" custLinFactNeighborY="8751"/>
      <dgm:spPr>
        <a:prstGeom prst="round2DiagRect">
          <a:avLst>
            <a:gd name="adj1" fmla="val 29727"/>
            <a:gd name="adj2" fmla="val 0"/>
          </a:avLst>
        </a:prstGeom>
      </dgm:spPr>
    </dgm:pt>
    <dgm:pt modelId="{3516DE72-78D3-4C0D-823F-A762AF2B2AE7}" type="pres">
      <dgm:prSet presAssocID="{0E860F1D-9B38-480F-A882-A26734A5EA82}" presName="iconRect" presStyleLbl="node1" presStyleIdx="3" presStyleCnt="6" custLinFactNeighborY="15251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ginning"/>
        </a:ext>
      </dgm:extLst>
    </dgm:pt>
    <dgm:pt modelId="{EEE62415-72B3-4A9C-8339-2E8E74B7852E}" type="pres">
      <dgm:prSet presAssocID="{0E860F1D-9B38-480F-A882-A26734A5EA82}" presName="spaceRect" presStyleCnt="0"/>
      <dgm:spPr/>
    </dgm:pt>
    <dgm:pt modelId="{F6520636-E5BC-49EE-A5BE-6D08350143AA}" type="pres">
      <dgm:prSet presAssocID="{0E860F1D-9B38-480F-A882-A26734A5EA82}" presName="textRect" presStyleLbl="revTx" presStyleIdx="3" presStyleCnt="6" custLinFactNeighborY="13344">
        <dgm:presLayoutVars>
          <dgm:chMax val="1"/>
          <dgm:chPref val="1"/>
        </dgm:presLayoutVars>
      </dgm:prSet>
      <dgm:spPr/>
    </dgm:pt>
    <dgm:pt modelId="{8386EAD6-FE30-48FD-898A-5970E634DC78}" type="pres">
      <dgm:prSet presAssocID="{A9BB7CED-5E26-4AAD-9BA6-28CED4AE81EF}" presName="sibTrans" presStyleCnt="0"/>
      <dgm:spPr/>
    </dgm:pt>
    <dgm:pt modelId="{E9F8F26B-D98E-474D-8096-114FFE2A3D1A}" type="pres">
      <dgm:prSet presAssocID="{C6D4479A-4012-40BE-9180-B4236ECDBC1C}" presName="compNode" presStyleCnt="0"/>
      <dgm:spPr/>
    </dgm:pt>
    <dgm:pt modelId="{BCBA2745-C8F3-4AD3-97E2-BB6BB1477A70}" type="pres">
      <dgm:prSet presAssocID="{C6D4479A-4012-40BE-9180-B4236ECDBC1C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2CA59B44-0047-4E53-ABDE-2CDDD4CD6172}" type="pres">
      <dgm:prSet presAssocID="{C6D4479A-4012-40BE-9180-B4236ECDBC1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3EEEDDF-526E-468B-84F0-E20BC4EA7012}" type="pres">
      <dgm:prSet presAssocID="{C6D4479A-4012-40BE-9180-B4236ECDBC1C}" presName="spaceRect" presStyleCnt="0"/>
      <dgm:spPr/>
    </dgm:pt>
    <dgm:pt modelId="{E68821C5-8FF6-40FB-BC5B-C9F718FEC18F}" type="pres">
      <dgm:prSet presAssocID="{C6D4479A-4012-40BE-9180-B4236ECDBC1C}" presName="textRect" presStyleLbl="revTx" presStyleIdx="4" presStyleCnt="6">
        <dgm:presLayoutVars>
          <dgm:chMax val="1"/>
          <dgm:chPref val="1"/>
        </dgm:presLayoutVars>
      </dgm:prSet>
      <dgm:spPr/>
    </dgm:pt>
    <dgm:pt modelId="{9D92F5D7-1FDD-4B98-97FD-43AA62B570F7}" type="pres">
      <dgm:prSet presAssocID="{2F6F326D-E0C7-430A-B8FB-C746E2338AB0}" presName="sibTrans" presStyleCnt="0"/>
      <dgm:spPr/>
    </dgm:pt>
    <dgm:pt modelId="{DE8C78CF-07E9-42A8-8C72-D037CE115EF1}" type="pres">
      <dgm:prSet presAssocID="{3B8A45F1-B9F4-442A-8340-C865B3E0E957}" presName="compNode" presStyleCnt="0"/>
      <dgm:spPr/>
    </dgm:pt>
    <dgm:pt modelId="{A383F50E-7EA9-44DD-8E23-F6B1F53930D5}" type="pres">
      <dgm:prSet presAssocID="{3B8A45F1-B9F4-442A-8340-C865B3E0E957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F406B11-F5B7-4F8C-A71F-4BD72B999435}" type="pres">
      <dgm:prSet presAssocID="{3B8A45F1-B9F4-442A-8340-C865B3E0E95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B3A83BA3-C6E0-4E4B-8245-44672BE3A69F}" type="pres">
      <dgm:prSet presAssocID="{3B8A45F1-B9F4-442A-8340-C865B3E0E957}" presName="spaceRect" presStyleCnt="0"/>
      <dgm:spPr/>
    </dgm:pt>
    <dgm:pt modelId="{F28B20F4-F590-45DB-9B07-811DD7B0B085}" type="pres">
      <dgm:prSet presAssocID="{3B8A45F1-B9F4-442A-8340-C865B3E0E95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4969901-B9A6-43F5-BAC1-122AF53DE11E}" type="presOf" srcId="{C6D4479A-4012-40BE-9180-B4236ECDBC1C}" destId="{E68821C5-8FF6-40FB-BC5B-C9F718FEC18F}" srcOrd="0" destOrd="0" presId="urn:microsoft.com/office/officeart/2018/5/layout/IconLeafLabelList"/>
    <dgm:cxn modelId="{E627C860-2395-4EB8-9E6F-AE5DCCE8024D}" type="presOf" srcId="{54F0C234-49BE-457C-A25E-76AA066376B5}" destId="{66191F2F-9AE4-4268-B85D-8591AD31DBC2}" srcOrd="0" destOrd="0" presId="urn:microsoft.com/office/officeart/2018/5/layout/IconLeafLabelList"/>
    <dgm:cxn modelId="{73F84148-C49B-4F8F-91ED-F515BFACFBED}" type="presOf" srcId="{3B8A45F1-B9F4-442A-8340-C865B3E0E957}" destId="{F28B20F4-F590-45DB-9B07-811DD7B0B085}" srcOrd="0" destOrd="0" presId="urn:microsoft.com/office/officeart/2018/5/layout/IconLeafLabelList"/>
    <dgm:cxn modelId="{DC987949-DC66-42DF-99B0-ADFF5DF70314}" type="presOf" srcId="{41DDE360-5629-4476-B80A-901149C7010D}" destId="{5241D0CE-8337-4E22-A3D0-841C7E569333}" srcOrd="0" destOrd="0" presId="urn:microsoft.com/office/officeart/2018/5/layout/IconLeafLabelList"/>
    <dgm:cxn modelId="{AA9D6D79-4E67-4C31-9DEC-14EE865F73DA}" srcId="{54F0C234-49BE-457C-A25E-76AA066376B5}" destId="{C6D4479A-4012-40BE-9180-B4236ECDBC1C}" srcOrd="4" destOrd="0" parTransId="{67BEDAE2-853C-4673-B4A3-ACD673AFC8D1}" sibTransId="{2F6F326D-E0C7-430A-B8FB-C746E2338AB0}"/>
    <dgm:cxn modelId="{BFDE8C7B-7259-4401-BC6B-44E822821AF7}" type="presOf" srcId="{0E860F1D-9B38-480F-A882-A26734A5EA82}" destId="{F6520636-E5BC-49EE-A5BE-6D08350143AA}" srcOrd="0" destOrd="0" presId="urn:microsoft.com/office/officeart/2018/5/layout/IconLeafLabelList"/>
    <dgm:cxn modelId="{EB482083-9C88-4919-852D-95BE7DDA6745}" srcId="{54F0C234-49BE-457C-A25E-76AA066376B5}" destId="{3B8A45F1-B9F4-442A-8340-C865B3E0E957}" srcOrd="5" destOrd="0" parTransId="{846A9D11-A8B2-4C7A-8A76-38D7F0EF7A56}" sibTransId="{4A465BC8-4098-4F02-A49E-5A23EA6966BE}"/>
    <dgm:cxn modelId="{20483E85-32DA-4E6B-B841-63B8BBF95B0F}" srcId="{54F0C234-49BE-457C-A25E-76AA066376B5}" destId="{28651AAD-6B17-420E-8FCE-ABC0272A580F}" srcOrd="1" destOrd="0" parTransId="{FE157B93-1B11-4B0B-9DF7-F5BA9A3AD7AD}" sibTransId="{A46622A5-6EA3-4536-9394-17890DE5ECA4}"/>
    <dgm:cxn modelId="{AAC1888E-32F1-4883-8BF9-41CD4EC0E77B}" srcId="{54F0C234-49BE-457C-A25E-76AA066376B5}" destId="{41DDE360-5629-4476-B80A-901149C7010D}" srcOrd="0" destOrd="0" parTransId="{0CCD4E28-19CF-448E-9EA9-617181E90F3C}" sibTransId="{B38E5A66-0777-4DE3-A6D9-887C2B589D66}"/>
    <dgm:cxn modelId="{8C0565B1-02E7-4D19-AEA6-A6C2A849D298}" type="presOf" srcId="{28651AAD-6B17-420E-8FCE-ABC0272A580F}" destId="{161FAB98-8D66-40BF-A8B6-B33E6B7B48FC}" srcOrd="0" destOrd="0" presId="urn:microsoft.com/office/officeart/2018/5/layout/IconLeafLabelList"/>
    <dgm:cxn modelId="{D4B80AD7-567A-459A-9C82-EFE3102E50DF}" srcId="{54F0C234-49BE-457C-A25E-76AA066376B5}" destId="{C795099B-A45B-4C05-8391-BD2B5D01AC4D}" srcOrd="2" destOrd="0" parTransId="{A676EABE-762E-43E0-B2D7-17C5DCC92A2F}" sibTransId="{52FF7C83-2C0B-47CE-9D29-C65F3D3F0B41}"/>
    <dgm:cxn modelId="{BFAA97E2-FBC8-4E15-B995-233105C597C4}" type="presOf" srcId="{C795099B-A45B-4C05-8391-BD2B5D01AC4D}" destId="{0A43D0C6-FCD4-4363-BAA4-200603D21BF7}" srcOrd="0" destOrd="0" presId="urn:microsoft.com/office/officeart/2018/5/layout/IconLeafLabelList"/>
    <dgm:cxn modelId="{FC6CC9EC-E1E9-4907-BB2F-28BE93CCCD00}" srcId="{54F0C234-49BE-457C-A25E-76AA066376B5}" destId="{0E860F1D-9B38-480F-A882-A26734A5EA82}" srcOrd="3" destOrd="0" parTransId="{543C8590-F298-45F0-B194-862277F9AB97}" sibTransId="{A9BB7CED-5E26-4AAD-9BA6-28CED4AE81EF}"/>
    <dgm:cxn modelId="{E9E69FC4-8E28-4FEB-8AEA-058F7B1AB37E}" type="presParOf" srcId="{66191F2F-9AE4-4268-B85D-8591AD31DBC2}" destId="{32C77485-2F06-485A-AB25-BF2F77D585AB}" srcOrd="0" destOrd="0" presId="urn:microsoft.com/office/officeart/2018/5/layout/IconLeafLabelList"/>
    <dgm:cxn modelId="{E07176A5-1C63-4D2B-AB51-055267B189B5}" type="presParOf" srcId="{32C77485-2F06-485A-AB25-BF2F77D585AB}" destId="{02B599A0-5AAD-4F14-A185-6CB844125057}" srcOrd="0" destOrd="0" presId="urn:microsoft.com/office/officeart/2018/5/layout/IconLeafLabelList"/>
    <dgm:cxn modelId="{6686075C-5D22-4434-9DD0-C3764C9945E5}" type="presParOf" srcId="{32C77485-2F06-485A-AB25-BF2F77D585AB}" destId="{A325100B-4623-4C8E-A746-57CB28EA30EF}" srcOrd="1" destOrd="0" presId="urn:microsoft.com/office/officeart/2018/5/layout/IconLeafLabelList"/>
    <dgm:cxn modelId="{0D5FBAB3-F41E-4E6C-B3AC-E37DE7B1F5F0}" type="presParOf" srcId="{32C77485-2F06-485A-AB25-BF2F77D585AB}" destId="{4471E911-786F-4210-BA0C-5C35AD8DD051}" srcOrd="2" destOrd="0" presId="urn:microsoft.com/office/officeart/2018/5/layout/IconLeafLabelList"/>
    <dgm:cxn modelId="{11A600BC-33E9-46D2-BFC3-12708F6C9C04}" type="presParOf" srcId="{32C77485-2F06-485A-AB25-BF2F77D585AB}" destId="{5241D0CE-8337-4E22-A3D0-841C7E569333}" srcOrd="3" destOrd="0" presId="urn:microsoft.com/office/officeart/2018/5/layout/IconLeafLabelList"/>
    <dgm:cxn modelId="{DEDEECD2-C09F-4B8F-A6ED-58C1BBD1E9BB}" type="presParOf" srcId="{66191F2F-9AE4-4268-B85D-8591AD31DBC2}" destId="{AE4054E6-BF34-4835-B44C-5C483DF1DF6B}" srcOrd="1" destOrd="0" presId="urn:microsoft.com/office/officeart/2018/5/layout/IconLeafLabelList"/>
    <dgm:cxn modelId="{F2097AB4-4389-4239-A19E-5E0FF9FF09D3}" type="presParOf" srcId="{66191F2F-9AE4-4268-B85D-8591AD31DBC2}" destId="{ECC3D1AD-C343-4617-AB18-A39D8E7BA125}" srcOrd="2" destOrd="0" presId="urn:microsoft.com/office/officeart/2018/5/layout/IconLeafLabelList"/>
    <dgm:cxn modelId="{8B4E9F3A-3DF7-45E7-9857-28CAF8921DFC}" type="presParOf" srcId="{ECC3D1AD-C343-4617-AB18-A39D8E7BA125}" destId="{118D8980-3331-497C-89FD-4C7A115F4E1A}" srcOrd="0" destOrd="0" presId="urn:microsoft.com/office/officeart/2018/5/layout/IconLeafLabelList"/>
    <dgm:cxn modelId="{6C2273DB-8213-4A49-B9BC-463C1D8B425B}" type="presParOf" srcId="{ECC3D1AD-C343-4617-AB18-A39D8E7BA125}" destId="{BA1AC4BA-8329-445D-A945-6616490BAFD6}" srcOrd="1" destOrd="0" presId="urn:microsoft.com/office/officeart/2018/5/layout/IconLeafLabelList"/>
    <dgm:cxn modelId="{D1680D2C-3A93-4A50-BD50-6E31FDE4E178}" type="presParOf" srcId="{ECC3D1AD-C343-4617-AB18-A39D8E7BA125}" destId="{5425F7B2-AD37-4359-B83D-949C2F692B94}" srcOrd="2" destOrd="0" presId="urn:microsoft.com/office/officeart/2018/5/layout/IconLeafLabelList"/>
    <dgm:cxn modelId="{00ACB607-CA2E-42D7-86EA-D353EB7155D0}" type="presParOf" srcId="{ECC3D1AD-C343-4617-AB18-A39D8E7BA125}" destId="{161FAB98-8D66-40BF-A8B6-B33E6B7B48FC}" srcOrd="3" destOrd="0" presId="urn:microsoft.com/office/officeart/2018/5/layout/IconLeafLabelList"/>
    <dgm:cxn modelId="{785E6CF3-40F6-4497-8772-FCB7B8EFE6A1}" type="presParOf" srcId="{66191F2F-9AE4-4268-B85D-8591AD31DBC2}" destId="{B5CBDDAE-B60F-477F-A292-B09F224F9714}" srcOrd="3" destOrd="0" presId="urn:microsoft.com/office/officeart/2018/5/layout/IconLeafLabelList"/>
    <dgm:cxn modelId="{2656D873-2242-4812-91BE-7548BCE6EA4E}" type="presParOf" srcId="{66191F2F-9AE4-4268-B85D-8591AD31DBC2}" destId="{29133CF5-7C5D-40EA-A28D-2FBC17B545E0}" srcOrd="4" destOrd="0" presId="urn:microsoft.com/office/officeart/2018/5/layout/IconLeafLabelList"/>
    <dgm:cxn modelId="{19327F67-98DB-4C6B-9FF4-7578C14095B5}" type="presParOf" srcId="{29133CF5-7C5D-40EA-A28D-2FBC17B545E0}" destId="{9B94EABE-855E-4755-916A-D0AF4D774432}" srcOrd="0" destOrd="0" presId="urn:microsoft.com/office/officeart/2018/5/layout/IconLeafLabelList"/>
    <dgm:cxn modelId="{25775ABF-F6A9-47EA-99B4-9B8A4C8FE0E7}" type="presParOf" srcId="{29133CF5-7C5D-40EA-A28D-2FBC17B545E0}" destId="{8A83634D-4EBB-493F-9EE7-508B2365B887}" srcOrd="1" destOrd="0" presId="urn:microsoft.com/office/officeart/2018/5/layout/IconLeafLabelList"/>
    <dgm:cxn modelId="{4FEE3C88-EB98-4846-B7CF-4E7668E7CF7E}" type="presParOf" srcId="{29133CF5-7C5D-40EA-A28D-2FBC17B545E0}" destId="{C50C6056-2B5A-48D6-B36D-D614FF024BBD}" srcOrd="2" destOrd="0" presId="urn:microsoft.com/office/officeart/2018/5/layout/IconLeafLabelList"/>
    <dgm:cxn modelId="{750ACE90-0508-4588-8298-6EC321377673}" type="presParOf" srcId="{29133CF5-7C5D-40EA-A28D-2FBC17B545E0}" destId="{0A43D0C6-FCD4-4363-BAA4-200603D21BF7}" srcOrd="3" destOrd="0" presId="urn:microsoft.com/office/officeart/2018/5/layout/IconLeafLabelList"/>
    <dgm:cxn modelId="{1C2BA88E-8726-4901-A107-8F632ED289D4}" type="presParOf" srcId="{66191F2F-9AE4-4268-B85D-8591AD31DBC2}" destId="{4FBCEDE3-EA97-4247-8583-61F0A78F47D4}" srcOrd="5" destOrd="0" presId="urn:microsoft.com/office/officeart/2018/5/layout/IconLeafLabelList"/>
    <dgm:cxn modelId="{1850E1B7-D1F7-4FA7-BBC9-175CC33EBB0F}" type="presParOf" srcId="{66191F2F-9AE4-4268-B85D-8591AD31DBC2}" destId="{BE7CB7D6-D1D9-4537-B5C9-62D5AF3FD9F5}" srcOrd="6" destOrd="0" presId="urn:microsoft.com/office/officeart/2018/5/layout/IconLeafLabelList"/>
    <dgm:cxn modelId="{4E8DDC32-1196-4A13-A498-93C32ABAA2FF}" type="presParOf" srcId="{BE7CB7D6-D1D9-4537-B5C9-62D5AF3FD9F5}" destId="{4E311762-49AB-434D-86EC-9796E578463C}" srcOrd="0" destOrd="0" presId="urn:microsoft.com/office/officeart/2018/5/layout/IconLeafLabelList"/>
    <dgm:cxn modelId="{33D5AE0E-4A1E-4623-8EB1-9979681D1F95}" type="presParOf" srcId="{BE7CB7D6-D1D9-4537-B5C9-62D5AF3FD9F5}" destId="{3516DE72-78D3-4C0D-823F-A762AF2B2AE7}" srcOrd="1" destOrd="0" presId="urn:microsoft.com/office/officeart/2018/5/layout/IconLeafLabelList"/>
    <dgm:cxn modelId="{8D64ABC5-8F40-459B-9406-74BB068B2C14}" type="presParOf" srcId="{BE7CB7D6-D1D9-4537-B5C9-62D5AF3FD9F5}" destId="{EEE62415-72B3-4A9C-8339-2E8E74B7852E}" srcOrd="2" destOrd="0" presId="urn:microsoft.com/office/officeart/2018/5/layout/IconLeafLabelList"/>
    <dgm:cxn modelId="{19DFB03C-2753-4E02-A29C-1C211690BC4D}" type="presParOf" srcId="{BE7CB7D6-D1D9-4537-B5C9-62D5AF3FD9F5}" destId="{F6520636-E5BC-49EE-A5BE-6D08350143AA}" srcOrd="3" destOrd="0" presId="urn:microsoft.com/office/officeart/2018/5/layout/IconLeafLabelList"/>
    <dgm:cxn modelId="{72F155FA-BBA3-48E9-9D94-4A33BA5A14F6}" type="presParOf" srcId="{66191F2F-9AE4-4268-B85D-8591AD31DBC2}" destId="{8386EAD6-FE30-48FD-898A-5970E634DC78}" srcOrd="7" destOrd="0" presId="urn:microsoft.com/office/officeart/2018/5/layout/IconLeafLabelList"/>
    <dgm:cxn modelId="{E41CD7A3-D8C6-4E39-93FC-9AB7F397C78B}" type="presParOf" srcId="{66191F2F-9AE4-4268-B85D-8591AD31DBC2}" destId="{E9F8F26B-D98E-474D-8096-114FFE2A3D1A}" srcOrd="8" destOrd="0" presId="urn:microsoft.com/office/officeart/2018/5/layout/IconLeafLabelList"/>
    <dgm:cxn modelId="{612BD0B3-E884-4C69-B166-3BC6DF3E3452}" type="presParOf" srcId="{E9F8F26B-D98E-474D-8096-114FFE2A3D1A}" destId="{BCBA2745-C8F3-4AD3-97E2-BB6BB1477A70}" srcOrd="0" destOrd="0" presId="urn:microsoft.com/office/officeart/2018/5/layout/IconLeafLabelList"/>
    <dgm:cxn modelId="{F2F9ED81-84E4-4428-8404-9479F573092A}" type="presParOf" srcId="{E9F8F26B-D98E-474D-8096-114FFE2A3D1A}" destId="{2CA59B44-0047-4E53-ABDE-2CDDD4CD6172}" srcOrd="1" destOrd="0" presId="urn:microsoft.com/office/officeart/2018/5/layout/IconLeafLabelList"/>
    <dgm:cxn modelId="{50737D99-BD5F-404F-BA8E-CBF9563070F9}" type="presParOf" srcId="{E9F8F26B-D98E-474D-8096-114FFE2A3D1A}" destId="{53EEEDDF-526E-468B-84F0-E20BC4EA7012}" srcOrd="2" destOrd="0" presId="urn:microsoft.com/office/officeart/2018/5/layout/IconLeafLabelList"/>
    <dgm:cxn modelId="{1A5601A1-F311-40CD-8332-39FE1BA5CD73}" type="presParOf" srcId="{E9F8F26B-D98E-474D-8096-114FFE2A3D1A}" destId="{E68821C5-8FF6-40FB-BC5B-C9F718FEC18F}" srcOrd="3" destOrd="0" presId="urn:microsoft.com/office/officeart/2018/5/layout/IconLeafLabelList"/>
    <dgm:cxn modelId="{A86432EC-3933-48E4-BE1E-EB9C9D4B2D22}" type="presParOf" srcId="{66191F2F-9AE4-4268-B85D-8591AD31DBC2}" destId="{9D92F5D7-1FDD-4B98-97FD-43AA62B570F7}" srcOrd="9" destOrd="0" presId="urn:microsoft.com/office/officeart/2018/5/layout/IconLeafLabelList"/>
    <dgm:cxn modelId="{49EE3D2F-5890-4823-B642-7546541636A5}" type="presParOf" srcId="{66191F2F-9AE4-4268-B85D-8591AD31DBC2}" destId="{DE8C78CF-07E9-42A8-8C72-D037CE115EF1}" srcOrd="10" destOrd="0" presId="urn:microsoft.com/office/officeart/2018/5/layout/IconLeafLabelList"/>
    <dgm:cxn modelId="{E55D5617-B772-4AA0-BE64-D4FBE53D999A}" type="presParOf" srcId="{DE8C78CF-07E9-42A8-8C72-D037CE115EF1}" destId="{A383F50E-7EA9-44DD-8E23-F6B1F53930D5}" srcOrd="0" destOrd="0" presId="urn:microsoft.com/office/officeart/2018/5/layout/IconLeafLabelList"/>
    <dgm:cxn modelId="{580BA52E-B317-496C-B86E-8946C05F7196}" type="presParOf" srcId="{DE8C78CF-07E9-42A8-8C72-D037CE115EF1}" destId="{6F406B11-F5B7-4F8C-A71F-4BD72B999435}" srcOrd="1" destOrd="0" presId="urn:microsoft.com/office/officeart/2018/5/layout/IconLeafLabelList"/>
    <dgm:cxn modelId="{99D9428F-DC48-4AEF-ACDD-B57B4F51AE92}" type="presParOf" srcId="{DE8C78CF-07E9-42A8-8C72-D037CE115EF1}" destId="{B3A83BA3-C6E0-4E4B-8245-44672BE3A69F}" srcOrd="2" destOrd="0" presId="urn:microsoft.com/office/officeart/2018/5/layout/IconLeafLabelList"/>
    <dgm:cxn modelId="{094ED506-132A-4535-9555-94C2322412C7}" type="presParOf" srcId="{DE8C78CF-07E9-42A8-8C72-D037CE115EF1}" destId="{F28B20F4-F590-45DB-9B07-811DD7B0B08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599A0-5AAD-4F14-A185-6CB844125057}">
      <dsp:nvSpPr>
        <dsp:cNvPr id="0" name=""/>
        <dsp:cNvSpPr/>
      </dsp:nvSpPr>
      <dsp:spPr>
        <a:xfrm>
          <a:off x="316842" y="877244"/>
          <a:ext cx="977906" cy="97790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25100B-4623-4C8E-A746-57CB28EA30EF}">
      <dsp:nvSpPr>
        <dsp:cNvPr id="0" name=""/>
        <dsp:cNvSpPr/>
      </dsp:nvSpPr>
      <dsp:spPr>
        <a:xfrm>
          <a:off x="525248" y="1085650"/>
          <a:ext cx="561093" cy="5610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41D0CE-8337-4E22-A3D0-841C7E569333}">
      <dsp:nvSpPr>
        <dsp:cNvPr id="0" name=""/>
        <dsp:cNvSpPr/>
      </dsp:nvSpPr>
      <dsp:spPr>
        <a:xfrm>
          <a:off x="4232" y="2159744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raw data</a:t>
          </a:r>
        </a:p>
      </dsp:txBody>
      <dsp:txXfrm>
        <a:off x="4232" y="2159744"/>
        <a:ext cx="1603125" cy="641250"/>
      </dsp:txXfrm>
    </dsp:sp>
    <dsp:sp modelId="{118D8980-3331-497C-89FD-4C7A115F4E1A}">
      <dsp:nvSpPr>
        <dsp:cNvPr id="0" name=""/>
        <dsp:cNvSpPr/>
      </dsp:nvSpPr>
      <dsp:spPr>
        <a:xfrm>
          <a:off x="2200514" y="877244"/>
          <a:ext cx="977906" cy="97790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1AC4BA-8329-445D-A945-6616490BAFD6}">
      <dsp:nvSpPr>
        <dsp:cNvPr id="0" name=""/>
        <dsp:cNvSpPr/>
      </dsp:nvSpPr>
      <dsp:spPr>
        <a:xfrm>
          <a:off x="2408920" y="1085650"/>
          <a:ext cx="561093" cy="5610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1FAB98-8D66-40BF-A8B6-B33E6B7B48FC}">
      <dsp:nvSpPr>
        <dsp:cNvPr id="0" name=""/>
        <dsp:cNvSpPr/>
      </dsp:nvSpPr>
      <dsp:spPr>
        <a:xfrm>
          <a:off x="1887904" y="2159744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Data cleanup</a:t>
          </a:r>
        </a:p>
      </dsp:txBody>
      <dsp:txXfrm>
        <a:off x="1887904" y="2159744"/>
        <a:ext cx="1603125" cy="641250"/>
      </dsp:txXfrm>
    </dsp:sp>
    <dsp:sp modelId="{9B94EABE-855E-4755-916A-D0AF4D774432}">
      <dsp:nvSpPr>
        <dsp:cNvPr id="0" name=""/>
        <dsp:cNvSpPr/>
      </dsp:nvSpPr>
      <dsp:spPr>
        <a:xfrm>
          <a:off x="4084185" y="877244"/>
          <a:ext cx="977906" cy="97790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A83634D-4EBB-493F-9EE7-508B2365B887}">
      <dsp:nvSpPr>
        <dsp:cNvPr id="0" name=""/>
        <dsp:cNvSpPr/>
      </dsp:nvSpPr>
      <dsp:spPr>
        <a:xfrm>
          <a:off x="4292592" y="1085650"/>
          <a:ext cx="561093" cy="5610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43D0C6-FCD4-4363-BAA4-200603D21BF7}">
      <dsp:nvSpPr>
        <dsp:cNvPr id="0" name=""/>
        <dsp:cNvSpPr/>
      </dsp:nvSpPr>
      <dsp:spPr>
        <a:xfrm>
          <a:off x="3771576" y="2159744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Data exploration</a:t>
          </a:r>
        </a:p>
      </dsp:txBody>
      <dsp:txXfrm>
        <a:off x="3771576" y="2159744"/>
        <a:ext cx="1603125" cy="641250"/>
      </dsp:txXfrm>
    </dsp:sp>
    <dsp:sp modelId="{4E311762-49AB-434D-86EC-9796E578463C}">
      <dsp:nvSpPr>
        <dsp:cNvPr id="0" name=""/>
        <dsp:cNvSpPr/>
      </dsp:nvSpPr>
      <dsp:spPr>
        <a:xfrm>
          <a:off x="5967857" y="962820"/>
          <a:ext cx="977906" cy="97790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16DE72-78D3-4C0D-823F-A762AF2B2AE7}">
      <dsp:nvSpPr>
        <dsp:cNvPr id="0" name=""/>
        <dsp:cNvSpPr/>
      </dsp:nvSpPr>
      <dsp:spPr>
        <a:xfrm>
          <a:off x="6176264" y="1171222"/>
          <a:ext cx="561093" cy="5610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520636-E5BC-49EE-A5BE-6D08350143AA}">
      <dsp:nvSpPr>
        <dsp:cNvPr id="0" name=""/>
        <dsp:cNvSpPr/>
      </dsp:nvSpPr>
      <dsp:spPr>
        <a:xfrm>
          <a:off x="5655248" y="2245312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Data analysis</a:t>
          </a:r>
        </a:p>
      </dsp:txBody>
      <dsp:txXfrm>
        <a:off x="5655248" y="2245312"/>
        <a:ext cx="1603125" cy="641250"/>
      </dsp:txXfrm>
    </dsp:sp>
    <dsp:sp modelId="{BCBA2745-C8F3-4AD3-97E2-BB6BB1477A70}">
      <dsp:nvSpPr>
        <dsp:cNvPr id="0" name=""/>
        <dsp:cNvSpPr/>
      </dsp:nvSpPr>
      <dsp:spPr>
        <a:xfrm>
          <a:off x="7851529" y="877244"/>
          <a:ext cx="977906" cy="97790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A59B44-0047-4E53-ABDE-2CDDD4CD6172}">
      <dsp:nvSpPr>
        <dsp:cNvPr id="0" name=""/>
        <dsp:cNvSpPr/>
      </dsp:nvSpPr>
      <dsp:spPr>
        <a:xfrm>
          <a:off x="8059935" y="1085650"/>
          <a:ext cx="561093" cy="56109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8821C5-8FF6-40FB-BC5B-C9F718FEC18F}">
      <dsp:nvSpPr>
        <dsp:cNvPr id="0" name=""/>
        <dsp:cNvSpPr/>
      </dsp:nvSpPr>
      <dsp:spPr>
        <a:xfrm>
          <a:off x="7538920" y="2159744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User inputs</a:t>
          </a:r>
        </a:p>
      </dsp:txBody>
      <dsp:txXfrm>
        <a:off x="7538920" y="2159744"/>
        <a:ext cx="1603125" cy="641250"/>
      </dsp:txXfrm>
    </dsp:sp>
    <dsp:sp modelId="{A383F50E-7EA9-44DD-8E23-F6B1F53930D5}">
      <dsp:nvSpPr>
        <dsp:cNvPr id="0" name=""/>
        <dsp:cNvSpPr/>
      </dsp:nvSpPr>
      <dsp:spPr>
        <a:xfrm>
          <a:off x="9735201" y="877244"/>
          <a:ext cx="977906" cy="97790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F406B11-F5B7-4F8C-A71F-4BD72B999435}">
      <dsp:nvSpPr>
        <dsp:cNvPr id="0" name=""/>
        <dsp:cNvSpPr/>
      </dsp:nvSpPr>
      <dsp:spPr>
        <a:xfrm>
          <a:off x="9943607" y="1085650"/>
          <a:ext cx="561093" cy="56109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8B20F4-F590-45DB-9B07-811DD7B0B085}">
      <dsp:nvSpPr>
        <dsp:cNvPr id="0" name=""/>
        <dsp:cNvSpPr/>
      </dsp:nvSpPr>
      <dsp:spPr>
        <a:xfrm>
          <a:off x="9422592" y="2159744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Scope for future analysis</a:t>
          </a:r>
        </a:p>
      </dsp:txBody>
      <dsp:txXfrm>
        <a:off x="9422592" y="2159744"/>
        <a:ext cx="1603125" cy="641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lot.ly/~vivekm03/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4B526CBF-0AA4-49A9-B305-EE0AF3AF6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8CB36-9B71-4E8E-841E-1C61C1476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08" t="13277" r="1" b="74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20" name="Group 11">
            <a:extLst>
              <a:ext uri="{FF2B5EF4-FFF2-40B4-BE49-F238E27FC236}">
                <a16:creationId xmlns:a16="http://schemas.microsoft.com/office/drawing/2014/main" id="{CC8B5139-02E6-4DEA-9CCE-962CAF0AF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470BC0-AB0D-4A03-B4F1-5DDA9A31C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4A08B2-EC2C-4641-81BE-FE8B068BE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079317-BAC9-4A8C-B766-5DBE7D125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2142067"/>
            <a:ext cx="3412067" cy="29718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Wine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Spectator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F9D16-C0B4-47F0-A7B5-9A61550E6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A752A"/>
                </a:solidFill>
              </a:rPr>
              <a:t>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429960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2B8C-0F69-4A45-90D9-560F47E4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23284"/>
            <a:ext cx="11029616" cy="1492672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Is there Perceptible increase in Quality with increase in price?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6A800-2A4F-4ADA-9159-3253F6D51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494" y="1929810"/>
            <a:ext cx="10457120" cy="3928990"/>
          </a:xfrm>
        </p:spPr>
        <p:txBody>
          <a:bodyPr/>
          <a:lstStyle/>
          <a:p>
            <a:pPr marL="342900" indent="-342900">
              <a:buAutoNum type="arabicParenR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5124B-1956-4CF0-B5EF-D57B8742E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51" y="2083981"/>
            <a:ext cx="10683063" cy="477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24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81A73-39C8-45C2-8D8F-5E94C2D42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Is there a significant difference in mean price and points Among top 10 countries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7CA1FB-5F5B-476E-870F-AEBFBCAC9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498" y="1979206"/>
            <a:ext cx="5613990" cy="4527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1EA38F-A391-44E0-8B79-630E51214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214" y="1979206"/>
            <a:ext cx="6439786" cy="437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72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72E55-3F12-4E49-9445-A82E21BBA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State in US produces the best Wine?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8AC0B-08D3-40BD-8A89-4A656E2EF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4000" dirty="0"/>
              <a:t>Any Guesses???</a:t>
            </a:r>
          </a:p>
        </p:txBody>
      </p:sp>
    </p:spTree>
    <p:extLst>
      <p:ext uri="{BB962C8B-B14F-4D97-AF65-F5344CB8AC3E}">
        <p14:creationId xmlns:p14="http://schemas.microsoft.com/office/powerpoint/2010/main" val="3913794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E226-F85A-426E-8884-345434E6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of Wine Quality across US states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775E2F-AD5A-44BD-AA7B-0B76999D92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79675" y="3653379"/>
            <a:ext cx="5899051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sng" strike="noStrike" cap="none" normalizeH="0" baseline="0" dirty="0">
                <a:ln>
                  <a:noFill/>
                </a:ln>
                <a:solidFill>
                  <a:srgbClr val="23527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https://plot.ly/~vivekm03/0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559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014D7-8861-440A-BE96-BE06451C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8818D4-79CD-4C72-903D-4D18DAFDB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728" y="3741938"/>
            <a:ext cx="4704080" cy="28002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B60BEC-753F-4398-878C-F27E4D0F7665}"/>
              </a:ext>
            </a:extLst>
          </p:cNvPr>
          <p:cNvSpPr txBox="1"/>
          <p:nvPr/>
        </p:nvSpPr>
        <p:spPr>
          <a:xfrm>
            <a:off x="735291" y="2045616"/>
            <a:ext cx="490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if the user needs help selecting wine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9D453A-E042-4799-BBCE-8D6260867D8B}"/>
              </a:ext>
            </a:extLst>
          </p:cNvPr>
          <p:cNvSpPr txBox="1"/>
          <p:nvPr/>
        </p:nvSpPr>
        <p:spPr>
          <a:xfrm>
            <a:off x="7154944" y="3059668"/>
            <a:ext cx="410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Filter variety by country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538161-4804-4F35-8BBA-FF6F2602F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46" y="2749512"/>
            <a:ext cx="5938475" cy="205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3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2B8C-0F69-4A45-90D9-560F47E4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User Inputs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584964-F8DB-4248-9023-8620F7F2C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080" y="3605006"/>
            <a:ext cx="5665509" cy="30740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DACAD9-3D1D-47EA-A54F-3C6BFBA96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78" y="2067967"/>
            <a:ext cx="5541799" cy="30740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9A52BD-0C8F-4983-BA43-CB3801A2BDAD}"/>
              </a:ext>
            </a:extLst>
          </p:cNvPr>
          <p:cNvSpPr txBox="1"/>
          <p:nvPr/>
        </p:nvSpPr>
        <p:spPr>
          <a:xfrm>
            <a:off x="1376313" y="5693790"/>
            <a:ext cx="395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Filter by Variety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14AF1-BBCD-4FAE-990F-06A8B74C4788}"/>
              </a:ext>
            </a:extLst>
          </p:cNvPr>
          <p:cNvSpPr txBox="1"/>
          <p:nvPr/>
        </p:nvSpPr>
        <p:spPr>
          <a:xfrm>
            <a:off x="7282205" y="2678784"/>
            <a:ext cx="395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Filter further by price range &amp; points</a:t>
            </a:r>
          </a:p>
        </p:txBody>
      </p:sp>
    </p:spTree>
    <p:extLst>
      <p:ext uri="{BB962C8B-B14F-4D97-AF65-F5344CB8AC3E}">
        <p14:creationId xmlns:p14="http://schemas.microsoft.com/office/powerpoint/2010/main" val="618498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3243-9048-4259-8CFC-36980C7C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Analysis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910E8F-9C4A-4799-840E-03C54F0C4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4849" y="2931571"/>
            <a:ext cx="1803493" cy="17018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6FD828-94AF-45B7-8789-92EE56F32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365" y="3073811"/>
            <a:ext cx="1733639" cy="12319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97B661-A42D-4E42-A5D2-7611262C1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437" y="4909225"/>
            <a:ext cx="3988005" cy="16383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57CA6E-477D-4EF4-9530-16621D489E1C}"/>
              </a:ext>
            </a:extLst>
          </p:cNvPr>
          <p:cNvSpPr txBox="1"/>
          <p:nvPr/>
        </p:nvSpPr>
        <p:spPr>
          <a:xfrm>
            <a:off x="923827" y="2177592"/>
            <a:ext cx="538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SVM to predict the category of wines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60333B-724A-43CD-A6E3-88F8F459333F}"/>
              </a:ext>
            </a:extLst>
          </p:cNvPr>
          <p:cNvSpPr txBox="1"/>
          <p:nvPr/>
        </p:nvSpPr>
        <p:spPr>
          <a:xfrm>
            <a:off x="914399" y="3667027"/>
            <a:ext cx="65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548D8C-53F8-4F75-8DD4-63C6945F0617}"/>
              </a:ext>
            </a:extLst>
          </p:cNvPr>
          <p:cNvSpPr txBox="1"/>
          <p:nvPr/>
        </p:nvSpPr>
        <p:spPr>
          <a:xfrm>
            <a:off x="3789573" y="3689931"/>
            <a:ext cx="72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6452E1-87E5-4F3D-90F3-482EF6B45FCE}"/>
              </a:ext>
            </a:extLst>
          </p:cNvPr>
          <p:cNvSpPr txBox="1"/>
          <p:nvPr/>
        </p:nvSpPr>
        <p:spPr>
          <a:xfrm>
            <a:off x="999241" y="5604165"/>
            <a:ext cx="2450969" cy="367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 Report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9F8801A-5579-4BD6-AEC8-EDBEE185F8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9137" y="2046028"/>
            <a:ext cx="3888827" cy="264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76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2B8C-0F69-4A45-90D9-560F47E4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Country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643A0B-7EE5-4535-859A-B03A0F59C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53" y="3573759"/>
            <a:ext cx="3943553" cy="11494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FE6BC9-FBC8-4B81-91FC-EF2CACBF1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956" y="3630911"/>
            <a:ext cx="3988005" cy="10351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2514B3-DB0E-482E-8213-DB45F9C4C1C8}"/>
              </a:ext>
            </a:extLst>
          </p:cNvPr>
          <p:cNvSpPr txBox="1"/>
          <p:nvPr/>
        </p:nvSpPr>
        <p:spPr>
          <a:xfrm>
            <a:off x="989815" y="2488767"/>
            <a:ext cx="538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SVM to predict the if the wine is from 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37588D-750E-42C7-99F8-99FEE2A7906B}"/>
              </a:ext>
            </a:extLst>
          </p:cNvPr>
          <p:cNvSpPr txBox="1"/>
          <p:nvPr/>
        </p:nvSpPr>
        <p:spPr>
          <a:xfrm>
            <a:off x="6228103" y="5450354"/>
            <a:ext cx="538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performance slightly improves with Grid Search</a:t>
            </a:r>
          </a:p>
        </p:txBody>
      </p:sp>
    </p:spTree>
    <p:extLst>
      <p:ext uri="{BB962C8B-B14F-4D97-AF65-F5344CB8AC3E}">
        <p14:creationId xmlns:p14="http://schemas.microsoft.com/office/powerpoint/2010/main" val="658996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2B8C-0F69-4A45-90D9-560F47E4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Rating Based Recommender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2CED0A-096D-4652-B78B-AF06C4B6D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525" y="2750369"/>
            <a:ext cx="6763999" cy="281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96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mage result for wine question mark image">
            <a:extLst>
              <a:ext uri="{FF2B5EF4-FFF2-40B4-BE49-F238E27FC236}">
                <a16:creationId xmlns:a16="http://schemas.microsoft.com/office/drawing/2014/main" id="{80F621FD-7E14-4383-90CC-98D11B371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912" y="802758"/>
            <a:ext cx="4736251" cy="569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37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2B8C-0F69-4A45-90D9-560F47E4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D5939A-F6AE-457F-88AB-9ABC496D83F1}"/>
              </a:ext>
            </a:extLst>
          </p:cNvPr>
          <p:cNvSpPr/>
          <p:nvPr/>
        </p:nvSpPr>
        <p:spPr>
          <a:xfrm>
            <a:off x="1756527" y="2606214"/>
            <a:ext cx="826416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 there a perceptible increase in quality with an increase in price?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 there significant difference in the mean price and points among top 10 countries?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Which state in US produces the best wine?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7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EA13F-869C-4AC4-9B70-5F33F3FF1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Agenda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673AEF69-5B31-4774-9766-06DE839011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7810448"/>
              </p:ext>
            </p:extLst>
          </p:nvPr>
        </p:nvGraphicFramePr>
        <p:xfrm>
          <a:off x="477330" y="2350819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487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014D7-8861-440A-BE96-BE06451C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86C48E-83B7-42A4-AE79-E20548E43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836849"/>
            <a:ext cx="3314870" cy="2838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DA85F1-154D-40E1-A069-6DEBF4A116BA}"/>
              </a:ext>
            </a:extLst>
          </p:cNvPr>
          <p:cNvSpPr txBox="1"/>
          <p:nvPr/>
        </p:nvSpPr>
        <p:spPr>
          <a:xfrm>
            <a:off x="4068871" y="5786512"/>
            <a:ext cx="275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CSV file with150K records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A37D3E-9EA6-4140-8639-A5B22BE6F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133" y="3026004"/>
            <a:ext cx="7367613" cy="200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3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014D7-8861-440A-BE96-BE06451C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3B845-1BD8-4542-8215-1829EEAD7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240" y="2158733"/>
            <a:ext cx="6314487" cy="469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6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300A-0C59-400B-A7D3-98D401BE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0BB011-F735-406D-A3BC-ED2C14F25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190" y="2181225"/>
            <a:ext cx="6012712" cy="40441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2B499D-0738-444C-895F-C2DD0760D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370" y="2752725"/>
            <a:ext cx="4797580" cy="366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90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1E0A-070D-4F6E-84F6-8A9AC53AF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Countplot – wine points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956986-13D7-46F0-B20A-3B46A68D3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820" y="2320839"/>
            <a:ext cx="5488108" cy="409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1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014D7-8861-440A-BE96-BE06451C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countries &amp; Top 20 Varieties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B0BE73-B9E3-429C-9B77-F949F319C8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92" y="2292866"/>
            <a:ext cx="5006237" cy="410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DAB4AAD-DA2B-40C8-8E6B-648568514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525" y="2145340"/>
            <a:ext cx="5915025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49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2B8C-0F69-4A45-90D9-560F47E4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D5939A-F6AE-457F-88AB-9ABC496D83F1}"/>
              </a:ext>
            </a:extLst>
          </p:cNvPr>
          <p:cNvSpPr/>
          <p:nvPr/>
        </p:nvSpPr>
        <p:spPr>
          <a:xfrm>
            <a:off x="1756527" y="2606214"/>
            <a:ext cx="826416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 there a perceptible increase in quality with an increase in price?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 there significant difference in the mean price and points among top 10 countries?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Which state in US produces the best wine?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949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227</Words>
  <Application>Microsoft Office PowerPoint</Application>
  <PresentationFormat>Widescreen</PresentationFormat>
  <Paragraphs>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Gill Sans MT</vt:lpstr>
      <vt:lpstr>Wingdings 2</vt:lpstr>
      <vt:lpstr>Dividend</vt:lpstr>
      <vt:lpstr>Wine Spectator    </vt:lpstr>
      <vt:lpstr>Objective </vt:lpstr>
      <vt:lpstr>Agenda</vt:lpstr>
      <vt:lpstr>raw data </vt:lpstr>
      <vt:lpstr>Data cleanup </vt:lpstr>
      <vt:lpstr>Data Exploration</vt:lpstr>
      <vt:lpstr>Countplot – wine points</vt:lpstr>
      <vt:lpstr>Top 10 countries &amp; Top 20 Varieties </vt:lpstr>
      <vt:lpstr>Data Analysis </vt:lpstr>
      <vt:lpstr> Is there Perceptible increase in Quality with increase in price?</vt:lpstr>
      <vt:lpstr>2) Is there a significant difference in mean price and points Among top 10 countries</vt:lpstr>
      <vt:lpstr>Which State in US produces the best Wine?</vt:lpstr>
      <vt:lpstr>Heat Map of Wine Quality across US states</vt:lpstr>
      <vt:lpstr>User Interface </vt:lpstr>
      <vt:lpstr>User Inputs </vt:lpstr>
      <vt:lpstr>Future Analysis </vt:lpstr>
      <vt:lpstr>Predicting Country </vt:lpstr>
      <vt:lpstr>USER Rating Based Recommender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Spectator</dc:title>
  <dc:creator>Amit Chopra</dc:creator>
  <cp:lastModifiedBy>Amit Chopra</cp:lastModifiedBy>
  <cp:revision>23</cp:revision>
  <dcterms:created xsi:type="dcterms:W3CDTF">2018-09-26T19:26:04Z</dcterms:created>
  <dcterms:modified xsi:type="dcterms:W3CDTF">2018-09-26T21:50:10Z</dcterms:modified>
</cp:coreProperties>
</file>