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1" r:id="rId10"/>
    <p:sldId id="260" r:id="rId11"/>
    <p:sldId id="270" r:id="rId12"/>
    <p:sldId id="268" r:id="rId13"/>
    <p:sldId id="269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B094-79A4-85A3-9C36-53CD9EF2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7B01C-EB8A-CDF7-EC8B-3EDEAC00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AF6C-8876-5894-7490-E6CBA839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8892A-C71A-D0A8-4EE7-BB4DAD62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1393-4CC6-EDAE-2615-DD479DB0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7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30AD-84AB-DD6B-EA6A-E6F9EDAC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0B8E0-6515-368D-8B37-DA289E5C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9EC-6B89-47B2-2EAF-04E1A3A2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2ED2-CA60-A963-D273-5C3D0F3E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D31CF-2A07-CB84-41C8-95BACF81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7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B2DFB-162E-085D-11BB-1F086CE00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BF708-AEDA-4B09-34E2-29E0209D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A1B5-188A-2FB9-9CB4-CCE4BA7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72E0-47D4-E43A-2928-5E4EEB99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29C4-6069-E438-9634-BF6D3F50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4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098F-56F3-B72E-D5FE-151BACCF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0AE8-23E0-237B-3167-A7736555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41AC-09C5-FC87-9BFD-A88AD755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1C93-4F68-6F85-BE78-56D0D0B0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2B82-4B12-F001-044B-2C55E8F6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3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B22E-4B42-5F29-694B-21C46B6F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38D2-2471-0BBF-8CD7-FFD2BCB1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57DE-D022-E053-EC70-5FC02A27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F87A-6BFD-029B-B6E6-3673F882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50F0-5574-5B6C-00DC-95AA7A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3498-BA96-6415-2FFB-A2ABE38C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2CE7-021A-64DA-48FB-236C22248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10CA-C21C-2643-B767-F6DC260E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0D9A-C71A-E6E3-0F65-0A33619E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6935-175A-2312-5509-FD06D637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4D06D-997C-2216-C331-CE8FA773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7BF8-12AD-E2E9-04BA-F8CC498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8F6DB-65FE-FD40-CDD0-79ACA74E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C14C-EDE3-0610-49A7-DB20E397C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4B2EF-FB7B-C432-FE9E-435BDACE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F79CC-3155-53F7-13E9-5D9BA832A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FC7F9-1311-1D33-B7CF-19F12A6B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2CC74-64A1-2331-3ED0-D87E02DF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46393-ED42-692E-4BB5-008669FA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C4E7-1C17-CFD4-5F1A-9263F129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6669-7BA2-BD58-163B-FB1CCB6B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1985D-BA85-1354-57D1-4683F4AA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F7BC9-15FE-25D6-B94E-CB9611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4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BD34-0B04-F8B0-8423-92FBD5BB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1566A-0AB9-B6C7-C22E-524F5AA0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46D49-3617-9282-9079-B0D90485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F74F-82C8-0089-C627-E44DD104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B73A-C69C-798D-42EC-0E07FCF5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F2385-2079-81E8-BEC3-B83E024F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23DFF-C0C0-0BDB-F1BE-3727DAF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2B88D-55AA-02B4-6B11-6BB300A7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B133-7E72-62DE-9A9D-DEB3893A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D7C8-8D44-2BD0-F149-E8D4E2B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4A3F7-7087-1049-B382-568C5B644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A6AAF-D10F-FCA9-FCD0-1AA468AB0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4D26-DB61-F8C3-AEA7-7EAA1FD6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B9A71-2A4B-9E79-B95B-7446491A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B516-0CB1-9143-A2C0-D2CFAC5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8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A6CAE-FBC3-6E3E-1E9C-CCB4A1D6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9886-5CE9-6020-2829-D875C2BF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E0F9-2335-74C8-D92D-57E9EA7DB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BF9F-15E8-4312-B2F6-472CC7CA6523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1D8A-E3C1-A4A1-E1F6-CC1051EF5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3BB0-1995-22AC-97A5-E805511F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10" Type="http://schemas.openxmlformats.org/officeDocument/2006/relationships/image" Target="../media/image3.png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pixabay.com/en/label-seal-stamp-design-1154918/" TargetMode="External"/><Relationship Id="rId18" Type="http://schemas.openxmlformats.org/officeDocument/2006/relationships/slide" Target="slide9.xml"/><Relationship Id="rId3" Type="http://schemas.openxmlformats.org/officeDocument/2006/relationships/slide" Target="slide5.xml"/><Relationship Id="rId21" Type="http://schemas.openxmlformats.org/officeDocument/2006/relationships/slide" Target="slide8.xm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2" Type="http://schemas.openxmlformats.org/officeDocument/2006/relationships/image" Target="../media/image10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2.png"/><Relationship Id="rId24" Type="http://schemas.openxmlformats.org/officeDocument/2006/relationships/slide" Target="slide11.xml"/><Relationship Id="rId5" Type="http://schemas.openxmlformats.org/officeDocument/2006/relationships/image" Target="../media/image11.png"/><Relationship Id="rId15" Type="http://schemas.openxmlformats.org/officeDocument/2006/relationships/slide" Target="slide10.xml"/><Relationship Id="rId23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slide" Target="slide7.xml"/><Relationship Id="rId14" Type="http://schemas.openxmlformats.org/officeDocument/2006/relationships/image" Target="../media/image14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80F-E072-DA2E-91D4-28651AFC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923"/>
            <a:ext cx="9144000" cy="1203845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Human Activity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9FEBA-1100-DF6A-0965-EF1A5EEB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43" y="2463282"/>
            <a:ext cx="2323322" cy="2323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A5C1CC-3E55-EC10-A1F2-462FFABFD79E}"/>
              </a:ext>
            </a:extLst>
          </p:cNvPr>
          <p:cNvSpPr txBox="1"/>
          <p:nvPr/>
        </p:nvSpPr>
        <p:spPr>
          <a:xfrm>
            <a:off x="4896239" y="4279910"/>
            <a:ext cx="60975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800" dirty="0"/>
              <a:t>Team 30</a:t>
            </a:r>
            <a:endParaRPr lang="en-IN" sz="200" dirty="0"/>
          </a:p>
          <a:p>
            <a:pPr algn="r"/>
            <a:r>
              <a:rPr lang="en-IN" sz="200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ea typeface="Oswald"/>
                <a:cs typeface="Oswald"/>
                <a:sym typeface="Oswald"/>
              </a:rPr>
              <a:t>Kesavaraj 2022701008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ea typeface="Oswald"/>
                <a:cs typeface="Oswald"/>
                <a:sym typeface="Oswald"/>
              </a:rPr>
              <a:t>Rohan Nain 2020102023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ea typeface="Oswald"/>
                <a:cs typeface="Oswald"/>
                <a:sym typeface="Oswald"/>
              </a:rPr>
              <a:t>Bonala Poorvaja 2020101096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ea typeface="Oswald"/>
                <a:cs typeface="Oswald"/>
                <a:sym typeface="Oswald"/>
              </a:rPr>
              <a:t>Vivek 2022701001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1100C-2623-266E-271F-F6CEF5DF1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937418"/>
            <a:ext cx="3300316" cy="17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2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3C458-DD69-BEC5-5344-8D8C9CC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0166C-E1A9-B32F-65E4-AA0F97AB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B0D1E9-C4A3-AB91-3C61-5F6DE7C1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F476A-B3A7-87EF-4108-0BBED369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5F134-71A8-A77D-9212-E5D05525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92F94-4400-6CE2-FC11-D7218F272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D629D2-8CF8-95B1-2820-A70622158718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3FEB87-49B0-150E-4DEB-7106EC15CEE7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905E9B73-43A4-FA9F-5A8A-7711BE43E6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Random Forest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DA5A9-9E80-2E90-76F8-C694EA6F592D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6185B-5204-65D4-B7A6-B343020A06F5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71CA3-8F2D-ACBD-33DA-E2EF9327FB55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8F532-BC97-AC08-31EB-F6A11CFE1ED8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56BD2-3AAE-9C39-A170-D5A2698936FA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9A4421-B475-9DB2-BBD3-F0BD0FDBB795}"/>
              </a:ext>
            </a:extLst>
          </p:cNvPr>
          <p:cNvSpPr/>
          <p:nvPr/>
        </p:nvSpPr>
        <p:spPr>
          <a:xfrm>
            <a:off x="8271111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7E05AA-276E-C99E-3406-968A658687CD}"/>
              </a:ext>
            </a:extLst>
          </p:cNvPr>
          <p:cNvCxnSpPr>
            <a:cxnSpLocks/>
          </p:cNvCxnSpPr>
          <p:nvPr/>
        </p:nvCxnSpPr>
        <p:spPr>
          <a:xfrm>
            <a:off x="9111642" y="2803503"/>
            <a:ext cx="2" cy="82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EC33BD-914E-50AB-45BD-3D2F8D3E23A0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932244" cy="155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943D75-C9F3-6D16-1D10-19E9F9BE389B}"/>
              </a:ext>
            </a:extLst>
          </p:cNvPr>
          <p:cNvCxnSpPr>
            <a:cxnSpLocks/>
          </p:cNvCxnSpPr>
          <p:nvPr/>
        </p:nvCxnSpPr>
        <p:spPr>
          <a:xfrm>
            <a:off x="9111644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C54F50-8565-7DE0-CEE4-6EC6342AAA8B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4DD89-011C-586E-40D5-64B9881BAEB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57842" y="4155659"/>
            <a:ext cx="31132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327C9CD-F7A1-F7E8-44E7-FB91D667E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9" t="13216" r="7785" b="15067"/>
          <a:stretch/>
        </p:blipFill>
        <p:spPr>
          <a:xfrm>
            <a:off x="7387652" y="1195537"/>
            <a:ext cx="3036735" cy="14519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2C95DF1-6580-35A0-06B5-26B5812C5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441" y="5157600"/>
            <a:ext cx="3246401" cy="151651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37A-AF6A-7156-AA56-A901E713952B}"/>
              </a:ext>
            </a:extLst>
          </p:cNvPr>
          <p:cNvSpPr/>
          <p:nvPr/>
        </p:nvSpPr>
        <p:spPr>
          <a:xfrm>
            <a:off x="10152584" y="6411635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385744-5010-6D5F-141C-4EDF5A48C047}"/>
              </a:ext>
            </a:extLst>
          </p:cNvPr>
          <p:cNvSpPr/>
          <p:nvPr/>
        </p:nvSpPr>
        <p:spPr>
          <a:xfrm>
            <a:off x="625418" y="1382842"/>
            <a:ext cx="2166192" cy="1540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31374E-4FAA-328E-B13E-93AC460AC9E5}"/>
              </a:ext>
            </a:extLst>
          </p:cNvPr>
          <p:cNvSpPr/>
          <p:nvPr/>
        </p:nvSpPr>
        <p:spPr>
          <a:xfrm>
            <a:off x="838199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DE8975-D7BD-CD66-B253-EF4BD6F272B4}"/>
              </a:ext>
            </a:extLst>
          </p:cNvPr>
          <p:cNvSpPr/>
          <p:nvPr/>
        </p:nvSpPr>
        <p:spPr>
          <a:xfrm>
            <a:off x="7054314" y="5154365"/>
            <a:ext cx="3843841" cy="1673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BCAD993-EE03-DC72-60C9-F3B9915D1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768" y="5096618"/>
            <a:ext cx="3299746" cy="146316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C96FD16-8342-DFC4-DBE8-D71141C473BE}"/>
              </a:ext>
            </a:extLst>
          </p:cNvPr>
          <p:cNvSpPr/>
          <p:nvPr/>
        </p:nvSpPr>
        <p:spPr>
          <a:xfrm>
            <a:off x="10152584" y="6326475"/>
            <a:ext cx="634246" cy="237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animBg="1"/>
      <p:bldP spid="28" grpId="0" animBg="1"/>
      <p:bldP spid="24" grpId="0" animBg="1"/>
      <p:bldP spid="25" grpId="0" animBg="1"/>
      <p:bldP spid="29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0A689-CE79-258E-D521-57F97B41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2EAB6-3BD6-91F5-ED63-BD5D4595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2946D-0DED-6B33-1F6A-A29F0F5F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59695-C92F-35F7-85A5-4FBABB58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6450D-9EEB-C9DB-5DCA-885B64262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D00D9-412E-A89A-D429-E625E2C5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138AAE-CB68-82F2-7F1C-58F33D4AC636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498EA-E2E8-889C-E02A-48FA01FF946E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54DC6E8-C216-ED23-57EC-B725AB30B5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Miscellaneous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13440A-EEB7-25A3-0784-C9D8BCD7BF7C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3C5F46-2404-B5D0-A9E8-36FEC764DEE8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DAE31-A2A4-B171-9358-62680F7E1E38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A28DE-144B-8B10-EA37-C5D11DD768BE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08545C-9F9D-7E40-8941-2F66B44EB4D9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1623216" cy="31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8E228-4607-3E39-3E44-6D5FDDB27E6C}"/>
              </a:ext>
            </a:extLst>
          </p:cNvPr>
          <p:cNvSpPr/>
          <p:nvPr/>
        </p:nvSpPr>
        <p:spPr>
          <a:xfrm>
            <a:off x="8271111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DF436C-CD0F-E638-2E3F-24216FA93AE4}"/>
              </a:ext>
            </a:extLst>
          </p:cNvPr>
          <p:cNvCxnSpPr>
            <a:cxnSpLocks/>
          </p:cNvCxnSpPr>
          <p:nvPr/>
        </p:nvCxnSpPr>
        <p:spPr>
          <a:xfrm>
            <a:off x="9111642" y="2803503"/>
            <a:ext cx="2" cy="82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2DE174-70EC-9FA4-1730-6E570B3190FA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932244" cy="155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49756A-3A65-212D-2200-5F563EF8CF69}"/>
              </a:ext>
            </a:extLst>
          </p:cNvPr>
          <p:cNvCxnSpPr>
            <a:cxnSpLocks/>
          </p:cNvCxnSpPr>
          <p:nvPr/>
        </p:nvCxnSpPr>
        <p:spPr>
          <a:xfrm>
            <a:off x="9111644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90ABD7-1CA7-DD11-FC5F-BAEA62FD86B8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F1F322-8758-FDEE-2435-161B37DC375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57842" y="4155659"/>
            <a:ext cx="31132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2860B07-7443-F57D-0F0D-CC54952A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64" y="1083636"/>
            <a:ext cx="1885912" cy="18859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66B960-9AAD-7F11-8D68-EE1AC9FA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119" y="5088007"/>
            <a:ext cx="3238781" cy="156223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0D0EDF-412D-316C-7226-E91E52C35000}"/>
              </a:ext>
            </a:extLst>
          </p:cNvPr>
          <p:cNvSpPr/>
          <p:nvPr/>
        </p:nvSpPr>
        <p:spPr>
          <a:xfrm>
            <a:off x="10303052" y="5336619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E117D-197A-C50A-2292-9C9757F583CB}"/>
              </a:ext>
            </a:extLst>
          </p:cNvPr>
          <p:cNvSpPr/>
          <p:nvPr/>
        </p:nvSpPr>
        <p:spPr>
          <a:xfrm>
            <a:off x="7931020" y="951722"/>
            <a:ext cx="2733864" cy="176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45F059-3E14-5228-0C4C-222762A70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62" y="868239"/>
            <a:ext cx="2285158" cy="176172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D022DE4-A9A9-FBDF-AEB8-3C2A4F627D26}"/>
              </a:ext>
            </a:extLst>
          </p:cNvPr>
          <p:cNvSpPr/>
          <p:nvPr/>
        </p:nvSpPr>
        <p:spPr>
          <a:xfrm>
            <a:off x="7187564" y="5063219"/>
            <a:ext cx="3848153" cy="170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35C803-4B9C-A2F5-0E92-A905EF6E1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182" y="5118489"/>
            <a:ext cx="3223539" cy="153175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A926470-6FEE-1A3F-5EED-8BAA92AD48C5}"/>
              </a:ext>
            </a:extLst>
          </p:cNvPr>
          <p:cNvSpPr/>
          <p:nvPr/>
        </p:nvSpPr>
        <p:spPr>
          <a:xfrm>
            <a:off x="10289577" y="5904556"/>
            <a:ext cx="659232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025B-CCBD-6D12-E924-E5D37745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Results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B0CE61-C715-952B-808F-AC062477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90602"/>
              </p:ext>
            </p:extLst>
          </p:nvPr>
        </p:nvGraphicFramePr>
        <p:xfrm>
          <a:off x="930987" y="1399242"/>
          <a:ext cx="8772850" cy="294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72">
                  <a:extLst>
                    <a:ext uri="{9D8B030D-6E8A-4147-A177-3AD203B41FA5}">
                      <a16:colId xmlns:a16="http://schemas.microsoft.com/office/drawing/2014/main" val="1106148619"/>
                    </a:ext>
                  </a:extLst>
                </a:gridCol>
                <a:gridCol w="1420203">
                  <a:extLst>
                    <a:ext uri="{9D8B030D-6E8A-4147-A177-3AD203B41FA5}">
                      <a16:colId xmlns:a16="http://schemas.microsoft.com/office/drawing/2014/main" val="3423845724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176454450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3369305542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645221777"/>
                    </a:ext>
                  </a:extLst>
                </a:gridCol>
              </a:tblGrid>
              <a:tr h="326535">
                <a:tc>
                  <a:txBody>
                    <a:bodyPr/>
                    <a:lstStyle/>
                    <a:p>
                      <a:r>
                        <a:rPr lang="en-IN" sz="16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Training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Time (in 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94211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8432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14086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35559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Original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9096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434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47322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77027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815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8C2FF59-7081-BA1A-0121-002D1029F0EA}"/>
              </a:ext>
            </a:extLst>
          </p:cNvPr>
          <p:cNvSpPr/>
          <p:nvPr/>
        </p:nvSpPr>
        <p:spPr>
          <a:xfrm>
            <a:off x="2976466" y="3424334"/>
            <a:ext cx="559837" cy="2705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07DB0-9E03-5B97-9D85-961FD5CB96E9}"/>
              </a:ext>
            </a:extLst>
          </p:cNvPr>
          <p:cNvSpPr/>
          <p:nvPr/>
        </p:nvSpPr>
        <p:spPr>
          <a:xfrm>
            <a:off x="2967135" y="1750074"/>
            <a:ext cx="559837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2DC9C-7F2A-DD9B-C378-01E332EB3102}"/>
              </a:ext>
            </a:extLst>
          </p:cNvPr>
          <p:cNvSpPr/>
          <p:nvPr/>
        </p:nvSpPr>
        <p:spPr>
          <a:xfrm>
            <a:off x="7962123" y="3722585"/>
            <a:ext cx="454089" cy="2674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B2D43-0527-2D39-FD15-B3B511606F5D}"/>
              </a:ext>
            </a:extLst>
          </p:cNvPr>
          <p:cNvSpPr/>
          <p:nvPr/>
        </p:nvSpPr>
        <p:spPr>
          <a:xfrm>
            <a:off x="7962123" y="3072254"/>
            <a:ext cx="559837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32D54-4D71-4A91-D2C2-056164DB1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7"/>
          <a:stretch/>
        </p:blipFill>
        <p:spPr>
          <a:xfrm>
            <a:off x="6410121" y="4444422"/>
            <a:ext cx="3807936" cy="2327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DAD0C-74C2-8703-19B2-CB2BB744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2"/>
          <a:stretch/>
        </p:blipFill>
        <p:spPr>
          <a:xfrm>
            <a:off x="1445207" y="4508780"/>
            <a:ext cx="3807936" cy="22630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6245F4-AD98-208B-AFA7-9209714331AE}"/>
              </a:ext>
            </a:extLst>
          </p:cNvPr>
          <p:cNvSpPr/>
          <p:nvPr/>
        </p:nvSpPr>
        <p:spPr>
          <a:xfrm>
            <a:off x="930987" y="1267408"/>
            <a:ext cx="9018556" cy="3233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70E243CB-F667-01FE-A940-BDCC7162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21699"/>
              </p:ext>
            </p:extLst>
          </p:nvPr>
        </p:nvGraphicFramePr>
        <p:xfrm>
          <a:off x="937207" y="1397687"/>
          <a:ext cx="8772850" cy="294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72">
                  <a:extLst>
                    <a:ext uri="{9D8B030D-6E8A-4147-A177-3AD203B41FA5}">
                      <a16:colId xmlns:a16="http://schemas.microsoft.com/office/drawing/2014/main" val="1106148619"/>
                    </a:ext>
                  </a:extLst>
                </a:gridCol>
                <a:gridCol w="1420203">
                  <a:extLst>
                    <a:ext uri="{9D8B030D-6E8A-4147-A177-3AD203B41FA5}">
                      <a16:colId xmlns:a16="http://schemas.microsoft.com/office/drawing/2014/main" val="3423845724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176454450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3369305542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645221777"/>
                    </a:ext>
                  </a:extLst>
                </a:gridCol>
              </a:tblGrid>
              <a:tr h="326535">
                <a:tc>
                  <a:txBody>
                    <a:bodyPr/>
                    <a:lstStyle/>
                    <a:p>
                      <a:r>
                        <a:rPr lang="en-IN" sz="16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Training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Time (in 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94211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8432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14086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35559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Original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345.5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9096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434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47322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77027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815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59BEBFB-E271-F6D6-99ED-1C4FAA616BDE}"/>
              </a:ext>
            </a:extLst>
          </p:cNvPr>
          <p:cNvSpPr/>
          <p:nvPr/>
        </p:nvSpPr>
        <p:spPr>
          <a:xfrm>
            <a:off x="2976466" y="2090057"/>
            <a:ext cx="653142" cy="2705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52E113-AAE2-3E07-D1F8-AF1D99907816}"/>
              </a:ext>
            </a:extLst>
          </p:cNvPr>
          <p:cNvSpPr/>
          <p:nvPr/>
        </p:nvSpPr>
        <p:spPr>
          <a:xfrm>
            <a:off x="2976466" y="1762882"/>
            <a:ext cx="653142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0A5D-8A13-6411-F171-2D47EFF2BD60}"/>
              </a:ext>
            </a:extLst>
          </p:cNvPr>
          <p:cNvSpPr/>
          <p:nvPr/>
        </p:nvSpPr>
        <p:spPr>
          <a:xfrm>
            <a:off x="7961604" y="3708750"/>
            <a:ext cx="653142" cy="2705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447B24-A86E-6DA9-E9D1-30945A6F2C49}"/>
              </a:ext>
            </a:extLst>
          </p:cNvPr>
          <p:cNvSpPr/>
          <p:nvPr/>
        </p:nvSpPr>
        <p:spPr>
          <a:xfrm>
            <a:off x="7961604" y="2410584"/>
            <a:ext cx="653142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B883D-12BD-245A-79AA-8A66C2595ECC}"/>
              </a:ext>
            </a:extLst>
          </p:cNvPr>
          <p:cNvSpPr/>
          <p:nvPr/>
        </p:nvSpPr>
        <p:spPr>
          <a:xfrm>
            <a:off x="763036" y="4497376"/>
            <a:ext cx="9563878" cy="2327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5F01BB-ACFE-7317-F579-6C9CF439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35" y="4450185"/>
            <a:ext cx="3426409" cy="21633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C4B799-CE4A-CAF6-4C4A-6CEFA03A0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654" y="4429842"/>
            <a:ext cx="3426409" cy="2061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21D74-1D6C-E866-E562-7C7F31215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ADAD-71FD-21FB-76FC-98D305387D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61201-2D34-2892-C972-48EE7ADAB212}"/>
              </a:ext>
            </a:extLst>
          </p:cNvPr>
          <p:cNvSpPr txBox="1"/>
          <p:nvPr/>
        </p:nvSpPr>
        <p:spPr>
          <a:xfrm>
            <a:off x="1091682" y="1567543"/>
            <a:ext cx="11000791" cy="549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Most of the classifiers misclassified ironing as standing, ascending stairs with descending stairs and Nordic walking as walking and vice versa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Linear regression is fast compared to others but the accuracy is relatively low.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Random Forest and SVM has the best accuracy but according to speed, there are other classifiers which performed better.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Out of all the classifiers, </a:t>
            </a:r>
            <a:r>
              <a:rPr lang="en-IN" sz="2000" b="1" dirty="0"/>
              <a:t>Decision Tree with Gini </a:t>
            </a:r>
            <a:r>
              <a:rPr lang="en-IN" dirty="0"/>
              <a:t>criteria is found be optimal classifier with respect to accuracy and speed.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When considering a subset of attributes, all the models performed comparatively similar using complete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Linear regression outperformed Ridge 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Accuracy of Entropy &gt; Accuracy of Gini Impurity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Training time of ensembles is more than that of normal classifiers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DB459-83FD-800B-003A-366A5E79A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ADAD-71FD-21FB-76FC-98D305387D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Work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61201-2D34-2892-C972-48EE7ADAB212}"/>
              </a:ext>
            </a:extLst>
          </p:cNvPr>
          <p:cNvSpPr txBox="1"/>
          <p:nvPr/>
        </p:nvSpPr>
        <p:spPr>
          <a:xfrm>
            <a:off x="1091682" y="1567543"/>
            <a:ext cx="1100079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Vivek (2022701001) : implementing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Adaboost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and Decision tree(with Gini) algorithm and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making presentation.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Kesavaraj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(2022701008) : implementing Random forest and Ridge regression algorithm and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making report.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Poorvaja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(2020101096): implementing SVM and Decision tree (with entropy) regression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algorithm and making report.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Rohan Nain(2020102023): implementing Neural Network and Linear regression algorithm and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making presentation.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28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2A305-94BE-4726-5289-F8547CC77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6F489-0A47-8EA3-FDC2-0490C92D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596482-7AC2-9EA1-98D2-24C687A0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041A82-968C-D524-3076-4A0A025A59EE}"/>
              </a:ext>
            </a:extLst>
          </p:cNvPr>
          <p:cNvSpPr/>
          <p:nvPr/>
        </p:nvSpPr>
        <p:spPr>
          <a:xfrm>
            <a:off x="798912" y="2052735"/>
            <a:ext cx="10564344" cy="3368351"/>
          </a:xfrm>
          <a:custGeom>
            <a:avLst/>
            <a:gdLst>
              <a:gd name="connsiteX0" fmla="*/ 0 w 10594177"/>
              <a:gd name="connsiteY0" fmla="*/ 3722915 h 3722915"/>
              <a:gd name="connsiteX1" fmla="*/ 1474236 w 10594177"/>
              <a:gd name="connsiteY1" fmla="*/ 1520890 h 3722915"/>
              <a:gd name="connsiteX2" fmla="*/ 4795934 w 10594177"/>
              <a:gd name="connsiteY2" fmla="*/ 2827176 h 3722915"/>
              <a:gd name="connsiteX3" fmla="*/ 6344816 w 10594177"/>
              <a:gd name="connsiteY3" fmla="*/ 923731 h 3722915"/>
              <a:gd name="connsiteX4" fmla="*/ 9013371 w 10594177"/>
              <a:gd name="connsiteY4" fmla="*/ 1380931 h 3722915"/>
              <a:gd name="connsiteX5" fmla="*/ 10189028 w 10594177"/>
              <a:gd name="connsiteY5" fmla="*/ 0 h 3722915"/>
              <a:gd name="connsiteX0" fmla="*/ 0 w 10917764"/>
              <a:gd name="connsiteY0" fmla="*/ 3368351 h 3368351"/>
              <a:gd name="connsiteX1" fmla="*/ 1474236 w 10917764"/>
              <a:gd name="connsiteY1" fmla="*/ 1166326 h 3368351"/>
              <a:gd name="connsiteX2" fmla="*/ 4795934 w 10917764"/>
              <a:gd name="connsiteY2" fmla="*/ 2472612 h 3368351"/>
              <a:gd name="connsiteX3" fmla="*/ 6344816 w 10917764"/>
              <a:gd name="connsiteY3" fmla="*/ 569167 h 3368351"/>
              <a:gd name="connsiteX4" fmla="*/ 9013371 w 10917764"/>
              <a:gd name="connsiteY4" fmla="*/ 1026367 h 3368351"/>
              <a:gd name="connsiteX5" fmla="*/ 10562252 w 10917764"/>
              <a:gd name="connsiteY5" fmla="*/ 0 h 3368351"/>
              <a:gd name="connsiteX0" fmla="*/ 0 w 10917764"/>
              <a:gd name="connsiteY0" fmla="*/ 3368351 h 3368351"/>
              <a:gd name="connsiteX1" fmla="*/ 1474236 w 10917764"/>
              <a:gd name="connsiteY1" fmla="*/ 1166326 h 3368351"/>
              <a:gd name="connsiteX2" fmla="*/ 4795934 w 10917764"/>
              <a:gd name="connsiteY2" fmla="*/ 2472612 h 3368351"/>
              <a:gd name="connsiteX3" fmla="*/ 6344816 w 10917764"/>
              <a:gd name="connsiteY3" fmla="*/ 569167 h 3368351"/>
              <a:gd name="connsiteX4" fmla="*/ 9013371 w 10917764"/>
              <a:gd name="connsiteY4" fmla="*/ 1026367 h 3368351"/>
              <a:gd name="connsiteX5" fmla="*/ 10562252 w 10917764"/>
              <a:gd name="connsiteY5" fmla="*/ 0 h 3368351"/>
              <a:gd name="connsiteX0" fmla="*/ 0 w 10564344"/>
              <a:gd name="connsiteY0" fmla="*/ 3368351 h 3368351"/>
              <a:gd name="connsiteX1" fmla="*/ 1474236 w 10564344"/>
              <a:gd name="connsiteY1" fmla="*/ 1166326 h 3368351"/>
              <a:gd name="connsiteX2" fmla="*/ 4795934 w 10564344"/>
              <a:gd name="connsiteY2" fmla="*/ 2472612 h 3368351"/>
              <a:gd name="connsiteX3" fmla="*/ 6344816 w 10564344"/>
              <a:gd name="connsiteY3" fmla="*/ 569167 h 3368351"/>
              <a:gd name="connsiteX4" fmla="*/ 9013371 w 10564344"/>
              <a:gd name="connsiteY4" fmla="*/ 1026367 h 3368351"/>
              <a:gd name="connsiteX5" fmla="*/ 10562252 w 10564344"/>
              <a:gd name="connsiteY5" fmla="*/ 0 h 3368351"/>
              <a:gd name="connsiteX0" fmla="*/ 0 w 10564344"/>
              <a:gd name="connsiteY0" fmla="*/ 3368351 h 3368351"/>
              <a:gd name="connsiteX1" fmla="*/ 1474236 w 10564344"/>
              <a:gd name="connsiteY1" fmla="*/ 1166326 h 3368351"/>
              <a:gd name="connsiteX2" fmla="*/ 4142791 w 10564344"/>
              <a:gd name="connsiteY2" fmla="*/ 2472612 h 3368351"/>
              <a:gd name="connsiteX3" fmla="*/ 6344816 w 10564344"/>
              <a:gd name="connsiteY3" fmla="*/ 569167 h 3368351"/>
              <a:gd name="connsiteX4" fmla="*/ 9013371 w 10564344"/>
              <a:gd name="connsiteY4" fmla="*/ 1026367 h 3368351"/>
              <a:gd name="connsiteX5" fmla="*/ 10562252 w 10564344"/>
              <a:gd name="connsiteY5" fmla="*/ 0 h 3368351"/>
              <a:gd name="connsiteX0" fmla="*/ 0 w 10564344"/>
              <a:gd name="connsiteY0" fmla="*/ 3368351 h 3368351"/>
              <a:gd name="connsiteX1" fmla="*/ 1474236 w 10564344"/>
              <a:gd name="connsiteY1" fmla="*/ 1166326 h 3368351"/>
              <a:gd name="connsiteX2" fmla="*/ 4142791 w 10564344"/>
              <a:gd name="connsiteY2" fmla="*/ 2472612 h 3368351"/>
              <a:gd name="connsiteX3" fmla="*/ 6092889 w 10564344"/>
              <a:gd name="connsiteY3" fmla="*/ 289248 h 3368351"/>
              <a:gd name="connsiteX4" fmla="*/ 9013371 w 10564344"/>
              <a:gd name="connsiteY4" fmla="*/ 1026367 h 3368351"/>
              <a:gd name="connsiteX5" fmla="*/ 10562252 w 10564344"/>
              <a:gd name="connsiteY5" fmla="*/ 0 h 33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344" h="3368351">
                <a:moveTo>
                  <a:pt x="0" y="3368351"/>
                </a:moveTo>
                <a:cubicBezTo>
                  <a:pt x="337457" y="2341983"/>
                  <a:pt x="783771" y="1315616"/>
                  <a:pt x="1474236" y="1166326"/>
                </a:cubicBezTo>
                <a:cubicBezTo>
                  <a:pt x="2164701" y="1017036"/>
                  <a:pt x="3373016" y="2618792"/>
                  <a:pt x="4142791" y="2472612"/>
                </a:cubicBezTo>
                <a:cubicBezTo>
                  <a:pt x="4912566" y="2326432"/>
                  <a:pt x="5281126" y="530289"/>
                  <a:pt x="6092889" y="289248"/>
                </a:cubicBezTo>
                <a:cubicBezTo>
                  <a:pt x="6904652" y="48207"/>
                  <a:pt x="8372669" y="1180322"/>
                  <a:pt x="9013371" y="1026367"/>
                </a:cubicBezTo>
                <a:cubicBezTo>
                  <a:pt x="9654073" y="872412"/>
                  <a:pt x="10615125" y="102637"/>
                  <a:pt x="10562252" y="0"/>
                </a:cubicBezTo>
              </a:path>
            </a:pathLst>
          </a:cu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9170824-F35B-7520-C02F-2BD17E3785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4831544"/>
                  </p:ext>
                </p:extLst>
              </p:nvPr>
            </p:nvGraphicFramePr>
            <p:xfrm>
              <a:off x="1814414" y="2310492"/>
              <a:ext cx="770165" cy="770165"/>
            </p:xfrm>
            <a:graphic>
              <a:graphicData uri="http://schemas.microsoft.com/office/powerpoint/2016/slidezoom">
                <pslz:sldZm>
                  <pslz:sldZmObj sldId="258" cId="1676076474">
                    <pslz:zmPr id="{5E6003A4-E3AC-4923-A566-BC8C3B43C122}" imageType="cover" transitionDur="15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0165" cy="77016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170824-F35B-7520-C02F-2BD17E3785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4414" y="2310492"/>
                <a:ext cx="770165" cy="770165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E7B7672-06AB-05E2-4255-D7CF74F541C8}"/>
              </a:ext>
            </a:extLst>
          </p:cNvPr>
          <p:cNvSpPr txBox="1"/>
          <p:nvPr/>
        </p:nvSpPr>
        <p:spPr>
          <a:xfrm>
            <a:off x="1462378" y="1785170"/>
            <a:ext cx="147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Recap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1B0C209A-9B30-0B1E-2F5A-E7A5348C41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457428"/>
                  </p:ext>
                </p:extLst>
              </p:nvPr>
            </p:nvGraphicFramePr>
            <p:xfrm>
              <a:off x="4492301" y="3624006"/>
              <a:ext cx="772267" cy="772267"/>
            </p:xfrm>
            <a:graphic>
              <a:graphicData uri="http://schemas.microsoft.com/office/powerpoint/2016/slidezoom">
                <pslz:sldZm>
                  <pslz:sldZmObj sldId="259" cId="2248647614">
                    <pslz:zmPr id="{41170372-D2F6-4523-806C-FA5CBB060C19}" imageType="cover" transitionDur="15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2267" cy="77226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B0C209A-9B30-0B1E-2F5A-E7A5348C4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2301" y="3624006"/>
                <a:ext cx="772267" cy="77226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FA51F8E-7FE1-071E-ADEF-EDA2BEC16059}"/>
              </a:ext>
            </a:extLst>
          </p:cNvPr>
          <p:cNvSpPr txBox="1"/>
          <p:nvPr/>
        </p:nvSpPr>
        <p:spPr>
          <a:xfrm>
            <a:off x="4141316" y="3167390"/>
            <a:ext cx="147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4B98A4-1D83-8B8F-9EFF-CA96BFABAA03}"/>
              </a:ext>
            </a:extLst>
          </p:cNvPr>
          <p:cNvSpPr txBox="1"/>
          <p:nvPr/>
        </p:nvSpPr>
        <p:spPr>
          <a:xfrm>
            <a:off x="6304110" y="868011"/>
            <a:ext cx="147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5CC2D-66B5-556E-B5CE-3C18BC262FE3}"/>
              </a:ext>
            </a:extLst>
          </p:cNvPr>
          <p:cNvSpPr txBox="1"/>
          <p:nvPr/>
        </p:nvSpPr>
        <p:spPr>
          <a:xfrm>
            <a:off x="8465147" y="1557965"/>
            <a:ext cx="21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CBB04-0DFB-A2B3-0ECE-D9BEA7A1F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DFDFC06-5F6A-69D0-3EF2-58479D0893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3879319"/>
                  </p:ext>
                </p:extLst>
              </p:nvPr>
            </p:nvGraphicFramePr>
            <p:xfrm>
              <a:off x="6655094" y="1436914"/>
              <a:ext cx="772267" cy="772267"/>
            </p:xfrm>
            <a:graphic>
              <a:graphicData uri="http://schemas.microsoft.com/office/powerpoint/2016/slidezoom">
                <pslz:sldZm>
                  <pslz:sldZmObj sldId="268" cId="2727941268">
                    <pslz:zmPr id="{5DA00750-F5C8-414E-82AF-DCC7B7A94670}" imageType="cover" transitionDur="15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2267" cy="77226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FDFC06-5F6A-69D0-3EF2-58479D0893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5094" y="1436914"/>
                <a:ext cx="772267" cy="77226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5F8CE698-02F8-76EF-E142-82117EF93D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7503906"/>
                  </p:ext>
                </p:extLst>
              </p:nvPr>
            </p:nvGraphicFramePr>
            <p:xfrm>
              <a:off x="9154805" y="2159648"/>
              <a:ext cx="772267" cy="772267"/>
            </p:xfrm>
            <a:graphic>
              <a:graphicData uri="http://schemas.microsoft.com/office/powerpoint/2016/slidezoom">
                <pslz:sldZm>
                  <pslz:sldZmObj sldId="269" cId="201489729">
                    <pslz:zmPr id="{F6566ED0-C5DA-44B8-B71D-0785DE88BAF4}" imageType="cover" transitionDur="15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2267" cy="77226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F8CE698-02F8-76EF-E142-82117EF93D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4805" y="2159648"/>
                <a:ext cx="772267" cy="77226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04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D035-18DD-3289-3D82-CED79498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DBBDB-A294-F27D-6FCC-A41B6940C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7"/>
          <a:stretch/>
        </p:blipFill>
        <p:spPr>
          <a:xfrm>
            <a:off x="5109886" y="1181757"/>
            <a:ext cx="1771650" cy="2309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EBE2F-4B3C-841D-1A33-E6DE85B6E109}"/>
              </a:ext>
            </a:extLst>
          </p:cNvPr>
          <p:cNvSpPr txBox="1"/>
          <p:nvPr/>
        </p:nvSpPr>
        <p:spPr>
          <a:xfrm flipH="1">
            <a:off x="940401" y="2921256"/>
            <a:ext cx="102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 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6F4A4-7B4B-C69E-6FE9-884955D30383}"/>
              </a:ext>
            </a:extLst>
          </p:cNvPr>
          <p:cNvSpPr txBox="1"/>
          <p:nvPr/>
        </p:nvSpPr>
        <p:spPr>
          <a:xfrm flipH="1">
            <a:off x="2289964" y="2921256"/>
            <a:ext cx="111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 female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B2F37B-9DDF-2EE3-D40B-3E21E341253E}"/>
              </a:ext>
            </a:extLst>
          </p:cNvPr>
          <p:cNvCxnSpPr>
            <a:cxnSpLocks/>
          </p:cNvCxnSpPr>
          <p:nvPr/>
        </p:nvCxnSpPr>
        <p:spPr>
          <a:xfrm>
            <a:off x="3819485" y="2336522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FFEFC-9891-37B9-FC78-FD58DEE2E915}"/>
              </a:ext>
            </a:extLst>
          </p:cNvPr>
          <p:cNvCxnSpPr/>
          <p:nvPr/>
        </p:nvCxnSpPr>
        <p:spPr>
          <a:xfrm>
            <a:off x="7205831" y="2336521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7A2D8-6044-A852-E85E-7F5C66D05D76}"/>
              </a:ext>
            </a:extLst>
          </p:cNvPr>
          <p:cNvSpPr/>
          <p:nvPr/>
        </p:nvSpPr>
        <p:spPr>
          <a:xfrm>
            <a:off x="8585748" y="1536572"/>
            <a:ext cx="2479952" cy="1599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Recordings : 28L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Activities : 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0850A-0FC4-C7D5-1120-0992BB4DDF2A}"/>
              </a:ext>
            </a:extLst>
          </p:cNvPr>
          <p:cNvSpPr/>
          <p:nvPr/>
        </p:nvSpPr>
        <p:spPr>
          <a:xfrm>
            <a:off x="8585748" y="4208237"/>
            <a:ext cx="2479952" cy="1599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Activities : 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A4CF20-8184-1F5D-CF2F-B62320BC2914}"/>
              </a:ext>
            </a:extLst>
          </p:cNvPr>
          <p:cNvCxnSpPr>
            <a:cxnSpLocks/>
          </p:cNvCxnSpPr>
          <p:nvPr/>
        </p:nvCxnSpPr>
        <p:spPr>
          <a:xfrm>
            <a:off x="9760410" y="3358308"/>
            <a:ext cx="0" cy="647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85D432-8611-8118-B9F1-04A67ACD8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7187DD-FEBB-6D48-441C-6E567F6E8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493" y="3887949"/>
            <a:ext cx="2286198" cy="22404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45E3BC-F254-5F08-494B-7839059B4993}"/>
              </a:ext>
            </a:extLst>
          </p:cNvPr>
          <p:cNvCxnSpPr>
            <a:cxnSpLocks/>
          </p:cNvCxnSpPr>
          <p:nvPr/>
        </p:nvCxnSpPr>
        <p:spPr>
          <a:xfrm flipH="1">
            <a:off x="6606073" y="5008186"/>
            <a:ext cx="15658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F3B619F2-CB44-03CE-9EF2-5BF3B7814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9581" y="1658877"/>
            <a:ext cx="1353442" cy="1353442"/>
          </a:xfrm>
          <a:prstGeom prst="rect">
            <a:avLst/>
          </a:prstGeom>
        </p:spPr>
      </p:pic>
      <p:pic>
        <p:nvPicPr>
          <p:cNvPr id="26" name="Graphic 25" descr="Male profile with solid fill">
            <a:extLst>
              <a:ext uri="{FF2B5EF4-FFF2-40B4-BE49-F238E27FC236}">
                <a16:creationId xmlns:a16="http://schemas.microsoft.com/office/drawing/2014/main" id="{E535FD6E-ED97-E220-FF84-5202AB082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889" y="1629152"/>
            <a:ext cx="1355288" cy="13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9E98C-DCE6-F4BF-3571-64517DF1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Models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3643F8B6-64F1-EEFB-AEAC-22003D9049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4414417"/>
                  </p:ext>
                </p:extLst>
              </p:nvPr>
            </p:nvGraphicFramePr>
            <p:xfrm>
              <a:off x="838200" y="1684833"/>
              <a:ext cx="1957340" cy="1957340"/>
            </p:xfrm>
            <a:graphic>
              <a:graphicData uri="http://schemas.microsoft.com/office/powerpoint/2016/slidezoom">
                <pslz:sldZm>
                  <pslz:sldZmObj sldId="264" cId="2918588738">
                    <pslz:zmPr id="{C26F83DC-3A2C-4245-AB84-0D9848E8BB1A}" returnToParent="0" imageType="cover" transitionDur="15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340" cy="1957340"/>
                        </a:xfrm>
                        <a:prstGeom prst="rect">
                          <a:avLst/>
                        </a:prstGeom>
                        <a:noFill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643F8B6-64F1-EEFB-AEAC-22003D9049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684833"/>
                <a:ext cx="1957340" cy="1957340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D1007C7-E4BF-18B9-6D61-342A961BE4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9806356"/>
                  </p:ext>
                </p:extLst>
              </p:nvPr>
            </p:nvGraphicFramePr>
            <p:xfrm>
              <a:off x="2795540" y="3673064"/>
              <a:ext cx="1957340" cy="1966573"/>
            </p:xfrm>
            <a:graphic>
              <a:graphicData uri="http://schemas.microsoft.com/office/powerpoint/2016/slidezoom">
                <pslz:sldZm>
                  <pslz:sldZmObj sldId="265" cId="1504862043">
                    <pslz:zmPr id="{F8DECC0E-0EFE-408A-842D-242CB359BCDC}" returnToParent="0" imageType="cover" transitionDur="15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340" cy="196657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D1007C7-E4BF-18B9-6D61-342A961BE4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540" y="3673064"/>
                <a:ext cx="1957340" cy="196657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95CF7EB-0E3D-2208-D9DD-89D66C618CB7}"/>
              </a:ext>
            </a:extLst>
          </p:cNvPr>
          <p:cNvSpPr txBox="1"/>
          <p:nvPr/>
        </p:nvSpPr>
        <p:spPr>
          <a:xfrm>
            <a:off x="6854267" y="4112700"/>
            <a:ext cx="1669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Decision Tree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D6E6723B-653F-9D30-490C-C8C1EC662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5143533"/>
                  </p:ext>
                </p:extLst>
              </p:nvPr>
            </p:nvGraphicFramePr>
            <p:xfrm>
              <a:off x="4752880" y="1693057"/>
              <a:ext cx="1957340" cy="1957340"/>
            </p:xfrm>
            <a:graphic>
              <a:graphicData uri="http://schemas.microsoft.com/office/powerpoint/2016/slidezoom">
                <pslz:sldZm>
                  <pslz:sldZmObj sldId="267" cId="3583500930">
                    <pslz:zmPr id="{05039A31-0B0E-4F19-A1A2-DFC155734E10}" returnToParent="0" imageType="cover" transitionDur="15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340" cy="195734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6E6723B-653F-9D30-490C-C8C1EC662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2880" y="1693057"/>
                <a:ext cx="1957340" cy="195734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0B53655-548E-3F2B-3CC8-B403DB9D39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9142F-EA9A-C6D9-7670-4ED12B80A6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710220" y="3541305"/>
            <a:ext cx="1957340" cy="197378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9934A919-3BE2-EBB9-AB6C-370107B8DE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608269"/>
                  </p:ext>
                </p:extLst>
              </p:nvPr>
            </p:nvGraphicFramePr>
            <p:xfrm>
              <a:off x="8446605" y="5167210"/>
              <a:ext cx="1124907" cy="1116320"/>
            </p:xfrm>
            <a:graphic>
              <a:graphicData uri="http://schemas.microsoft.com/office/powerpoint/2016/slidezoom">
                <pslz:sldZm>
                  <pslz:sldZmObj sldId="260" cId="3325943331">
                    <pslz:zmPr id="{1EBB7DF6-14D9-4680-A370-F068142F20F5}" returnToParent="0" imageType="cover" transitionDur="15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24907" cy="111632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934A919-3BE2-EBB9-AB6C-370107B8DE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6605" y="5167210"/>
                <a:ext cx="1124907" cy="111632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0DF9E70D-AA63-8D44-3787-6A974DCDEC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5030562"/>
                  </p:ext>
                </p:extLst>
              </p:nvPr>
            </p:nvGraphicFramePr>
            <p:xfrm>
              <a:off x="8931122" y="3961280"/>
              <a:ext cx="1124907" cy="1133835"/>
            </p:xfrm>
            <a:graphic>
              <a:graphicData uri="http://schemas.microsoft.com/office/powerpoint/2016/slidezoom">
                <pslz:sldZm>
                  <pslz:sldZmObj sldId="261" cId="607561468">
                    <pslz:zmPr id="{0B2F3CF6-0731-4194-8EEB-54590CFDF4C9}" returnToParent="0" imageType="cover" transitionDur="15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24907" cy="113383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0DF9E70D-AA63-8D44-3787-6A974DCDEC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1122" y="3961280"/>
                <a:ext cx="1124907" cy="113383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73D614A-3380-493D-B106-B72AA0E868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9656033"/>
                  </p:ext>
                </p:extLst>
              </p:nvPr>
            </p:nvGraphicFramePr>
            <p:xfrm>
              <a:off x="8464377" y="2754827"/>
              <a:ext cx="1107135" cy="1134360"/>
            </p:xfrm>
            <a:graphic>
              <a:graphicData uri="http://schemas.microsoft.com/office/powerpoint/2016/slidezoom">
                <pslz:sldZm>
                  <pslz:sldZmObj sldId="266" cId="2607062590">
                    <pslz:zmPr id="{9B538867-C330-4EE8-91E6-C9BB41AB6218}" returnToParent="0" imageType="cover" transitionDur="15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07135" cy="11343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73D614A-3380-493D-B106-B72AA0E868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377" y="2754827"/>
                <a:ext cx="1107135" cy="113436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8D7FE44-FA71-9BE3-33C6-42BFF7B973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2108007"/>
                  </p:ext>
                </p:extLst>
              </p:nvPr>
            </p:nvGraphicFramePr>
            <p:xfrm>
              <a:off x="10157698" y="1935897"/>
              <a:ext cx="1652317" cy="1714500"/>
            </p:xfrm>
            <a:graphic>
              <a:graphicData uri="http://schemas.microsoft.com/office/powerpoint/2016/slidezoom">
                <pslz:sldZm>
                  <pslz:sldZmObj sldId="270" cId="3201999503">
                    <pslz:zmPr id="{F07B701B-057E-4C1C-AEB8-4B2735694E84}" imageType="cover" transitionDur="1500">
                      <p166:blipFill xmlns:p166="http://schemas.microsoft.com/office/powerpoint/2016/6/main"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2317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D8D7FE44-FA71-9BE3-33C6-42BFF7B973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7698" y="1935897"/>
                <a:ext cx="1652317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6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09317-604A-9DFE-86A8-C300F90C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0866DD-F8D0-CD6B-DF00-CED8D190AF09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16CF6-F5C8-0637-9440-803A03D1A782}"/>
              </a:ext>
            </a:extLst>
          </p:cNvPr>
          <p:cNvSpPr/>
          <p:nvPr/>
        </p:nvSpPr>
        <p:spPr>
          <a:xfrm>
            <a:off x="1021779" y="1487001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40705F-358A-CDD5-FC84-1F5923876FD0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0C3B53-51E1-A964-B901-52131E272284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A1736-B763-EBCD-F69B-0A494524E612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B30A8C-7CFD-EAFC-6C64-10E4A6A8CB35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8EB925-C49A-C637-2146-8282B55F0587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4B212D1-A880-8D21-FD7B-0EDE868C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b="5098"/>
          <a:stretch/>
        </p:blipFill>
        <p:spPr>
          <a:xfrm>
            <a:off x="7485715" y="1310758"/>
            <a:ext cx="1819862" cy="17919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95B25CF-EE78-DB5B-7E27-5A3B979DED8C}"/>
              </a:ext>
            </a:extLst>
          </p:cNvPr>
          <p:cNvSpPr/>
          <p:nvPr/>
        </p:nvSpPr>
        <p:spPr>
          <a:xfrm>
            <a:off x="7555113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0F353-5DE2-77AA-3E33-D2834AB21DB0}"/>
              </a:ext>
            </a:extLst>
          </p:cNvPr>
          <p:cNvCxnSpPr>
            <a:cxnSpLocks/>
          </p:cNvCxnSpPr>
          <p:nvPr/>
        </p:nvCxnSpPr>
        <p:spPr>
          <a:xfrm>
            <a:off x="8367572" y="3225917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9CB96A-9EB6-E644-9F3A-4C89651EDC19}"/>
              </a:ext>
            </a:extLst>
          </p:cNvPr>
          <p:cNvCxnSpPr>
            <a:cxnSpLocks/>
          </p:cNvCxnSpPr>
          <p:nvPr/>
        </p:nvCxnSpPr>
        <p:spPr>
          <a:xfrm>
            <a:off x="6319349" y="2345064"/>
            <a:ext cx="1247309" cy="161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A54B96-AD8F-C0D5-DEC7-93338348BBDA}"/>
              </a:ext>
            </a:extLst>
          </p:cNvPr>
          <p:cNvCxnSpPr>
            <a:cxnSpLocks/>
          </p:cNvCxnSpPr>
          <p:nvPr/>
        </p:nvCxnSpPr>
        <p:spPr>
          <a:xfrm>
            <a:off x="8367572" y="4673082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269A408-8D91-2E7D-7FEC-4762F2098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57" y="5163407"/>
            <a:ext cx="3231160" cy="152413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2E3445-96EE-19BF-5F47-508FC6D28284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0C2FCB-8F87-7479-E911-4E7D1C19DE3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57842" y="4155659"/>
            <a:ext cx="23972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9CFBEC-75CA-DAE6-99E1-C97559CD2BEA}"/>
              </a:ext>
            </a:extLst>
          </p:cNvPr>
          <p:cNvSpPr/>
          <p:nvPr/>
        </p:nvSpPr>
        <p:spPr>
          <a:xfrm>
            <a:off x="9478411" y="6148873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7F4A1-5BAD-4E3C-F412-D93F94F9ACC1}"/>
              </a:ext>
            </a:extLst>
          </p:cNvPr>
          <p:cNvSpPr/>
          <p:nvPr/>
        </p:nvSpPr>
        <p:spPr>
          <a:xfrm>
            <a:off x="646300" y="1426331"/>
            <a:ext cx="2208088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2FFC0-8040-ADD1-85EF-3890888AD906}"/>
              </a:ext>
            </a:extLst>
          </p:cNvPr>
          <p:cNvSpPr/>
          <p:nvPr/>
        </p:nvSpPr>
        <p:spPr>
          <a:xfrm>
            <a:off x="1003233" y="1434073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A6FC5B-A73A-2859-F4F0-9D1D85991A45}"/>
              </a:ext>
            </a:extLst>
          </p:cNvPr>
          <p:cNvSpPr/>
          <p:nvPr/>
        </p:nvSpPr>
        <p:spPr>
          <a:xfrm>
            <a:off x="6758309" y="5153799"/>
            <a:ext cx="3899419" cy="1524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B48CF3-B0F4-2247-B335-3824F22F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857" y="5153799"/>
            <a:ext cx="3337849" cy="14479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5CB0E3F-2DD4-8163-74D1-3C38FCC73F8F}"/>
              </a:ext>
            </a:extLst>
          </p:cNvPr>
          <p:cNvSpPr/>
          <p:nvPr/>
        </p:nvSpPr>
        <p:spPr>
          <a:xfrm>
            <a:off x="9544957" y="5883786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90899D8-7C9D-85C0-8EEF-F564EA87DE58}"/>
              </a:ext>
            </a:extLst>
          </p:cNvPr>
          <p:cNvSpPr txBox="1">
            <a:spLocks/>
          </p:cNvSpPr>
          <p:nvPr/>
        </p:nvSpPr>
        <p:spPr>
          <a:xfrm>
            <a:off x="1003233" y="3543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9185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  <p:bldP spid="7" grpId="0" animBg="1"/>
      <p:bldP spid="13" grpId="0" animBg="1"/>
      <p:bldP spid="17" grpId="0" animBg="1"/>
      <p:bldP spid="2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E5703-9F45-786A-87F5-4C8C48938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AA7E26-BF0F-CA2A-B6F2-A6FD837E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DF635D-F835-0DF4-62B5-A6390F12EA37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386A7-D795-54D5-2B02-CE10EFF49042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C5DF09F-C134-3DC5-0BD1-66FDE73D43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Support Vector Machine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1FE3F-F9A4-36F0-06FA-D7C926DC469F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74C3246-4B81-B069-01BF-9D3550C461EF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99EAF-F41A-CA24-9383-EC5F05EF0804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96A92-6880-E197-F258-93F9ACA5FEDB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524E3-F8E5-73C0-65CF-24FF43FA2951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8B85DF2-E18A-80E2-FAF1-B4571E76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r="1640"/>
          <a:stretch/>
        </p:blipFill>
        <p:spPr>
          <a:xfrm>
            <a:off x="7485715" y="1310758"/>
            <a:ext cx="1819862" cy="17919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D38FD1-4D88-38BD-8AF0-A6760D79814C}"/>
              </a:ext>
            </a:extLst>
          </p:cNvPr>
          <p:cNvSpPr/>
          <p:nvPr/>
        </p:nvSpPr>
        <p:spPr>
          <a:xfrm>
            <a:off x="7555113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45BEE-AD97-2B73-6F13-738F30120BC4}"/>
              </a:ext>
            </a:extLst>
          </p:cNvPr>
          <p:cNvCxnSpPr>
            <a:cxnSpLocks/>
          </p:cNvCxnSpPr>
          <p:nvPr/>
        </p:nvCxnSpPr>
        <p:spPr>
          <a:xfrm>
            <a:off x="8367572" y="3225917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7275C5-F65F-181A-C816-0C6133D5ECCA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247309" cy="161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26972-ACAD-EA0D-10AF-68990D7C5582}"/>
              </a:ext>
            </a:extLst>
          </p:cNvPr>
          <p:cNvCxnSpPr>
            <a:cxnSpLocks/>
          </p:cNvCxnSpPr>
          <p:nvPr/>
        </p:nvCxnSpPr>
        <p:spPr>
          <a:xfrm>
            <a:off x="8367572" y="4673082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48F13-461F-8A9F-9C4D-838B3708A4C7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EAFAC6-90BB-6132-9907-FAA21A718D3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157842" y="4155659"/>
            <a:ext cx="23972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2759559-3BC1-5576-50E8-729E8CB2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33" y="5175202"/>
            <a:ext cx="3200677" cy="15317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57728BD-A87B-48D1-B7A5-A457C09D4C46}"/>
              </a:ext>
            </a:extLst>
          </p:cNvPr>
          <p:cNvSpPr/>
          <p:nvPr/>
        </p:nvSpPr>
        <p:spPr>
          <a:xfrm>
            <a:off x="9424304" y="5941078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A36107-3AE6-97A1-8818-88467BA8374A}"/>
              </a:ext>
            </a:extLst>
          </p:cNvPr>
          <p:cNvSpPr/>
          <p:nvPr/>
        </p:nvSpPr>
        <p:spPr>
          <a:xfrm>
            <a:off x="451172" y="1017391"/>
            <a:ext cx="2354575" cy="161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6D7672-2FA1-64CF-F83A-63129FD4FD16}"/>
              </a:ext>
            </a:extLst>
          </p:cNvPr>
          <p:cNvSpPr/>
          <p:nvPr/>
        </p:nvSpPr>
        <p:spPr>
          <a:xfrm>
            <a:off x="842390" y="1495968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20FFF-01B8-30BA-4099-96611E07731B}"/>
              </a:ext>
            </a:extLst>
          </p:cNvPr>
          <p:cNvSpPr/>
          <p:nvPr/>
        </p:nvSpPr>
        <p:spPr>
          <a:xfrm>
            <a:off x="6767233" y="5106494"/>
            <a:ext cx="3510947" cy="161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558445-9C12-CDB6-4BAC-25DC68437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509" y="5188083"/>
            <a:ext cx="3292125" cy="145554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496A373-CD0E-47E4-F4D6-9D9E39B55626}"/>
              </a:ext>
            </a:extLst>
          </p:cNvPr>
          <p:cNvSpPr/>
          <p:nvPr/>
        </p:nvSpPr>
        <p:spPr>
          <a:xfrm>
            <a:off x="9454499" y="5859998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6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3" grpId="0" animBg="1"/>
      <p:bldP spid="23" grpId="0" animBg="1"/>
      <p:bldP spid="21" grpId="0" animBg="1"/>
      <p:bldP spid="24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CD019A-94D9-7727-EEB9-F60F31BB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8F48ED-EFDE-1CF0-ACCA-D6A2C348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2DAC1-B9B8-0848-5786-14F06DC12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FA4C17-33E2-3D1C-D121-B7064A1A91D7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A1FEA-3863-100F-356E-33E39878B2D9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EACE4B4-317F-37AE-BF27-6D7F871585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Multi Layer Perceptron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F7BF0B-69CD-0FF8-F10E-01AAA2C12F82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8DBC3A-1C70-A96C-A475-4338FA8C9A6D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59E876-81C5-E03C-11E6-34D3EE43BCF3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47236-4D3E-2D99-DBEE-04732FDDEA18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AAD250-9DEB-3ABB-7ED1-3E408A312D8B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23D71-2DE2-2E70-109B-0B32E58961F2}"/>
              </a:ext>
            </a:extLst>
          </p:cNvPr>
          <p:cNvSpPr/>
          <p:nvPr/>
        </p:nvSpPr>
        <p:spPr>
          <a:xfrm>
            <a:off x="7864539" y="3713376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70F2A-7B76-076D-F1E9-976D322416F7}"/>
              </a:ext>
            </a:extLst>
          </p:cNvPr>
          <p:cNvCxnSpPr>
            <a:cxnSpLocks/>
          </p:cNvCxnSpPr>
          <p:nvPr/>
        </p:nvCxnSpPr>
        <p:spPr>
          <a:xfrm>
            <a:off x="8628829" y="3136117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B7560F-1E3F-4585-C7AF-9F831E2FFF8D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556736" cy="156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71E5C-2E37-CD90-2AD4-4E9B2D9C6182}"/>
              </a:ext>
            </a:extLst>
          </p:cNvPr>
          <p:cNvCxnSpPr>
            <a:cxnSpLocks/>
          </p:cNvCxnSpPr>
          <p:nvPr/>
        </p:nvCxnSpPr>
        <p:spPr>
          <a:xfrm>
            <a:off x="8628829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8C9708-5157-12E7-2287-A0FC40BFB371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1B7C6-BC0F-59AA-2D6C-400F18ACF5D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57842" y="4146640"/>
            <a:ext cx="27066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CDDC2C1-88DF-E5CA-B5AF-C6102A19A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09" y="1098124"/>
            <a:ext cx="2447925" cy="1866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02425C-C646-E388-4A44-63CEED12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249" y="5149544"/>
            <a:ext cx="3231160" cy="154699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0C76B4F-105E-D855-7997-C991691E41BF}"/>
              </a:ext>
            </a:extLst>
          </p:cNvPr>
          <p:cNvSpPr/>
          <p:nvPr/>
        </p:nvSpPr>
        <p:spPr>
          <a:xfrm>
            <a:off x="9700803" y="5915856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B1571-20E8-6FA4-E692-83EA10376C63}"/>
              </a:ext>
            </a:extLst>
          </p:cNvPr>
          <p:cNvSpPr/>
          <p:nvPr/>
        </p:nvSpPr>
        <p:spPr>
          <a:xfrm>
            <a:off x="241543" y="1238227"/>
            <a:ext cx="2789853" cy="171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F00675-2093-8B9E-B45C-1A43C7B195B3}"/>
              </a:ext>
            </a:extLst>
          </p:cNvPr>
          <p:cNvSpPr/>
          <p:nvPr/>
        </p:nvSpPr>
        <p:spPr>
          <a:xfrm>
            <a:off x="838200" y="1461328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31771-ACCE-5129-612D-F14350D50575}"/>
              </a:ext>
            </a:extLst>
          </p:cNvPr>
          <p:cNvSpPr/>
          <p:nvPr/>
        </p:nvSpPr>
        <p:spPr>
          <a:xfrm>
            <a:off x="6130824" y="5091959"/>
            <a:ext cx="5148494" cy="169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C7B0DF8-CD32-8BBB-9BAC-41670E36B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249" y="5169909"/>
            <a:ext cx="3345470" cy="143268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B7F6640-DE0D-E3F1-5AF2-F86656F14934}"/>
              </a:ext>
            </a:extLst>
          </p:cNvPr>
          <p:cNvSpPr/>
          <p:nvPr/>
        </p:nvSpPr>
        <p:spPr>
          <a:xfrm>
            <a:off x="9776187" y="6143197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 animBg="1"/>
      <p:bldP spid="27" grpId="0" animBg="1"/>
      <p:bldP spid="13" grpId="0" animBg="1"/>
      <p:bldP spid="20" grpId="0" animBg="1"/>
      <p:bldP spid="25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4F769-AE02-26B4-2F4B-000A506A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ACF790-D537-7D78-5989-7E4D5CE5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49323-FE05-3422-CE5F-65FD21F17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BEDC2-25D1-4CDA-AA35-227A5F523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2706DD-0D08-B8CC-321A-A42CC81E574A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5803-E111-FD94-3FC6-A4544D08661A}"/>
              </a:ext>
            </a:extLst>
          </p:cNvPr>
          <p:cNvSpPr/>
          <p:nvPr/>
        </p:nvSpPr>
        <p:spPr>
          <a:xfrm>
            <a:off x="838200" y="1482542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8FDADBD-0F1C-100F-185D-A6FBC5CBED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Original Decision Tree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11E1C1-BC42-870C-60A9-61DCF7FC7308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798FD3C-8B81-AF4F-0C15-969772FF3F48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209A9-07F3-7877-0A49-42478F82563D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F2D34-C8E6-57B8-7CC5-0046F5757442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10E36-BD0F-26F0-B49B-B8A64A8CFD39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C13933-9AEE-9493-275C-4968E67AB4B5}"/>
              </a:ext>
            </a:extLst>
          </p:cNvPr>
          <p:cNvSpPr/>
          <p:nvPr/>
        </p:nvSpPr>
        <p:spPr>
          <a:xfrm>
            <a:off x="7864539" y="3713376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8A84AE-89A0-4BD2-8612-185740B6DA68}"/>
              </a:ext>
            </a:extLst>
          </p:cNvPr>
          <p:cNvCxnSpPr>
            <a:cxnSpLocks/>
          </p:cNvCxnSpPr>
          <p:nvPr/>
        </p:nvCxnSpPr>
        <p:spPr>
          <a:xfrm>
            <a:off x="8710427" y="3187435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C571D-048D-2331-D425-6494456133BB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556736" cy="156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09BB8-2AF6-9831-7E19-2C30EF530F50}"/>
              </a:ext>
            </a:extLst>
          </p:cNvPr>
          <p:cNvCxnSpPr>
            <a:cxnSpLocks/>
          </p:cNvCxnSpPr>
          <p:nvPr/>
        </p:nvCxnSpPr>
        <p:spPr>
          <a:xfrm>
            <a:off x="8703084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D62297-8BA4-A423-048F-AEA79ABBE0A4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E75A7A-2AAC-581C-EFE5-76837B86A82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57842" y="4146640"/>
            <a:ext cx="27066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5EA384C-A57B-3339-BCDA-7D713DFB9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28" y="1112846"/>
            <a:ext cx="1885912" cy="18859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3A562A-024B-A86A-CD36-7D1F5FA7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693" y="5153764"/>
            <a:ext cx="3238781" cy="154699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EDC91D9-1C17-01C9-5794-5B7B513E5666}"/>
              </a:ext>
            </a:extLst>
          </p:cNvPr>
          <p:cNvSpPr/>
          <p:nvPr/>
        </p:nvSpPr>
        <p:spPr>
          <a:xfrm>
            <a:off x="9777436" y="6459660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0744D2-E875-64CD-172B-546F7E56CB51}"/>
              </a:ext>
            </a:extLst>
          </p:cNvPr>
          <p:cNvSpPr/>
          <p:nvPr/>
        </p:nvSpPr>
        <p:spPr>
          <a:xfrm>
            <a:off x="766196" y="1392283"/>
            <a:ext cx="1984154" cy="1167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A24548-08BF-CBAF-C10D-065910675074}"/>
              </a:ext>
            </a:extLst>
          </p:cNvPr>
          <p:cNvSpPr/>
          <p:nvPr/>
        </p:nvSpPr>
        <p:spPr>
          <a:xfrm>
            <a:off x="838200" y="1482542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1EF6E7-3F61-599E-CBA4-81C62124ABBB}"/>
              </a:ext>
            </a:extLst>
          </p:cNvPr>
          <p:cNvSpPr/>
          <p:nvPr/>
        </p:nvSpPr>
        <p:spPr>
          <a:xfrm>
            <a:off x="6670486" y="5138912"/>
            <a:ext cx="3878178" cy="1671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F953429-750C-954B-6C1A-3601C4557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693" y="5150408"/>
            <a:ext cx="3322608" cy="14936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649CA4-D151-C99C-BA6A-47DC761D4D7D}"/>
              </a:ext>
            </a:extLst>
          </p:cNvPr>
          <p:cNvSpPr/>
          <p:nvPr/>
        </p:nvSpPr>
        <p:spPr>
          <a:xfrm>
            <a:off x="9810462" y="5439764"/>
            <a:ext cx="543606" cy="167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0DE59F-857C-2556-722C-E8F2EB381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818" y="4424944"/>
            <a:ext cx="4336156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  <p:bldP spid="27" grpId="0" animBg="1"/>
      <p:bldP spid="20" grpId="0" animBg="1"/>
      <p:bldP spid="21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56830F-B686-3B2B-EC3F-A74F56808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56EE7C-DBB6-1E65-216D-53BBBADCC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E38095-AF05-77F9-644E-8F15D075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9450EB-D1CB-5DB7-BDAD-7235B9359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6F0C8-AE6F-FCE2-F875-4E0C5DDBC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AB162C-93A4-A333-7312-0B1D770FCE9B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8EE44-8B0B-5B53-38EA-2EAEEC3EF928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5DBB1D1-AE62-26CB-5FF2-294B064A8E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Adaboost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2CACB-90A0-7E02-A1E7-4AE37756C4FC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FF4A9-DA21-FA39-00A2-587EA02548A4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C4113-26D2-2214-00E7-38D505BA7C87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FF42F-229B-4B40-81CA-5CCFF2855479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FCB91-E873-9EC9-84E3-F3CDD5A448E5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C2FB6-51E7-7347-444E-B71047ED4EB3}"/>
              </a:ext>
            </a:extLst>
          </p:cNvPr>
          <p:cNvSpPr/>
          <p:nvPr/>
        </p:nvSpPr>
        <p:spPr>
          <a:xfrm>
            <a:off x="8271111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B80629-155F-DB09-C9FA-757764C40CA4}"/>
              </a:ext>
            </a:extLst>
          </p:cNvPr>
          <p:cNvCxnSpPr>
            <a:cxnSpLocks/>
          </p:cNvCxnSpPr>
          <p:nvPr/>
        </p:nvCxnSpPr>
        <p:spPr>
          <a:xfrm>
            <a:off x="9111644" y="3225917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BA83ED-7118-4230-118E-AF8A6F2833CB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932244" cy="155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8E545C-E529-AE3D-C515-4A7B864127A9}"/>
              </a:ext>
            </a:extLst>
          </p:cNvPr>
          <p:cNvCxnSpPr>
            <a:cxnSpLocks/>
          </p:cNvCxnSpPr>
          <p:nvPr/>
        </p:nvCxnSpPr>
        <p:spPr>
          <a:xfrm>
            <a:off x="9111644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921151-F174-5B93-E312-E223B87FC03C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AB4183-65EF-70C1-3FB1-EE25E57E3DF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57842" y="4155659"/>
            <a:ext cx="31132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FF6166E-8C17-93B1-22A9-313FE1B187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t="15536" r="10231"/>
          <a:stretch/>
        </p:blipFill>
        <p:spPr>
          <a:xfrm>
            <a:off x="7499873" y="1243057"/>
            <a:ext cx="3322229" cy="1972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C8EED3-1204-7AE3-7C62-C973D8AF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73" y="5148664"/>
            <a:ext cx="3223539" cy="153937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D11FAC-DA70-F514-5FDD-F569200BDE43}"/>
              </a:ext>
            </a:extLst>
          </p:cNvPr>
          <p:cNvSpPr/>
          <p:nvPr/>
        </p:nvSpPr>
        <p:spPr>
          <a:xfrm>
            <a:off x="10179806" y="5645268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F85F80-31DE-F69F-5A6E-8A591C377BFC}"/>
              </a:ext>
            </a:extLst>
          </p:cNvPr>
          <p:cNvSpPr/>
          <p:nvPr/>
        </p:nvSpPr>
        <p:spPr>
          <a:xfrm>
            <a:off x="475865" y="1065191"/>
            <a:ext cx="2313990" cy="2363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08E89C-CCE4-C518-3233-13781D44EE74}"/>
              </a:ext>
            </a:extLst>
          </p:cNvPr>
          <p:cNvSpPr/>
          <p:nvPr/>
        </p:nvSpPr>
        <p:spPr>
          <a:xfrm>
            <a:off x="838200" y="1482897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FD2BBC-E43A-333F-925D-4D25EFE56BEA}"/>
              </a:ext>
            </a:extLst>
          </p:cNvPr>
          <p:cNvSpPr/>
          <p:nvPr/>
        </p:nvSpPr>
        <p:spPr>
          <a:xfrm>
            <a:off x="7457246" y="5134676"/>
            <a:ext cx="3290593" cy="171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38AADCC-6C57-E487-5402-CB574775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977" y="5108194"/>
            <a:ext cx="3292125" cy="14936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3F6FAF4-C32E-624A-A7FB-EF7042601325}"/>
              </a:ext>
            </a:extLst>
          </p:cNvPr>
          <p:cNvSpPr/>
          <p:nvPr/>
        </p:nvSpPr>
        <p:spPr>
          <a:xfrm>
            <a:off x="10276964" y="5363540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  <p:bldP spid="26" grpId="0" animBg="1"/>
      <p:bldP spid="22" grpId="0" animBg="1"/>
      <p:bldP spid="23" grpId="0" animBg="1"/>
      <p:bldP spid="24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541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ArialMT</vt:lpstr>
      <vt:lpstr>Baskerville Old Face</vt:lpstr>
      <vt:lpstr>Calibri</vt:lpstr>
      <vt:lpstr>Calibri Light</vt:lpstr>
      <vt:lpstr>Office Theme</vt:lpstr>
      <vt:lpstr>Human Activity Recognition</vt:lpstr>
      <vt:lpstr>PowerPoint Presentation</vt:lpstr>
      <vt:lpstr>Recap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vivek vardhan</dc:creator>
  <cp:lastModifiedBy>vivek vardhan</cp:lastModifiedBy>
  <cp:revision>41</cp:revision>
  <dcterms:created xsi:type="dcterms:W3CDTF">2022-11-27T04:45:41Z</dcterms:created>
  <dcterms:modified xsi:type="dcterms:W3CDTF">2022-12-03T12:46:28Z</dcterms:modified>
</cp:coreProperties>
</file>