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3" r:id="rId15"/>
    <p:sldId id="274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4788-8554-4C9B-9027-8702D514A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42961-AEAF-4A81-A0D3-35F309A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EAED-D5EF-4BC1-BA1C-319B905A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F850-B70C-41E0-9C72-4884397A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E4BF-4ACB-4FE1-9E11-514E9688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43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7539-9472-48CE-BC07-7F646BF8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310B0-B781-4CC5-A3E7-963A0DC2D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DA4B-5799-4705-A7FD-AC1F3FA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A5DD-7B9B-48FE-9568-8AC488D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3293-44CE-4E20-96BF-C4715770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6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13020-B5DD-4169-BEC7-3EC6A027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F9004-8B8C-4949-861C-9ACE7E02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8263-9758-4C38-A7EC-DF952B27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3951-AF42-494B-A0BA-199B546D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A838-65F2-402E-A73D-9B42B63C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4EF-3927-4941-ABAE-CC012E25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D644-CB9E-48C3-8F6E-BDB58CF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6F20-3B37-4C84-A40F-A449BC5A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7CE-0235-4599-8795-9811430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A2C1-10B0-4FAB-9FD8-8485AAAE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8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5778-05D3-4FE7-8C05-628E66B0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F13C-DD11-4F3B-BD4D-FB37B40E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2273-25F1-4153-8E8A-DC88C8AB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87C7-3EB2-484C-9C5C-CA5C13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792E-B5D6-47F9-B883-1E41BF16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7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EB3E-55BF-4961-8155-4151EB1D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441F-44F9-43C2-B61D-E4D216DDC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2E26-4CF1-41EC-B231-EDC0E18E0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F3A21-3135-4E83-B56A-E68D0543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CBE4-503C-4CDD-A8DE-B39CCF67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B261-8077-48D7-B114-F187C7DA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4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A8D5-9437-4AD6-8332-7B72FEA2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3173-81AA-4175-9950-400B10D8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86EC-2184-4A75-B9E6-EFA95F19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C52FF-181E-431A-A014-9720D115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385FB-0D13-4E42-8DE0-6FFDB6203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C4D56-AB84-4E94-ABFE-3F1D9BFD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85806-1FF4-46FE-8C5E-7EF2695E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23141-0B6D-4B5F-B0D7-57D11147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4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12B1-E5CD-4E31-9E8D-1F70CAEA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736CD-29DD-4FBC-B699-14CBCB38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EDCFF-737E-4A3D-8817-40DF3CD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79966-EE59-4C51-8A8C-61FACE1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9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2AE18-90E2-4F17-9452-B9534E91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57580-0CAA-4891-9BF2-037FA83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9062-B6F0-44CD-8C3C-211C6941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E177-3E74-4D5D-AEEC-9B9AE15E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E900-1C57-4890-867B-02148C23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A48A-C5E6-4472-A9F7-2F5E9EF9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3DCEE-4BB5-4DAF-9A96-AACE5EC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90158-F406-480C-9626-8F9ACE3F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8DFD6-0119-460A-980B-B776E49C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E935-BADC-41F5-B2C9-97181D54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83B2E-118B-4E1E-8400-626C369F2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F39F5-389B-4909-A9D0-C292DCC0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DBA76-38A7-43E9-BDDD-99C85FCD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1C99-9C8C-472C-A4C0-7ED4D62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E0FC6-654A-42B5-ACD1-727A5A77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3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60B08-700D-48C8-B1DC-388C7AB1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04E4-3E55-4A56-A8B9-80B0E360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98E6-91A4-44BB-B9D8-2077D254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53AA-428D-4364-8EE7-A903C089AC6E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A716-BBDF-4DA5-AECF-304BF7CDA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8B76-2927-49DC-959B-185181A9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D8A1F-7088-4CE3-8F15-BE87229817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8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EklZ63mMr4&amp;list=PLLkZURAihrOMVctG1HRr-ljjPO7I4Gk_O" TargetMode="External"/><Relationship Id="rId2" Type="http://schemas.openxmlformats.org/officeDocument/2006/relationships/hyperlink" Target="https://sfc-gh-dwilczak.github.io/tutorials/tools/g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10A85-B2E6-41D8-ACC0-0F650128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4" y="1200149"/>
            <a:ext cx="11899031" cy="484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8BABA-ED33-4698-879B-49D9AABB7603}"/>
              </a:ext>
            </a:extLst>
          </p:cNvPr>
          <p:cNvSpPr txBox="1"/>
          <p:nvPr/>
        </p:nvSpPr>
        <p:spPr>
          <a:xfrm>
            <a:off x="70284" y="248335"/>
            <a:ext cx="12121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Github Repository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Start by creating a repo.</a:t>
            </a:r>
          </a:p>
        </p:txBody>
      </p:sp>
    </p:spTree>
    <p:extLst>
      <p:ext uri="{BB962C8B-B14F-4D97-AF65-F5344CB8AC3E}">
        <p14:creationId xmlns:p14="http://schemas.microsoft.com/office/powerpoint/2010/main" val="209648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8FCA5-FE7D-4681-9D6C-D5966B437442}"/>
              </a:ext>
            </a:extLst>
          </p:cNvPr>
          <p:cNvSpPr txBox="1"/>
          <p:nvPr/>
        </p:nvSpPr>
        <p:spPr>
          <a:xfrm>
            <a:off x="87086" y="177578"/>
            <a:ext cx="1210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Snowflake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Lets now use snowflake to connect to our repository.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173F8-D5B4-4C54-B174-E71901CBC7E1}"/>
              </a:ext>
            </a:extLst>
          </p:cNvPr>
          <p:cNvSpPr txBox="1"/>
          <p:nvPr/>
        </p:nvSpPr>
        <p:spPr>
          <a:xfrm>
            <a:off x="253091" y="1148085"/>
            <a:ext cx="61232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use role accountadmin;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create or replace secret github_secret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type = password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username = '&lt;Github Username&gt;'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password = '&lt;Personal Access Token&gt;'; 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create or replace api integration git_api_integration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api_provider = git_https_api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api_allowed_prefixes = ('&lt;Base Github URL&gt;')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allowed_authentication_secrets = (github_secret)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enabled = true;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create or replace git repository tutorial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api_integration = git_api_integration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git_credentials = github_secret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origin = '&lt;REPOSITORY URL&gt;';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87DD-D9A4-4ABB-B24E-34BCE6CA38D3}"/>
              </a:ext>
            </a:extLst>
          </p:cNvPr>
          <p:cNvSpPr txBox="1"/>
          <p:nvPr/>
        </p:nvSpPr>
        <p:spPr>
          <a:xfrm>
            <a:off x="5508171" y="1148085"/>
            <a:ext cx="66838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 role accountadmin;</a:t>
            </a:r>
          </a:p>
          <a:p>
            <a:endParaRPr lang="en-IN" dirty="0"/>
          </a:p>
          <a:p>
            <a:r>
              <a:rPr lang="en-IN" dirty="0"/>
              <a:t>create or replace secret github_secret    </a:t>
            </a:r>
          </a:p>
          <a:p>
            <a:r>
              <a:rPr lang="en-IN" dirty="0"/>
              <a:t>type = password    </a:t>
            </a:r>
          </a:p>
          <a:p>
            <a:r>
              <a:rPr lang="en-IN" dirty="0"/>
              <a:t>username = 'vivekmcm'     </a:t>
            </a:r>
          </a:p>
          <a:p>
            <a:r>
              <a:rPr lang="en-IN" dirty="0"/>
              <a:t>password = '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’; </a:t>
            </a:r>
          </a:p>
          <a:p>
            <a:endParaRPr lang="en-IN" dirty="0"/>
          </a:p>
          <a:p>
            <a:r>
              <a:rPr lang="en-IN" dirty="0"/>
              <a:t>create or replace api integration git_api_integration    </a:t>
            </a:r>
          </a:p>
          <a:p>
            <a:r>
              <a:rPr lang="en-IN" dirty="0"/>
              <a:t>api_provider = git_https_api    </a:t>
            </a:r>
          </a:p>
          <a:p>
            <a:r>
              <a:rPr lang="en-IN" dirty="0"/>
              <a:t>api_allowed_prefixes = ('https://github.com/vivekmcm')     </a:t>
            </a:r>
          </a:p>
          <a:p>
            <a:r>
              <a:rPr lang="en-IN" dirty="0"/>
              <a:t>allowed_authentication_secrets = (github_secret)    </a:t>
            </a:r>
          </a:p>
          <a:p>
            <a:r>
              <a:rPr lang="en-IN" dirty="0"/>
              <a:t>enabled = true;</a:t>
            </a:r>
          </a:p>
          <a:p>
            <a:endParaRPr lang="en-IN" dirty="0"/>
          </a:p>
          <a:p>
            <a:r>
              <a:rPr lang="en-GB" dirty="0"/>
              <a:t>create or replace git repository Snowflake_git_repo   </a:t>
            </a:r>
          </a:p>
          <a:p>
            <a:r>
              <a:rPr lang="en-GB" dirty="0"/>
              <a:t> api_integration = git_api_integration    </a:t>
            </a:r>
          </a:p>
          <a:p>
            <a:r>
              <a:rPr lang="en-GB" dirty="0"/>
              <a:t>git_credentials = github_secret    </a:t>
            </a:r>
          </a:p>
          <a:p>
            <a:r>
              <a:rPr lang="en-GB" dirty="0"/>
              <a:t>origin = 'https://github.com/vivekmcm/Snowflake-git-repo';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4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693B1A-F0D3-45A0-B2CD-345FF9D4CE92}"/>
              </a:ext>
            </a:extLst>
          </p:cNvPr>
          <p:cNvSpPr txBox="1"/>
          <p:nvPr/>
        </p:nvSpPr>
        <p:spPr>
          <a:xfrm>
            <a:off x="0" y="259807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Now that we have our Snowflake and Git repository setup lets go through a few examples.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Navigation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Lets navigate and show parts of our repo in Snowflake.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39C3E-0086-4B48-91EC-A903CB7CD5BF}"/>
              </a:ext>
            </a:extLst>
          </p:cNvPr>
          <p:cNvSpPr txBox="1"/>
          <p:nvPr/>
        </p:nvSpPr>
        <p:spPr>
          <a:xfrm>
            <a:off x="281667" y="1291441"/>
            <a:ext cx="103278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Show repos added to snowflake.</a:t>
            </a:r>
          </a:p>
          <a:p>
            <a:r>
              <a:rPr lang="en-IN" dirty="0"/>
              <a:t>show git repositories;</a:t>
            </a:r>
          </a:p>
          <a:p>
            <a:endParaRPr lang="en-IN" dirty="0"/>
          </a:p>
          <a:p>
            <a:endParaRPr lang="en-IN" dirty="0"/>
          </a:p>
          <a:p>
            <a:endParaRPr lang="en-GB" dirty="0"/>
          </a:p>
          <a:p>
            <a:r>
              <a:rPr lang="en-GB" dirty="0"/>
              <a:t>-- Show branches in the repo.</a:t>
            </a:r>
          </a:p>
          <a:p>
            <a:r>
              <a:rPr lang="en-GB" dirty="0"/>
              <a:t>show git branches in git repository </a:t>
            </a:r>
            <a:r>
              <a:rPr lang="en-GB" b="1" dirty="0"/>
              <a:t>Snowflake_git_repo</a:t>
            </a:r>
            <a:r>
              <a:rPr lang="en-GB" dirty="0"/>
              <a:t>;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-- List files.</a:t>
            </a:r>
          </a:p>
          <a:p>
            <a:r>
              <a:rPr lang="en-IN" dirty="0"/>
              <a:t>   ls @Snowflake_git_repo/branches/main;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7F12-053D-4CC1-85FC-7A61359A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2" y="1928347"/>
            <a:ext cx="10439400" cy="473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5FF8D3-E14A-4F68-AC0C-E927BF8F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2" y="3321882"/>
            <a:ext cx="7248525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B8C977-8ED2-4EF2-87B2-F987B640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9" y="5027064"/>
            <a:ext cx="10895061" cy="11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D5F51-F323-4125-95C7-F88F76DB78DC}"/>
              </a:ext>
            </a:extLst>
          </p:cNvPr>
          <p:cNvSpPr txBox="1"/>
          <p:nvPr/>
        </p:nvSpPr>
        <p:spPr>
          <a:xfrm>
            <a:off x="390525" y="270986"/>
            <a:ext cx="11563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Show code in file.</a:t>
            </a:r>
          </a:p>
          <a:p>
            <a:r>
              <a:rPr lang="en-GB" b="1" dirty="0"/>
              <a:t>select $1 from @Snowflake_git_repo/branches/main/examples/app.py;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5E69-0A50-4993-81FF-C445CC6E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57262"/>
            <a:ext cx="6296025" cy="3476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B2791-E0A5-4A67-844D-3D4419EF1407}"/>
              </a:ext>
            </a:extLst>
          </p:cNvPr>
          <p:cNvSpPr txBox="1"/>
          <p:nvPr/>
        </p:nvSpPr>
        <p:spPr>
          <a:xfrm>
            <a:off x="323850" y="4591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Fetch git repository updates.</a:t>
            </a:r>
          </a:p>
          <a:p>
            <a:r>
              <a:rPr lang="en-IN" dirty="0"/>
              <a:t>alter git repository </a:t>
            </a:r>
            <a:r>
              <a:rPr lang="en-GB" b="1" dirty="0"/>
              <a:t>Snowflake_git_repo</a:t>
            </a:r>
            <a:r>
              <a:rPr lang="en-IN" dirty="0"/>
              <a:t> fetch;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94746-7876-4D47-9929-60714CF0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5329237"/>
            <a:ext cx="5010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5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DD1F04-8ADA-44B8-88F3-493EB335C61F}"/>
              </a:ext>
            </a:extLst>
          </p:cNvPr>
          <p:cNvSpPr txBox="1"/>
          <p:nvPr/>
        </p:nvSpPr>
        <p:spPr>
          <a:xfrm>
            <a:off x="0" y="24318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Run a File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Lets execute a file on Snowflake that lives in our </a:t>
            </a:r>
            <a:r>
              <a:rPr lang="en-GB" b="1" i="0" dirty="0" err="1">
                <a:effectLst/>
                <a:latin typeface="Roboto" panose="02000000000000000000" pitchFamily="2" charset="0"/>
              </a:rPr>
              <a:t>repositroy</a:t>
            </a:r>
            <a:r>
              <a:rPr lang="en-GB" b="1" i="0" dirty="0"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CBD19-6CDC-4E36-A59E-9AD1C75D41BF}"/>
              </a:ext>
            </a:extLst>
          </p:cNvPr>
          <p:cNvSpPr txBox="1"/>
          <p:nvPr/>
        </p:nvSpPr>
        <p:spPr>
          <a:xfrm>
            <a:off x="373855" y="1100435"/>
            <a:ext cx="10398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Run the files in Snowflake.</a:t>
            </a:r>
          </a:p>
          <a:p>
            <a:r>
              <a:rPr lang="en-GB" dirty="0"/>
              <a:t>execute immediate from @Snowflake_git_repo/branches/main/examples/hello.sql;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F76CC-3BBB-4C57-8AA6-A7EDF9CF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5" y="1890712"/>
            <a:ext cx="3771900" cy="61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1C0AD-62FF-4580-9CBD-359302080C12}"/>
              </a:ext>
            </a:extLst>
          </p:cNvPr>
          <p:cNvSpPr txBox="1"/>
          <p:nvPr/>
        </p:nvSpPr>
        <p:spPr>
          <a:xfrm>
            <a:off x="440531" y="2833985"/>
            <a:ext cx="943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Stored Procedure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Lets create a snowflake stored procedure from a file that lives in the repository.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AB879-B063-4E00-87A0-49DFA1CB0E84}"/>
              </a:ext>
            </a:extLst>
          </p:cNvPr>
          <p:cNvSpPr txBox="1"/>
          <p:nvPr/>
        </p:nvSpPr>
        <p:spPr>
          <a:xfrm>
            <a:off x="373855" y="3690461"/>
            <a:ext cx="94368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Create snowpark procedure</a:t>
            </a:r>
          </a:p>
          <a:p>
            <a:endParaRPr lang="en-IN" dirty="0"/>
          </a:p>
          <a:p>
            <a:r>
              <a:rPr lang="en-IN" dirty="0"/>
              <a:t>create or replace procedure hello()    </a:t>
            </a:r>
          </a:p>
          <a:p>
            <a:r>
              <a:rPr lang="en-IN" dirty="0"/>
              <a:t>  returns string    </a:t>
            </a:r>
          </a:p>
          <a:p>
            <a:r>
              <a:rPr lang="en-IN" dirty="0"/>
              <a:t>  language python    </a:t>
            </a:r>
          </a:p>
          <a:p>
            <a:r>
              <a:rPr lang="en-IN" dirty="0"/>
              <a:t>  runtime_version= '3.9'    </a:t>
            </a:r>
          </a:p>
          <a:p>
            <a:r>
              <a:rPr lang="en-IN" dirty="0"/>
              <a:t> packages=('snowflake-snowpark-python')       </a:t>
            </a:r>
          </a:p>
          <a:p>
            <a:r>
              <a:rPr lang="en-IN" dirty="0"/>
              <a:t> imports=('@Snowflake_git_repo/branches/main/examples/hello.py')    </a:t>
            </a:r>
          </a:p>
          <a:p>
            <a:r>
              <a:rPr lang="en-IN" dirty="0"/>
              <a:t> handler='hello.main';</a:t>
            </a:r>
          </a:p>
        </p:txBody>
      </p:sp>
    </p:spTree>
    <p:extLst>
      <p:ext uri="{BB962C8B-B14F-4D97-AF65-F5344CB8AC3E}">
        <p14:creationId xmlns:p14="http://schemas.microsoft.com/office/powerpoint/2010/main" val="212430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376D7-87FC-4B96-AC5A-3D3E8F024C20}"/>
              </a:ext>
            </a:extLst>
          </p:cNvPr>
          <p:cNvSpPr txBox="1"/>
          <p:nvPr/>
        </p:nvSpPr>
        <p:spPr>
          <a:xfrm>
            <a:off x="409575" y="329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call hello();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5BFEE-C489-4511-8E98-5ED0C3B3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809625"/>
            <a:ext cx="24003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C7483-2DAF-4D52-80C6-8D5A0071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928812"/>
            <a:ext cx="11515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DC82F5-7337-4D4A-8538-4A95C3524017}"/>
              </a:ext>
            </a:extLst>
          </p:cNvPr>
          <p:cNvSpPr txBox="1"/>
          <p:nvPr/>
        </p:nvSpPr>
        <p:spPr>
          <a:xfrm>
            <a:off x="228599" y="195559"/>
            <a:ext cx="10810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Streamlit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Lets create a Streamlit application in Snowflake using a file in our repository.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888C0-F5FD-46AC-B8F7-84D508A1322F}"/>
              </a:ext>
            </a:extLst>
          </p:cNvPr>
          <p:cNvSpPr txBox="1"/>
          <p:nvPr/>
        </p:nvSpPr>
        <p:spPr>
          <a:xfrm>
            <a:off x="242887" y="865225"/>
            <a:ext cx="117062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-- Create streamlit application from file.</a:t>
            </a:r>
          </a:p>
          <a:p>
            <a:endParaRPr lang="en-IN" dirty="0"/>
          </a:p>
          <a:p>
            <a:r>
              <a:rPr lang="en-IN" dirty="0"/>
              <a:t>create or replace streamlit streamlit_application   </a:t>
            </a:r>
          </a:p>
          <a:p>
            <a:r>
              <a:rPr lang="en-IN" dirty="0"/>
              <a:t>  root_location = @DEMO_DB.DEMO_SCH.SNOWFLAKE_GIT_REPO/branches/main/examples    </a:t>
            </a:r>
          </a:p>
          <a:p>
            <a:r>
              <a:rPr lang="en-IN" dirty="0"/>
              <a:t>  main_file = '/app.py'    </a:t>
            </a:r>
          </a:p>
          <a:p>
            <a:r>
              <a:rPr lang="en-IN" dirty="0"/>
              <a:t> query_warehouse = 'compute_wh';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B31ED-042A-4CC4-8785-39731F20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778376"/>
            <a:ext cx="3590925" cy="568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1F381-0669-497B-88C2-107E5038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5183327"/>
            <a:ext cx="7945147" cy="1331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186C7-2310-40B3-923C-0AA98DD90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6" y="3429001"/>
            <a:ext cx="794514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6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2472A-1D61-4D52-85AA-BD44D26F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95" y="404812"/>
            <a:ext cx="491430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DE6C3-229F-4421-8CAC-9C214F20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1925"/>
            <a:ext cx="12058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8D61F6-006E-425E-A82D-4B280BEDE3FD}"/>
              </a:ext>
            </a:extLst>
          </p:cNvPr>
          <p:cNvSpPr txBox="1"/>
          <p:nvPr/>
        </p:nvSpPr>
        <p:spPr>
          <a:xfrm>
            <a:off x="104774" y="181660"/>
            <a:ext cx="1208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Roboto" panose="02000000000000000000" pitchFamily="2" charset="0"/>
              </a:rPr>
              <a:t>Look at our simple streamlit dashboard that was create from our file in our Git repository!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77867-C90D-4C0C-8C4E-A4414535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811676"/>
            <a:ext cx="6713703" cy="56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9AB842-7460-4281-B491-3BD64FAA04AB}"/>
              </a:ext>
            </a:extLst>
          </p:cNvPr>
          <p:cNvSpPr txBox="1"/>
          <p:nvPr/>
        </p:nvSpPr>
        <p:spPr>
          <a:xfrm>
            <a:off x="714375" y="910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https://sfc-gh-dwilczak.github.io/tutorials/tools/git/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83DDC-065B-4580-AD52-B06D24A4C1E8}"/>
              </a:ext>
            </a:extLst>
          </p:cNvPr>
          <p:cNvSpPr txBox="1"/>
          <p:nvPr/>
        </p:nvSpPr>
        <p:spPr>
          <a:xfrm>
            <a:off x="714375" y="1557040"/>
            <a:ext cx="10448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https://www.youtube.com/watch?v=WEklZ63mMr4&amp;list=PLLkZURAihrOMVctG1HRr-ljjPO7I4Gk_O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BCBD-D6C7-41E5-84C8-5FDD0CAD23FB}"/>
              </a:ext>
            </a:extLst>
          </p:cNvPr>
          <p:cNvSpPr txBox="1"/>
          <p:nvPr/>
        </p:nvSpPr>
        <p:spPr>
          <a:xfrm>
            <a:off x="714375" y="443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Snowflake -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78015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2727B-B831-41EF-A34A-1819BC7D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395412"/>
            <a:ext cx="8810625" cy="475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C28C0-B424-4039-B437-38C8C4FEAC02}"/>
              </a:ext>
            </a:extLst>
          </p:cNvPr>
          <p:cNvSpPr txBox="1"/>
          <p:nvPr/>
        </p:nvSpPr>
        <p:spPr>
          <a:xfrm>
            <a:off x="0" y="273606"/>
            <a:ext cx="12125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Roboto" panose="02000000000000000000" pitchFamily="2" charset="0"/>
              </a:rPr>
              <a:t>Upload the </a:t>
            </a:r>
            <a:r>
              <a:rPr lang="en-IN" b="1" i="0" u="none" strike="noStrike" dirty="0">
                <a:effectLst/>
                <a:latin typeface="Roboto" panose="02000000000000000000" pitchFamily="2" charset="0"/>
              </a:rPr>
              <a:t>examples folder to repository</a:t>
            </a:r>
            <a:r>
              <a:rPr lang="en-IN" b="1" i="0" dirty="0">
                <a:effectLst/>
                <a:latin typeface="Roboto" panose="02000000000000000000" pitchFamily="2" charset="0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16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78FAB-FBD4-4053-96A4-26C01E3B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54971"/>
            <a:ext cx="10799749" cy="63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94AE92-32CA-401D-886E-0D36997A2B80}"/>
              </a:ext>
            </a:extLst>
          </p:cNvPr>
          <p:cNvSpPr txBox="1"/>
          <p:nvPr/>
        </p:nvSpPr>
        <p:spPr>
          <a:xfrm>
            <a:off x="0" y="34281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Personal Access Token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We will need a personal access token to allow Snowflake to work with our Git repository. </a:t>
            </a:r>
          </a:p>
          <a:p>
            <a:pPr algn="l"/>
            <a:r>
              <a:rPr lang="en-GB" b="1" i="0" dirty="0">
                <a:effectLst/>
                <a:latin typeface="Roboto" panose="02000000000000000000" pitchFamily="2" charset="0"/>
              </a:rPr>
              <a:t>First lets navigate to the token page.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5F21C-507B-4BB3-A4D1-DCE0863B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09700"/>
            <a:ext cx="11909679" cy="51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920D4B-9706-47E0-87BB-D7EE46F34701}"/>
              </a:ext>
            </a:extLst>
          </p:cNvPr>
          <p:cNvSpPr txBox="1"/>
          <p:nvPr/>
        </p:nvSpPr>
        <p:spPr>
          <a:xfrm>
            <a:off x="0" y="42493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Roboto" panose="02000000000000000000" pitchFamily="2" charset="0"/>
              </a:rPr>
              <a:t>Next developer settings.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FCBA1-8D9D-4DD4-89A2-57670DBE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19175"/>
            <a:ext cx="11296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031DD-69C7-4DF5-A08E-B2371E854AE7}"/>
              </a:ext>
            </a:extLst>
          </p:cNvPr>
          <p:cNvSpPr txBox="1"/>
          <p:nvPr/>
        </p:nvSpPr>
        <p:spPr>
          <a:xfrm>
            <a:off x="0" y="19633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Roboto" panose="02000000000000000000" pitchFamily="2" charset="0"/>
              </a:rPr>
              <a:t>We'll be using a classic token.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59AD4-2CF1-4E54-A069-A26E3AF4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2" y="612775"/>
            <a:ext cx="5745370" cy="479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EBD906-FF5E-4478-989A-D52AAB87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06" y="3848986"/>
            <a:ext cx="5196130" cy="2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7BE5D-F663-4348-8179-ED6C0B97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" y="100584"/>
            <a:ext cx="9715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03C2C-85F2-42A4-B241-FA83746EAF31}"/>
              </a:ext>
            </a:extLst>
          </p:cNvPr>
          <p:cNvSpPr txBox="1"/>
          <p:nvPr/>
        </p:nvSpPr>
        <p:spPr>
          <a:xfrm>
            <a:off x="337457" y="199349"/>
            <a:ext cx="990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Roboto" panose="02000000000000000000" pitchFamily="2" charset="0"/>
              </a:rPr>
              <a:t>Next we'll enter in a name, the expiration of the token, and select "repo" for the scope of the permissions.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3AB4F-6F2C-4912-961C-B43B8157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8" y="845680"/>
            <a:ext cx="9933134" cy="5152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45760-F62A-4DAF-AAE0-FD88BC90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1" y="5255648"/>
            <a:ext cx="8077199" cy="15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432D8-235E-4018-A5FA-F68ACB81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9" y="1100240"/>
            <a:ext cx="11116507" cy="3422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EECE9-5AF9-4C55-8F19-FCC69C7F66BA}"/>
              </a:ext>
            </a:extLst>
          </p:cNvPr>
          <p:cNvSpPr txBox="1"/>
          <p:nvPr/>
        </p:nvSpPr>
        <p:spPr>
          <a:xfrm>
            <a:off x="653142" y="4784173"/>
            <a:ext cx="914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Personal access tokens (classic)   :      </a:t>
            </a:r>
            <a:r>
              <a:rPr lang="en-IN" dirty="0"/>
              <a:t>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</a:t>
            </a:r>
            <a:endParaRPr lang="en-I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2218E-7FE2-41C4-904D-CA580998AEF8}"/>
              </a:ext>
            </a:extLst>
          </p:cNvPr>
          <p:cNvSpPr txBox="1"/>
          <p:nvPr/>
        </p:nvSpPr>
        <p:spPr>
          <a:xfrm>
            <a:off x="163285" y="284985"/>
            <a:ext cx="1152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Roboto" panose="02000000000000000000" pitchFamily="2" charset="0"/>
              </a:rPr>
              <a:t>We'll copy our token, it will be used in the following Snowflake step.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3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700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2025-08-08T15:39:17Z</dcterms:created>
  <dcterms:modified xsi:type="dcterms:W3CDTF">2025-08-08T18:17:13Z</dcterms:modified>
</cp:coreProperties>
</file>