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7" r:id="rId13"/>
    <p:sldId id="265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ek Mhetre" initials="VM" lastIdx="1" clrIdx="0">
    <p:extLst>
      <p:ext uri="{19B8F6BF-5375-455C-9EA6-DF929625EA0E}">
        <p15:presenceInfo xmlns:p15="http://schemas.microsoft.com/office/powerpoint/2012/main" userId="ce26ea0868e00e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99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0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452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2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0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0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7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0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2391" y="1285282"/>
            <a:ext cx="6944409" cy="2257425"/>
          </a:xfrm>
        </p:spPr>
        <p:txBody>
          <a:bodyPr>
            <a:normAutofit/>
          </a:bodyPr>
          <a:lstStyle/>
          <a:p>
            <a:r>
              <a:rPr lang="en-GB" sz="4000" dirty="0"/>
              <a:t>Selenium Test Automation of </a:t>
            </a:r>
            <a:r>
              <a:rPr lang="en-GB" sz="4000" dirty="0" err="1"/>
              <a:t>DemoBlaze</a:t>
            </a:r>
            <a:r>
              <a:rPr lang="en-GB" sz="4000" dirty="0"/>
              <a:t>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444005"/>
            <a:ext cx="6600451" cy="1126283"/>
          </a:xfrm>
        </p:spPr>
        <p:txBody>
          <a:bodyPr>
            <a:normAutofit fontScale="92500" lnSpcReduction="20000"/>
          </a:bodyPr>
          <a:lstStyle/>
          <a:p>
            <a:br>
              <a:rPr lang="en-GB" dirty="0"/>
            </a:br>
            <a:r>
              <a:rPr lang="en-GB" dirty="0"/>
              <a:t>Wipro Capstone project</a:t>
            </a:r>
          </a:p>
          <a:p>
            <a:r>
              <a:rPr lang="en-GB" dirty="0"/>
              <a:t>Made By: Vivek Mhetre (Selenium Java Batch 3)</a:t>
            </a:r>
            <a:br>
              <a:rPr lang="en-GB" dirty="0"/>
            </a:b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45176" y="199190"/>
            <a:ext cx="6589712" cy="1281112"/>
          </a:xfrm>
        </p:spPr>
        <p:txBody>
          <a:bodyPr/>
          <a:lstStyle/>
          <a:p>
            <a:r>
              <a:rPr lang="en-US" dirty="0"/>
              <a:t>Jira &amp; Zephyr Integration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7AB14-0B7E-44E0-A261-996BDB77B1E7}"/>
              </a:ext>
            </a:extLst>
          </p:cNvPr>
          <p:cNvSpPr txBox="1"/>
          <p:nvPr/>
        </p:nvSpPr>
        <p:spPr>
          <a:xfrm>
            <a:off x="1745176" y="3603963"/>
            <a:ext cx="67892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 Case Management: All 16 test cases documented as Zephyr Test issues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Execution Tracking: Real-time test results and execution status Requirements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Traceability: Direct linking between user stories and test cases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Sprint Integration: Test cases allocated to development sprints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Reporting: Test execution summaries and coverage reports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AC9897-2FA1-406C-9ABF-52DA1A8EF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09" y="1111190"/>
            <a:ext cx="4686691" cy="19368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30485A-890C-47CD-B20F-923C3DBC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822" y="3061075"/>
            <a:ext cx="5325670" cy="8096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DB1C-2F7A-4E7A-ADD1-EE58E2A3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Snapshot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E8F5DE-7BD6-4DEC-8B00-C01FDF535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2350336"/>
            <a:ext cx="6930813" cy="3517064"/>
          </a:xfrm>
        </p:spPr>
      </p:pic>
    </p:spTree>
    <p:extLst>
      <p:ext uri="{BB962C8B-B14F-4D97-AF65-F5344CB8AC3E}">
        <p14:creationId xmlns:p14="http://schemas.microsoft.com/office/powerpoint/2010/main" val="296606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A02-B1DE-45A1-A7B3-ECE796EF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Zephyr Test Cases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0805B-081C-4FE5-A83E-D528C8D5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601" y="1905000"/>
            <a:ext cx="7474074" cy="3788038"/>
          </a:xfrm>
        </p:spPr>
      </p:pic>
    </p:spTree>
    <p:extLst>
      <p:ext uri="{BB962C8B-B14F-4D97-AF65-F5344CB8AC3E}">
        <p14:creationId xmlns:p14="http://schemas.microsoft.com/office/powerpoint/2010/main" val="217325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750C-26B3-41D8-BA8B-3C5569A7C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001" y="509810"/>
            <a:ext cx="6589199" cy="1280890"/>
          </a:xfrm>
        </p:spPr>
        <p:txBody>
          <a:bodyPr/>
          <a:lstStyle/>
          <a:p>
            <a:r>
              <a:rPr lang="en-GB" dirty="0"/>
              <a:t>Zephyr Report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3E3173-ADF1-4A47-B5F9-B73EDEAEA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96" y="1990725"/>
            <a:ext cx="7768827" cy="3857624"/>
          </a:xfrm>
        </p:spPr>
      </p:pic>
    </p:spTree>
    <p:extLst>
      <p:ext uri="{BB962C8B-B14F-4D97-AF65-F5344CB8AC3E}">
        <p14:creationId xmlns:p14="http://schemas.microsoft.com/office/powerpoint/2010/main" val="360471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D44A-06EF-4839-815D-25F5C649E9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41488" y="481013"/>
            <a:ext cx="6589712" cy="1281112"/>
          </a:xfrm>
        </p:spPr>
        <p:txBody>
          <a:bodyPr/>
          <a:lstStyle/>
          <a:p>
            <a:r>
              <a:rPr lang="en-GB" dirty="0"/>
              <a:t>Zephyr Traceability Report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C4963C-0674-4B33-ACBA-51DA7DAF66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41488" y="1905000"/>
            <a:ext cx="7182089" cy="3619500"/>
          </a:xfrm>
        </p:spPr>
      </p:pic>
    </p:spTree>
    <p:extLst>
      <p:ext uri="{BB962C8B-B14F-4D97-AF65-F5344CB8AC3E}">
        <p14:creationId xmlns:p14="http://schemas.microsoft.com/office/powerpoint/2010/main" val="3983910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6944C5-A3B0-4AA2-BD90-4AED2E363F81}"/>
              </a:ext>
            </a:extLst>
          </p:cNvPr>
          <p:cNvSpPr txBox="1"/>
          <p:nvPr/>
        </p:nvSpPr>
        <p:spPr>
          <a:xfrm>
            <a:off x="2105025" y="2209800"/>
            <a:ext cx="678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569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Summary</a:t>
            </a:r>
          </a:p>
          <a:p>
            <a:r>
              <a:rPr lang="en-GB" dirty="0"/>
              <a:t>Tools and Technologies</a:t>
            </a:r>
          </a:p>
          <a:p>
            <a:r>
              <a:rPr lang="en-GB" dirty="0"/>
              <a:t>Test Automation Approach</a:t>
            </a:r>
          </a:p>
          <a:p>
            <a:r>
              <a:rPr lang="en-GB" dirty="0"/>
              <a:t>Test Case Coverage Summary </a:t>
            </a:r>
          </a:p>
          <a:p>
            <a:r>
              <a:rPr lang="en-GB" dirty="0"/>
              <a:t>Test Architecture Overview</a:t>
            </a:r>
          </a:p>
          <a:p>
            <a:r>
              <a:rPr lang="en-GB" dirty="0"/>
              <a:t>Git repository snapshot</a:t>
            </a:r>
          </a:p>
          <a:p>
            <a:r>
              <a:rPr lang="en-GB" dirty="0"/>
              <a:t>Jenkins snapshot</a:t>
            </a:r>
          </a:p>
          <a:p>
            <a:r>
              <a:rPr lang="en-GB" dirty="0"/>
              <a:t>Jira &amp; Zephyr Integration</a:t>
            </a:r>
          </a:p>
          <a:p>
            <a:r>
              <a:rPr lang="en-GB" dirty="0"/>
              <a:t>Sprint Snapshot</a:t>
            </a:r>
          </a:p>
          <a:p>
            <a:r>
              <a:rPr lang="en-GB" dirty="0"/>
              <a:t>Zephyr Test Cases &amp; Report Snapshot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001" y="624110"/>
            <a:ext cx="6589199" cy="1280890"/>
          </a:xfrm>
        </p:spPr>
        <p:txBody>
          <a:bodyPr/>
          <a:lstStyle/>
          <a:p>
            <a:r>
              <a:rPr lang="en-GB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015" y="2133600"/>
            <a:ext cx="6591985" cy="3777622"/>
          </a:xfrm>
        </p:spPr>
        <p:txBody>
          <a:bodyPr>
            <a:normAutofit fontScale="92500"/>
          </a:bodyPr>
          <a:lstStyle/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US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This project is a Selenium WebDriver automation framework developed using TestNG and Page Object Model (POM) design pattern, built within a Maven project structure. 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GB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The suite validates key user workflows such as registration, login, shopping cart operations, purchasing, logout, contact form, and category browsing to ensure that core business functionalities work reliably. </a:t>
            </a:r>
          </a:p>
          <a:p>
            <a:pPr>
              <a:lnSpc>
                <a:spcPct val="117000"/>
              </a:lnSpc>
              <a:spcAft>
                <a:spcPts val="800"/>
              </a:spcAft>
            </a:pPr>
            <a:r>
              <a:rPr lang="en-GB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Each significant page and user action is </a:t>
            </a:r>
            <a:r>
              <a:rPr lang="en-GB" kern="0" spc="10" dirty="0" err="1">
                <a:latin typeface="Segoe UI" panose="020B0502040204020203" pitchFamily="34" charset="0"/>
                <a:cs typeface="Times New Roman" panose="02020603050405020304" pitchFamily="18" charset="0"/>
              </a:rPr>
              <a:t>modeled</a:t>
            </a:r>
            <a:r>
              <a:rPr lang="en-GB" kern="0" spc="10" dirty="0">
                <a:latin typeface="Segoe UI" panose="020B0502040204020203" pitchFamily="34" charset="0"/>
                <a:cs typeface="Times New Roman" panose="02020603050405020304" pitchFamily="18" charset="0"/>
              </a:rPr>
              <a:t> as a separate class for maintainability, and test assertions verify both positive and negative scenarios.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kern="0" spc="10" dirty="0"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GB" dirty="0" err="1"/>
              <a:t>ools</a:t>
            </a:r>
            <a:r>
              <a:rPr lang="en-GB" dirty="0"/>
              <a:t> and Technologies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Selenium WebDriver</a:t>
            </a:r>
          </a:p>
          <a:p>
            <a:r>
              <a:rPr lang="en-US" dirty="0"/>
              <a:t>TestNG</a:t>
            </a:r>
          </a:p>
          <a:p>
            <a:r>
              <a:rPr lang="en-US" dirty="0"/>
              <a:t>Maven</a:t>
            </a:r>
          </a:p>
          <a:p>
            <a:r>
              <a:rPr lang="en-US" dirty="0"/>
              <a:t>POM</a:t>
            </a:r>
          </a:p>
          <a:p>
            <a:r>
              <a:rPr lang="en-US" dirty="0"/>
              <a:t>GitHub</a:t>
            </a:r>
          </a:p>
          <a:p>
            <a:r>
              <a:rPr lang="en-US" dirty="0"/>
              <a:t>Jenkins</a:t>
            </a:r>
          </a:p>
          <a:p>
            <a:r>
              <a:rPr lang="en-US" dirty="0"/>
              <a:t>Jira + Zephyr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Automation 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Object Model Structure</a:t>
            </a:r>
            <a:endParaRPr lang="en-GB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6ECF-BD9A-4BCB-BE84-D33E3DF9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32522"/>
            <a:ext cx="7553325" cy="3755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49388" y="623888"/>
            <a:ext cx="6942137" cy="1081087"/>
          </a:xfrm>
        </p:spPr>
        <p:txBody>
          <a:bodyPr/>
          <a:lstStyle/>
          <a:p>
            <a:r>
              <a:rPr lang="en-GB" dirty="0"/>
              <a:t>Test Case Coverage Summary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457E3-9B76-4FEB-A601-54482AFE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388" y="2028825"/>
            <a:ext cx="7330265" cy="34918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14077" y="314325"/>
            <a:ext cx="6589712" cy="1281113"/>
          </a:xfrm>
        </p:spPr>
        <p:txBody>
          <a:bodyPr/>
          <a:lstStyle/>
          <a:p>
            <a:r>
              <a:rPr lang="en-US" dirty="0"/>
              <a:t>Test Architecture Overview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365FD-764B-4541-BB91-DA57F35FB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60" y="1121764"/>
            <a:ext cx="4597879" cy="3719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93D8E0-98D3-4DF1-871D-5247C104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060" y="4882338"/>
            <a:ext cx="5271747" cy="1493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8486-71A3-4609-8917-39EAE75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repository snapshot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E07968-7053-4A68-BCBC-9E38E2991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8261" y="2028825"/>
            <a:ext cx="7465147" cy="3399379"/>
          </a:xfrm>
        </p:spPr>
      </p:pic>
    </p:spTree>
    <p:extLst>
      <p:ext uri="{BB962C8B-B14F-4D97-AF65-F5344CB8AC3E}">
        <p14:creationId xmlns:p14="http://schemas.microsoft.com/office/powerpoint/2010/main" val="99639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C735-7627-403F-A8E0-0AEE252D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Jenkins snapshot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BFCC5-9339-4004-8A25-59EED4F8F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825" y="2398990"/>
            <a:ext cx="6762827" cy="3077885"/>
          </a:xfrm>
        </p:spPr>
      </p:pic>
    </p:spTree>
    <p:extLst>
      <p:ext uri="{BB962C8B-B14F-4D97-AF65-F5344CB8AC3E}">
        <p14:creationId xmlns:p14="http://schemas.microsoft.com/office/powerpoint/2010/main" val="38992326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1833</TotalTime>
  <Words>245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Segoe UI</vt:lpstr>
      <vt:lpstr>Wingdings 3</vt:lpstr>
      <vt:lpstr>Wisp</vt:lpstr>
      <vt:lpstr>Selenium Test Automation of DemoBlaze Website</vt:lpstr>
      <vt:lpstr>Table of Content</vt:lpstr>
      <vt:lpstr>Summary</vt:lpstr>
      <vt:lpstr>Tools and Technologies</vt:lpstr>
      <vt:lpstr>Test Automation Approach</vt:lpstr>
      <vt:lpstr>Test Case Coverage Summary </vt:lpstr>
      <vt:lpstr>Test Architecture Overview</vt:lpstr>
      <vt:lpstr>Git repository snapshot</vt:lpstr>
      <vt:lpstr>Jenkins snapshot</vt:lpstr>
      <vt:lpstr>Jira &amp; Zephyr Integration</vt:lpstr>
      <vt:lpstr>Sprint Snapshot</vt:lpstr>
      <vt:lpstr>Zephyr Test Cases</vt:lpstr>
      <vt:lpstr>Zephyr Report</vt:lpstr>
      <vt:lpstr>Zephyr Traceability Report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Selenium Test Framework for DemoBlaze Website</dc:title>
  <dc:subject/>
  <dc:creator>Vivek Mhetre</dc:creator>
  <cp:keywords/>
  <dc:description>generated using python-pptx</dc:description>
  <cp:lastModifiedBy>Vivek Mhetre</cp:lastModifiedBy>
  <cp:revision>19</cp:revision>
  <dcterms:created xsi:type="dcterms:W3CDTF">2013-01-27T09:14:16Z</dcterms:created>
  <dcterms:modified xsi:type="dcterms:W3CDTF">2025-09-08T04:03:52Z</dcterms:modified>
  <cp:category/>
</cp:coreProperties>
</file>