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1" r:id="rId9"/>
    <p:sldId id="269" r:id="rId10"/>
    <p:sldId id="270" r:id="rId11"/>
    <p:sldId id="263" r:id="rId12"/>
    <p:sldId id="264" r:id="rId13"/>
    <p:sldId id="267" r:id="rId14"/>
    <p:sldId id="265" r:id="rId15"/>
    <p:sldId id="266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ek Mhetre" initials="VM" lastIdx="1" clrIdx="0">
    <p:extLst>
      <p:ext uri="{19B8F6BF-5375-455C-9EA6-DF929625EA0E}">
        <p15:presenceInfo xmlns:p15="http://schemas.microsoft.com/office/powerpoint/2012/main" userId="ce26ea0868e00e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0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0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4522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92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04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0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7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7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0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7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7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2391" y="1285282"/>
            <a:ext cx="6944409" cy="2257425"/>
          </a:xfrm>
        </p:spPr>
        <p:txBody>
          <a:bodyPr>
            <a:normAutofit/>
          </a:bodyPr>
          <a:lstStyle/>
          <a:p>
            <a:r>
              <a:rPr lang="en-GB" sz="4000" dirty="0"/>
              <a:t>Selenium Test Automation of </a:t>
            </a:r>
            <a:r>
              <a:rPr lang="en-GB" sz="4000" dirty="0" err="1"/>
              <a:t>DemoBlaze</a:t>
            </a:r>
            <a:r>
              <a:rPr lang="en-GB" sz="4000" dirty="0"/>
              <a:t>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444005"/>
            <a:ext cx="6600451" cy="1126283"/>
          </a:xfrm>
        </p:spPr>
        <p:txBody>
          <a:bodyPr>
            <a:normAutofit fontScale="92500" lnSpcReduction="20000"/>
          </a:bodyPr>
          <a:lstStyle/>
          <a:p>
            <a:br>
              <a:rPr lang="en-GB" dirty="0"/>
            </a:br>
            <a:r>
              <a:rPr lang="en-GB" dirty="0"/>
              <a:t>Wipro Capstone project</a:t>
            </a:r>
          </a:p>
          <a:p>
            <a:r>
              <a:rPr lang="en-GB" dirty="0"/>
              <a:t>Made By: Vivek Mhetre (Selenium Java Batch 3)</a:t>
            </a:r>
            <a:br>
              <a:rPr lang="en-GB" dirty="0"/>
            </a:br>
            <a:endParaRPr lang="en-GB" dirty="0"/>
          </a:p>
          <a:p>
            <a:endParaRPr lang="en-IN" dirty="0"/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C735-7627-403F-A8E0-0AEE252D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Jenkins snapshot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BFCC5-9339-4004-8A25-59EED4F8F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825" y="2398990"/>
            <a:ext cx="6762827" cy="3077885"/>
          </a:xfrm>
        </p:spPr>
      </p:pic>
    </p:spTree>
    <p:extLst>
      <p:ext uri="{BB962C8B-B14F-4D97-AF65-F5344CB8AC3E}">
        <p14:creationId xmlns:p14="http://schemas.microsoft.com/office/powerpoint/2010/main" val="389923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45176" y="199190"/>
            <a:ext cx="6589712" cy="1281112"/>
          </a:xfrm>
        </p:spPr>
        <p:txBody>
          <a:bodyPr/>
          <a:lstStyle/>
          <a:p>
            <a:r>
              <a:rPr lang="en-US" dirty="0"/>
              <a:t>Jira &amp; Zephyr Integration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7AB14-0B7E-44E0-A261-996BDB77B1E7}"/>
              </a:ext>
            </a:extLst>
          </p:cNvPr>
          <p:cNvSpPr txBox="1"/>
          <p:nvPr/>
        </p:nvSpPr>
        <p:spPr>
          <a:xfrm>
            <a:off x="1745176" y="3603963"/>
            <a:ext cx="67892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Case Management: All 16 test cases documented as Zephyr Test issues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Tracking: Real-time test results and execution status Requirements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Traceability: Direct linking between user stories and test cases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Sprint Integration: Test cases allocated to development sprints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Automated Reporting: Test execution summaries and coverage reports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AC9897-2FA1-406C-9ABF-52DA1A8EF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09" y="1111190"/>
            <a:ext cx="4686691" cy="19368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30485A-890C-47CD-B20F-923C3DBC5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822" y="3061075"/>
            <a:ext cx="5325670" cy="8096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DB1C-2F7A-4E7A-ADD1-EE58E2A3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Snapshot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E8F5DE-7BD6-4DEC-8B00-C01FDF535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099" y="2350336"/>
            <a:ext cx="6930813" cy="3517064"/>
          </a:xfrm>
        </p:spPr>
      </p:pic>
    </p:spTree>
    <p:extLst>
      <p:ext uri="{BB962C8B-B14F-4D97-AF65-F5344CB8AC3E}">
        <p14:creationId xmlns:p14="http://schemas.microsoft.com/office/powerpoint/2010/main" val="296606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2A02-B1DE-45A1-A7B3-ECE796EF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Zephyr Test Cases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20805B-081C-4FE5-A83E-D528C8D5B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601" y="1905000"/>
            <a:ext cx="7474074" cy="3788038"/>
          </a:xfrm>
        </p:spPr>
      </p:pic>
    </p:spTree>
    <p:extLst>
      <p:ext uri="{BB962C8B-B14F-4D97-AF65-F5344CB8AC3E}">
        <p14:creationId xmlns:p14="http://schemas.microsoft.com/office/powerpoint/2010/main" val="217325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750C-26B3-41D8-BA8B-3C5569A7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001" y="509810"/>
            <a:ext cx="6589199" cy="1280890"/>
          </a:xfrm>
        </p:spPr>
        <p:txBody>
          <a:bodyPr/>
          <a:lstStyle/>
          <a:p>
            <a:r>
              <a:rPr lang="en-GB" dirty="0"/>
              <a:t>Zephyr Report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3E3173-ADF1-4A47-B5F9-B73EDEAEA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896" y="1990725"/>
            <a:ext cx="7768827" cy="3857624"/>
          </a:xfrm>
        </p:spPr>
      </p:pic>
    </p:spTree>
    <p:extLst>
      <p:ext uri="{BB962C8B-B14F-4D97-AF65-F5344CB8AC3E}">
        <p14:creationId xmlns:p14="http://schemas.microsoft.com/office/powerpoint/2010/main" val="36047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D44A-06EF-4839-815D-25F5C649E9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41488" y="481013"/>
            <a:ext cx="6589712" cy="1281112"/>
          </a:xfrm>
        </p:spPr>
        <p:txBody>
          <a:bodyPr/>
          <a:lstStyle/>
          <a:p>
            <a:r>
              <a:rPr lang="en-GB" dirty="0"/>
              <a:t>Zephyr Traceability Report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C4963C-0674-4B33-ACBA-51DA7DAF668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41488" y="1905000"/>
            <a:ext cx="7182089" cy="3619500"/>
          </a:xfrm>
        </p:spPr>
      </p:pic>
    </p:spTree>
    <p:extLst>
      <p:ext uri="{BB962C8B-B14F-4D97-AF65-F5344CB8AC3E}">
        <p14:creationId xmlns:p14="http://schemas.microsoft.com/office/powerpoint/2010/main" val="3983910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6944C5-A3B0-4AA2-BD90-4AED2E363F81}"/>
              </a:ext>
            </a:extLst>
          </p:cNvPr>
          <p:cNvSpPr txBox="1"/>
          <p:nvPr/>
        </p:nvSpPr>
        <p:spPr>
          <a:xfrm>
            <a:off x="2105025" y="2209800"/>
            <a:ext cx="678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5696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Summary</a:t>
            </a:r>
          </a:p>
          <a:p>
            <a:r>
              <a:rPr lang="en-GB" dirty="0"/>
              <a:t>Tools and Technologies</a:t>
            </a:r>
          </a:p>
          <a:p>
            <a:r>
              <a:rPr lang="en-GB" dirty="0"/>
              <a:t>Test Automation Approach</a:t>
            </a:r>
          </a:p>
          <a:p>
            <a:r>
              <a:rPr lang="en-GB" dirty="0"/>
              <a:t>Test Architecture Overview</a:t>
            </a:r>
          </a:p>
          <a:p>
            <a:r>
              <a:rPr lang="en-GB" dirty="0"/>
              <a:t>Test Case Coverage Summary </a:t>
            </a:r>
          </a:p>
          <a:p>
            <a:r>
              <a:rPr lang="en-GB" dirty="0"/>
              <a:t>Git repository snapshot</a:t>
            </a:r>
          </a:p>
          <a:p>
            <a:r>
              <a:rPr lang="en-GB" dirty="0"/>
              <a:t>Jenkins snapshot</a:t>
            </a:r>
          </a:p>
          <a:p>
            <a:r>
              <a:rPr lang="en-GB" dirty="0"/>
              <a:t>Jira &amp; Zephyr Integration</a:t>
            </a:r>
          </a:p>
          <a:p>
            <a:r>
              <a:rPr lang="en-GB" dirty="0"/>
              <a:t>Sprint Snapshot</a:t>
            </a:r>
          </a:p>
          <a:p>
            <a:r>
              <a:rPr lang="en-GB" dirty="0"/>
              <a:t>Zephyr Test Cases &amp; Report Snapshot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001" y="624110"/>
            <a:ext cx="6589199" cy="1280890"/>
          </a:xfrm>
        </p:spPr>
        <p:txBody>
          <a:bodyPr/>
          <a:lstStyle/>
          <a:p>
            <a:r>
              <a:rPr lang="en-GB" dirty="0"/>
              <a:t>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015" y="2133600"/>
            <a:ext cx="6591985" cy="3777622"/>
          </a:xfrm>
        </p:spPr>
        <p:txBody>
          <a:bodyPr>
            <a:normAutofit fontScale="92500"/>
          </a:bodyPr>
          <a:lstStyle/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US" kern="0" spc="10" dirty="0">
                <a:latin typeface="Segoe UI" panose="020B0502040204020203" pitchFamily="34" charset="0"/>
                <a:cs typeface="Times New Roman" panose="02020603050405020304" pitchFamily="18" charset="0"/>
              </a:rPr>
              <a:t>This project is a Selenium WebDriver automation framework developed using TestNG and Page Object Model (POM) design pattern, built within a Maven project structure. </a:t>
            </a: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GB" kern="0" spc="10" dirty="0">
                <a:latin typeface="Segoe UI" panose="020B0502040204020203" pitchFamily="34" charset="0"/>
                <a:cs typeface="Times New Roman" panose="02020603050405020304" pitchFamily="18" charset="0"/>
              </a:rPr>
              <a:t>The suite validates key user workflows such as registration, login, shopping cart operations, purchasing, logout, contact form, and category browsing to ensure that core business functionalities work reliably. </a:t>
            </a: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GB" kern="0" spc="10" dirty="0">
                <a:latin typeface="Segoe UI" panose="020B0502040204020203" pitchFamily="34" charset="0"/>
                <a:cs typeface="Times New Roman" panose="02020603050405020304" pitchFamily="18" charset="0"/>
              </a:rPr>
              <a:t>Each significant page and user action is </a:t>
            </a:r>
            <a:r>
              <a:rPr lang="en-GB" kern="0" spc="1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modeled</a:t>
            </a:r>
            <a:r>
              <a:rPr lang="en-GB" kern="0" spc="10" dirty="0">
                <a:latin typeface="Segoe UI" panose="020B0502040204020203" pitchFamily="34" charset="0"/>
                <a:cs typeface="Times New Roman" panose="02020603050405020304" pitchFamily="18" charset="0"/>
              </a:rPr>
              <a:t> as a separate class for maintainability, and test assertions verify both positive and negative scenarios.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kern="0" spc="10" dirty="0">
              <a:latin typeface="Segoe UI" panose="020B0502040204020203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</a:t>
            </a:r>
            <a:r>
              <a:rPr lang="en-GB" dirty="0" err="1"/>
              <a:t>ools</a:t>
            </a:r>
            <a:r>
              <a:rPr lang="en-GB" dirty="0"/>
              <a:t> and Technologies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WebDriver</a:t>
            </a:r>
          </a:p>
          <a:p>
            <a:r>
              <a:rPr lang="en-US" dirty="0"/>
              <a:t>TestNG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POM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Jira + Zephyr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Automation Approach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Object Model Structure</a:t>
            </a:r>
            <a:endParaRPr lang="en-GB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26ECF-BD9A-4BCB-BE84-D33E3DF9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32522"/>
            <a:ext cx="7553325" cy="37554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14077" y="314325"/>
            <a:ext cx="6589712" cy="1281113"/>
          </a:xfrm>
        </p:spPr>
        <p:txBody>
          <a:bodyPr/>
          <a:lstStyle/>
          <a:p>
            <a:r>
              <a:rPr lang="en-US" dirty="0"/>
              <a:t>Test Architecture Overview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365FD-764B-4541-BB91-DA57F35FB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60" y="1121764"/>
            <a:ext cx="4597879" cy="3719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93D8E0-98D3-4DF1-871D-5247C1046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060" y="4882338"/>
            <a:ext cx="5271747" cy="14931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9388" y="623888"/>
            <a:ext cx="6942137" cy="1081087"/>
          </a:xfrm>
        </p:spPr>
        <p:txBody>
          <a:bodyPr/>
          <a:lstStyle/>
          <a:p>
            <a:r>
              <a:rPr lang="en-GB" dirty="0"/>
              <a:t>Test Case Coverage Summary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D7A8E-A4CE-4507-9F30-A67E25E2D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979601"/>
            <a:ext cx="8045624" cy="28686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CA06D7-0C68-447B-A802-8F8D15EF1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89112"/>
            <a:ext cx="7686675" cy="4011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704227-8B9E-4AD7-ABC7-5B0E2FF64AEF}"/>
              </a:ext>
            </a:extLst>
          </p:cNvPr>
          <p:cNvSpPr txBox="1"/>
          <p:nvPr/>
        </p:nvSpPr>
        <p:spPr>
          <a:xfrm>
            <a:off x="1438275" y="457200"/>
            <a:ext cx="6334125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Test Case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0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8486-71A3-4609-8917-39EAE75C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repository snapshot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E07968-7053-4A68-BCBC-9E38E2991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261" y="2028825"/>
            <a:ext cx="7465147" cy="3399379"/>
          </a:xfrm>
        </p:spPr>
      </p:pic>
    </p:spTree>
    <p:extLst>
      <p:ext uri="{BB962C8B-B14F-4D97-AF65-F5344CB8AC3E}">
        <p14:creationId xmlns:p14="http://schemas.microsoft.com/office/powerpoint/2010/main" val="9963960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1870</TotalTime>
  <Words>248</Words>
  <Application>Microsoft Office PowerPoint</Application>
  <PresentationFormat>On-screen Show (4:3)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Segoe UI</vt:lpstr>
      <vt:lpstr>Wingdings 3</vt:lpstr>
      <vt:lpstr>Wisp</vt:lpstr>
      <vt:lpstr>Selenium Test Automation of DemoBlaze Website</vt:lpstr>
      <vt:lpstr>Table of Content</vt:lpstr>
      <vt:lpstr>Summary</vt:lpstr>
      <vt:lpstr>Tools and Technologies</vt:lpstr>
      <vt:lpstr>Test Automation Approach</vt:lpstr>
      <vt:lpstr>Test Architecture Overview</vt:lpstr>
      <vt:lpstr>Test Case Coverage Summary </vt:lpstr>
      <vt:lpstr>PowerPoint Presentation</vt:lpstr>
      <vt:lpstr>Git repository snapshot</vt:lpstr>
      <vt:lpstr>Jenkins snapshot</vt:lpstr>
      <vt:lpstr>Jira &amp; Zephyr Integration</vt:lpstr>
      <vt:lpstr>Sprint Snapshot</vt:lpstr>
      <vt:lpstr>Zephyr Test Cases</vt:lpstr>
      <vt:lpstr>Zephyr Report</vt:lpstr>
      <vt:lpstr>Zephyr Traceability Report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Selenium Test Framework for DemoBlaze Website</dc:title>
  <dc:subject/>
  <dc:creator>Vivek Mhetre</dc:creator>
  <cp:keywords/>
  <dc:description>generated using python-pptx</dc:description>
  <cp:lastModifiedBy>Vivek Mhetre</cp:lastModifiedBy>
  <cp:revision>21</cp:revision>
  <dcterms:created xsi:type="dcterms:W3CDTF">2013-01-27T09:14:16Z</dcterms:created>
  <dcterms:modified xsi:type="dcterms:W3CDTF">2025-09-08T16:08:19Z</dcterms:modified>
  <cp:category/>
</cp:coreProperties>
</file>