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75" r:id="rId2"/>
    <p:sldId id="476" r:id="rId3"/>
    <p:sldId id="477" r:id="rId4"/>
    <p:sldId id="478" r:id="rId5"/>
    <p:sldId id="473" r:id="rId6"/>
    <p:sldId id="468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3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5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07975" y="3439805"/>
            <a:ext cx="2717650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SpringBootJMSProducer</a:t>
            </a:r>
            <a:r>
              <a:rPr lang="en-US" sz="1200" dirty="0" smtClean="0"/>
              <a:t>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0" y="3607107"/>
            <a:ext cx="2630809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SpringBootJMSReceiver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828801" y="32351"/>
            <a:ext cx="571500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</a:t>
            </a:r>
            <a:r>
              <a:rPr lang="en-US" sz="1200" dirty="0"/>
              <a:t>product object to/from </a:t>
            </a:r>
            <a:r>
              <a:rPr lang="en-US" sz="1200" dirty="0" smtClean="0"/>
              <a:t>Queue with Manual Acknowledgement</a:t>
            </a:r>
          </a:p>
          <a:p>
            <a:pPr algn="ctr" fontAlgn="base"/>
            <a:r>
              <a:rPr lang="en-US" sz="1200" dirty="0" smtClean="0"/>
              <a:t> (Spring Boot </a:t>
            </a:r>
            <a:r>
              <a:rPr lang="en-US" sz="1200" dirty="0"/>
              <a:t>+ JMS + </a:t>
            </a:r>
            <a:r>
              <a:rPr lang="en-US" sz="1200" dirty="0" smtClean="0"/>
              <a:t>RabbitMQ </a:t>
            </a:r>
            <a:r>
              <a:rPr lang="en-US" sz="1200" dirty="0"/>
              <a:t>Example with Annotations</a:t>
            </a:r>
            <a:r>
              <a:rPr lang="en-US" sz="1200" dirty="0" smtClean="0"/>
              <a:t>)?</a:t>
            </a:r>
            <a:endParaRPr lang="en-US" sz="1200" dirty="0"/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4150" y="3435484"/>
            <a:ext cx="2717650" cy="306324"/>
          </a:xfrm>
          <a:prstGeom prst="wedgeRectCallout">
            <a:avLst>
              <a:gd name="adj1" fmla="val 20228"/>
              <a:gd name="adj2" fmla="val -4070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SpringBootJMSProducer</a:t>
            </a:r>
            <a:r>
              <a:rPr lang="en-US" sz="1200" dirty="0" smtClean="0"/>
              <a:t> Application</a:t>
            </a:r>
          </a:p>
          <a:p>
            <a:pPr algn="ctr"/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327454" y="3282322"/>
            <a:ext cx="2630809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SpringBootJMSReceiver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828801" y="32351"/>
            <a:ext cx="571500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</a:t>
            </a:r>
            <a:r>
              <a:rPr lang="en-US" sz="1200" dirty="0"/>
              <a:t>product object to/from </a:t>
            </a:r>
            <a:r>
              <a:rPr lang="en-US" sz="1200" dirty="0" smtClean="0"/>
              <a:t>Queue with Manual Acknowledgement</a:t>
            </a:r>
          </a:p>
          <a:p>
            <a:pPr algn="ctr" fontAlgn="base"/>
            <a:r>
              <a:rPr lang="en-US" sz="1200" dirty="0" smtClean="0"/>
              <a:t> (Spring Boot </a:t>
            </a:r>
            <a:r>
              <a:rPr lang="en-US" sz="1200" dirty="0"/>
              <a:t>+ JMS + </a:t>
            </a:r>
            <a:r>
              <a:rPr lang="en-US" sz="1200" dirty="0" smtClean="0"/>
              <a:t>RabbitMQ </a:t>
            </a:r>
            <a:r>
              <a:rPr lang="en-US" sz="1200" dirty="0"/>
              <a:t>Example with Annotations</a:t>
            </a:r>
            <a:r>
              <a:rPr lang="en-US" sz="1200" dirty="0" smtClean="0"/>
              <a:t>)?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48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" y="465138"/>
            <a:ext cx="4495800" cy="4479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SpringBootJMSProducer</a:t>
            </a:r>
            <a:r>
              <a:rPr lang="en-US" sz="1200" dirty="0"/>
              <a:t>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655094"/>
            <a:ext cx="4648200" cy="384048"/>
          </a:xfrm>
          <a:prstGeom prst="wedgeRoundRectCallout">
            <a:avLst>
              <a:gd name="adj1" fmla="val -68291"/>
              <a:gd name="adj2" fmla="val 1361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4069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" y="609600"/>
            <a:ext cx="4921250" cy="429871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286001"/>
            <a:ext cx="3352800" cy="1371600"/>
          </a:xfrm>
          <a:prstGeom prst="wedgeRoundRectCallout">
            <a:avLst>
              <a:gd name="adj1" fmla="val -86137"/>
              <a:gd name="adj2" fmla="val 699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Spring Boot automatically creates a connection factory and a </a:t>
            </a:r>
            <a:r>
              <a:rPr lang="en-US" sz="1000" dirty="0" err="1"/>
              <a:t>RabbitTemplate</a:t>
            </a:r>
            <a:r>
              <a:rPr lang="en-US" sz="1000" dirty="0"/>
              <a:t>, reducing the amount of code you have to write.</a:t>
            </a:r>
            <a:endParaRPr lang="en-US" sz="10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 smtClean="0"/>
              <a:t>RabbitTemplate.convertAndSend</a:t>
            </a:r>
            <a:r>
              <a:rPr lang="en-US" sz="1000" dirty="0" smtClean="0"/>
              <a:t> method </a:t>
            </a:r>
            <a:r>
              <a:rPr lang="en-US" sz="1000" dirty="0"/>
              <a:t>converts java object to </a:t>
            </a:r>
            <a:r>
              <a:rPr lang="en-US" sz="1000" dirty="0" smtClean="0"/>
              <a:t>AMQP </a:t>
            </a:r>
            <a:r>
              <a:rPr lang="en-US" sz="1000" dirty="0"/>
              <a:t>message and is sent to default topic exchange.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98" y="609600"/>
            <a:ext cx="3867150" cy="9715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3429000" y="35738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SpringBootJMSProducer</a:t>
            </a:r>
            <a:r>
              <a:rPr lang="en-US" sz="1200" dirty="0"/>
              <a:t>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05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958324"/>
            <a:ext cx="4953000" cy="2148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SpringBootJMSReceiver</a:t>
            </a:r>
            <a:r>
              <a:rPr lang="en-US" sz="1200" dirty="0"/>
              <a:t>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010400" y="2822248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163390" y="1804213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29200" y="4267200"/>
            <a:ext cx="3886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Register </a:t>
            </a:r>
            <a:r>
              <a:rPr lang="en-US" sz="1200" dirty="0"/>
              <a:t>a Receiver with the message listener container to receive messages.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17539"/>
            <a:ext cx="3730625" cy="42592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1143000"/>
            <a:ext cx="7211431" cy="37709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257800" y="511227"/>
            <a:ext cx="3352800" cy="344424"/>
          </a:xfrm>
          <a:prstGeom prst="wedgeRoundRectCallout">
            <a:avLst>
              <a:gd name="adj1" fmla="val -44583"/>
              <a:gd name="adj2" fmla="val 1708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JMSReceiver </a:t>
            </a:r>
            <a:r>
              <a:rPr lang="en-US" sz="1200" dirty="0"/>
              <a:t>class that will receive the message.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SpringBootJMSReceiver</a:t>
            </a:r>
            <a:r>
              <a:rPr lang="en-US" sz="1200" dirty="0"/>
              <a:t>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6" y="609600"/>
            <a:ext cx="5897563" cy="2762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4290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SpringBootJMSReceiver</a:t>
            </a:r>
            <a:r>
              <a:rPr lang="en-US" sz="1200" dirty="0"/>
              <a:t>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83680</TotalTime>
  <Words>183</Words>
  <Application>Microsoft Office PowerPoint</Application>
  <PresentationFormat>Custom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9291</cp:revision>
  <dcterms:created xsi:type="dcterms:W3CDTF">2006-08-16T00:00:00Z</dcterms:created>
  <dcterms:modified xsi:type="dcterms:W3CDTF">2020-04-22T11:43:18Z</dcterms:modified>
</cp:coreProperties>
</file>