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Vicky  !</cp:lastModifiedBy>
  <cp:revision>1</cp:revision>
  <dcterms:created xsi:type="dcterms:W3CDTF">2023-03-23T03:22:23Z</dcterms:created>
  <dcterms:modified xsi:type="dcterms:W3CDTF">2023-05-08T15:20:01Z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2023-05-08T15:20:01Z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93db9e1d-bdcb-47dc-ab05-7c5de3927120</vt:lpwstr>
  </property>
  <property fmtid="{D5CDD505-2E9C-101B-9397-08002B2CF9AE}" pid="7" name="MSIP_Label_defa4170-0d19-0005-0004-bc88714345d2_ActionId">
    <vt:lpwstr>a4ef3b0f-5398-40f0-97f2-0a2be15468a8</vt:lpwstr>
  </property>
  <property fmtid="{D5CDD505-2E9C-101B-9397-08002B2CF9AE}" pid="8" name="MSIP_Label_defa4170-0d19-0005-0004-bc88714345d2_ContentBits">
    <vt:lpwstr>0</vt:lpwstr>
  </property>
</Properties>
</file>