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741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9086B-D834-2943-813D-E65014045E2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7A9FE-D6CC-6245-AB61-EFA61B08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7A9FE-D6CC-6245-AB61-EFA61B08C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7A9FE-D6CC-6245-AB61-EFA61B08C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7A9FE-D6CC-6245-AB61-EFA61B08C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9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7A9FE-D6CC-6245-AB61-EFA61B08C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7A9FE-D6CC-6245-AB61-EFA61B08C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3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BC8A-354E-2C40-8837-EC8D32E6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A96-6E79-5640-8B25-D1F67B81A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A635-6DCF-E144-8855-2AF473F2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E95A-DA66-D348-A17E-ABD3DCE0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C0EB-6E7B-B543-A2B4-F2EA8546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B543-DCAD-F04C-BB51-FFAC3C08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9AAA-5ACC-2E43-AF45-5D60D998D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8327-BF8B-C34D-B107-99694C46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5BB8-F3A8-7547-8501-5094F00F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2720-B410-E24A-827A-AA9EA992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44940-6C42-2549-A1FA-861D16708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AEF4C-43CA-6A40-9283-03BA0792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136C-768B-F048-98F8-62D16FD9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ABE4-5353-454E-B8EC-B02F029D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3FE8-C964-6D48-88B8-51CF8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E9BB-DF9D-E847-862E-B000D8DB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931C-8E7A-FE4B-BB5B-542A3456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C096-CB98-3244-A7E0-9CA630C9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325F-E23B-194A-8C56-DB57ACD6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25EE-51E1-514C-B312-F3E3A237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2B6C-AFD1-2646-B1B5-25F91F99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7DD6-C9C9-D346-9581-AA537276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FD45-3AF6-4448-BC1A-CB5A5B2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2178-D827-8642-9E28-84A99A89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8885-029B-F248-B4A7-A9AD2E39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737-0890-2B4A-8B1B-7F87692A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FA16-7C9D-474E-94C3-0C9F5A4BC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7CD9-94FF-374D-9982-D8ED8CFA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20FD3-E726-E047-9212-3E81158A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FD45-CE75-7D46-BD81-23F17202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AAA9B-E155-EA44-8499-BA86392F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1DC7-6B87-CC44-97A8-92FE88BD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9876-743B-6D4D-B104-A9C73EF6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02A63-AE0C-0945-A026-5FDB51B2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78536-7557-FA44-8470-5FBAEEED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5F3FB-99E3-F548-B69A-C318829E9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18DFC-22B9-044B-B34B-B6587D3D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5D71F-06C0-164B-ABCE-45848D8E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70B41-4C5D-6845-AA3F-2DA122BB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5FC7-3F67-8742-9C52-EF8CD2B5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31EEB-6486-FE45-904B-B4A6B8AB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1B56-EB1E-EB47-A7FC-01575922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08FC9-9260-A346-804B-17AAEE7E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23E04-E697-0042-9D6B-C64F27A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3233D-8B7C-144C-BE8D-EC040966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87347-3EE9-974B-9ADA-D2D14D0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399A-B0B5-794A-A209-DDF8AF83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945F-BDD0-4A46-B641-ADEDFB7E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9779-BA68-1F43-B599-3598A2D5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DDA7-8F8F-B44B-B719-C0229754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4E81-1D42-A94A-934D-355EA6FE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77F5-786E-3441-B830-EE8DF06D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3994-F448-B646-B552-B69F415E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31F33-7814-B64C-9CD5-3587EC2CA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9CB57-2D68-7D45-8158-BD445F07E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2C864-FF23-DE42-BE49-8B199078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90B56-3165-BD42-96A1-6B7E1664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56262-80CD-6542-B5AA-62C4B97D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129CF-FFFB-FA43-ACB8-47C09116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62DB-1344-AB49-B82A-A3CE3005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E320-780C-D746-A108-734984F98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370-0996-1046-9632-29102D7B391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34533-E055-AA45-ADE9-7F602E27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9CFD-B0FF-0C43-8342-B7F677F26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DF79-EF9B-484C-BF47-B1DFCB41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57507B8-AAD5-B64F-AB8F-F084D8DDF415}"/>
              </a:ext>
            </a:extLst>
          </p:cNvPr>
          <p:cNvGrpSpPr/>
          <p:nvPr/>
        </p:nvGrpSpPr>
        <p:grpSpPr>
          <a:xfrm>
            <a:off x="6096000" y="3248435"/>
            <a:ext cx="2016690" cy="1123281"/>
            <a:chOff x="4300399" y="2611677"/>
            <a:chExt cx="2016690" cy="112328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D7C968D-98A3-474D-AC46-453AB50B97E7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630893-670B-7147-9196-5920ED35453D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Optional &lt;T&gt;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991347-371A-8C45-8B0D-2302C44925D5}"/>
              </a:ext>
            </a:extLst>
          </p:cNvPr>
          <p:cNvGrpSpPr/>
          <p:nvPr/>
        </p:nvGrpSpPr>
        <p:grpSpPr>
          <a:xfrm>
            <a:off x="9085753" y="3248435"/>
            <a:ext cx="2016690" cy="1123281"/>
            <a:chOff x="4300399" y="2611677"/>
            <a:chExt cx="2016690" cy="112328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ABDB57-5DB6-EA4F-8BE1-8F2DC0853ED1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859818F-4A4C-1E43-ABC6-BEEFB712E7F3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Component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83FBD9-E43B-7745-99C9-B17FEB1563E2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8112690" y="3542797"/>
            <a:ext cx="9730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652E0D-6C7B-1C42-987B-44AF23BF5147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 flipV="1">
            <a:off x="5002962" y="3542797"/>
            <a:ext cx="1093038" cy="53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24E1755-64CA-F342-84DC-285EBEDB923C}"/>
              </a:ext>
            </a:extLst>
          </p:cNvPr>
          <p:cNvSpPr txBox="1"/>
          <p:nvPr/>
        </p:nvSpPr>
        <p:spPr>
          <a:xfrm>
            <a:off x="5026241" y="320963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54B515-1C2B-B34A-BB78-81D0F8B93682}"/>
              </a:ext>
            </a:extLst>
          </p:cNvPr>
          <p:cNvSpPr txBox="1"/>
          <p:nvPr/>
        </p:nvSpPr>
        <p:spPr>
          <a:xfrm>
            <a:off x="8284776" y="3180407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4BD88FBC-FE29-234C-B014-C19CE4F37249}"/>
              </a:ext>
            </a:extLst>
          </p:cNvPr>
          <p:cNvSpPr/>
          <p:nvPr/>
        </p:nvSpPr>
        <p:spPr>
          <a:xfrm>
            <a:off x="8119220" y="3434348"/>
            <a:ext cx="277762" cy="211364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64B1E7-AAEA-7744-81C3-217234A95197}"/>
              </a:ext>
            </a:extLst>
          </p:cNvPr>
          <p:cNvSpPr txBox="1"/>
          <p:nvPr/>
        </p:nvSpPr>
        <p:spPr>
          <a:xfrm>
            <a:off x="6121395" y="3901490"/>
            <a:ext cx="75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 value;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F62A28-ED80-7B49-BCD0-59720EF0D141}"/>
              </a:ext>
            </a:extLst>
          </p:cNvPr>
          <p:cNvGrpSpPr/>
          <p:nvPr/>
        </p:nvGrpSpPr>
        <p:grpSpPr>
          <a:xfrm>
            <a:off x="1596496" y="3253827"/>
            <a:ext cx="3406466" cy="1117889"/>
            <a:chOff x="3024998" y="3825355"/>
            <a:chExt cx="3406466" cy="111788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BDCB8B4-93CF-304C-B10F-B5F8DC595227}"/>
                </a:ext>
              </a:extLst>
            </p:cNvPr>
            <p:cNvGrpSpPr/>
            <p:nvPr/>
          </p:nvGrpSpPr>
          <p:grpSpPr>
            <a:xfrm>
              <a:off x="3031662" y="3825355"/>
              <a:ext cx="3399802" cy="1117889"/>
              <a:chOff x="4300399" y="2611677"/>
              <a:chExt cx="2016690" cy="111788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292A5BB-3FE6-2F49-A048-CF26BC8F07D7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11178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745BDB-A68D-E94A-9EF8-A14193EB5400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5887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Context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551714-54CA-6348-A040-2E6BDD823617}"/>
                </a:ext>
              </a:extLst>
            </p:cNvPr>
            <p:cNvSpPr txBox="1"/>
            <p:nvPr/>
          </p:nvSpPr>
          <p:spPr>
            <a:xfrm>
              <a:off x="3024998" y="4509115"/>
              <a:ext cx="3100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Optional&lt;Component&gt; </a:t>
              </a:r>
              <a:r>
                <a:rPr lang="en-US" sz="1400" dirty="0"/>
                <a:t>getComponent()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7EC571-FC69-FF42-8422-E11E3D8D2C86}"/>
              </a:ext>
            </a:extLst>
          </p:cNvPr>
          <p:cNvGrpSpPr/>
          <p:nvPr/>
        </p:nvGrpSpPr>
        <p:grpSpPr>
          <a:xfrm>
            <a:off x="2306795" y="1551382"/>
            <a:ext cx="2016690" cy="1107577"/>
            <a:chOff x="4300399" y="2611677"/>
            <a:chExt cx="2016690" cy="110757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41BA1F-3AA4-3644-AAD5-1AAC18D910F8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09E2E0-958A-FE43-8325-F62799436C04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A9A354-603E-2949-8E02-A60DDA489EF8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flipH="1">
            <a:off x="3303061" y="2658959"/>
            <a:ext cx="12079" cy="5948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B33120-0DAA-2946-91CE-82FC7A7856B9}"/>
              </a:ext>
            </a:extLst>
          </p:cNvPr>
          <p:cNvGrpSpPr/>
          <p:nvPr/>
        </p:nvGrpSpPr>
        <p:grpSpPr>
          <a:xfrm>
            <a:off x="3233195" y="4371716"/>
            <a:ext cx="6860902" cy="322012"/>
            <a:chOff x="2220371" y="4007737"/>
            <a:chExt cx="6860902" cy="322012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8B0B0969-0684-C648-9655-03CA789A29DD}"/>
                </a:ext>
              </a:extLst>
            </p:cNvPr>
            <p:cNvCxnSpPr>
              <a:cxnSpLocks/>
              <a:stCxn id="47" idx="3"/>
              <a:endCxn id="66" idx="2"/>
            </p:cNvCxnSpPr>
            <p:nvPr/>
          </p:nvCxnSpPr>
          <p:spPr>
            <a:xfrm rot="5400000" flipH="1" flipV="1">
              <a:off x="5542657" y="791132"/>
              <a:ext cx="322012" cy="6755221"/>
            </a:xfrm>
            <a:prstGeom prst="bentConnector3">
              <a:avLst>
                <a:gd name="adj1" fmla="val -6068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D2E23A19-F156-6046-9B32-EB228C4919CC}"/>
                </a:ext>
              </a:extLst>
            </p:cNvPr>
            <p:cNvSpPr/>
            <p:nvPr/>
          </p:nvSpPr>
          <p:spPr>
            <a:xfrm rot="5400000">
              <a:off x="2187172" y="4085186"/>
              <a:ext cx="277762" cy="211364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73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D55C53F-A1C7-9841-BBE8-325A9FA2E95E}"/>
              </a:ext>
            </a:extLst>
          </p:cNvPr>
          <p:cNvGrpSpPr/>
          <p:nvPr/>
        </p:nvGrpSpPr>
        <p:grpSpPr>
          <a:xfrm>
            <a:off x="6500002" y="4812630"/>
            <a:ext cx="2016690" cy="1123281"/>
            <a:chOff x="4300399" y="2611677"/>
            <a:chExt cx="2016690" cy="112328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FD2338-F54D-5743-B9E1-F19CB28FC632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8527E2-7962-BC4C-8BB6-554C7D0AEF57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Present &lt;T&gt;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9BFF3D-BCFC-FD43-BFF0-5255FFE4DBDD}"/>
              </a:ext>
            </a:extLst>
          </p:cNvPr>
          <p:cNvGrpSpPr/>
          <p:nvPr/>
        </p:nvGrpSpPr>
        <p:grpSpPr>
          <a:xfrm>
            <a:off x="4072667" y="4812631"/>
            <a:ext cx="2016690" cy="1123281"/>
            <a:chOff x="4300399" y="2611677"/>
            <a:chExt cx="2016690" cy="112328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B0C552-2EEA-7D44-9330-59A671ACDD00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9890FF-F0BA-2D46-A7AE-E2CD0F0D4093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Absent &lt;T&gt;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1D4691D-7A8D-9B4D-973C-C8B70B26FB8A}"/>
              </a:ext>
            </a:extLst>
          </p:cNvPr>
          <p:cNvCxnSpPr>
            <a:cxnSpLocks/>
            <a:stCxn id="88" idx="3"/>
            <a:endCxn id="39" idx="0"/>
          </p:cNvCxnSpPr>
          <p:nvPr/>
        </p:nvCxnSpPr>
        <p:spPr>
          <a:xfrm rot="5400000">
            <a:off x="5432478" y="4024636"/>
            <a:ext cx="436530" cy="11394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E9D7602-6898-4444-90F5-A7A8E59EAD39}"/>
              </a:ext>
            </a:extLst>
          </p:cNvPr>
          <p:cNvCxnSpPr>
            <a:cxnSpLocks/>
            <a:stCxn id="88" idx="3"/>
            <a:endCxn id="34" idx="0"/>
          </p:cNvCxnSpPr>
          <p:nvPr/>
        </p:nvCxnSpPr>
        <p:spPr>
          <a:xfrm rot="16200000" flipH="1">
            <a:off x="6646146" y="3950428"/>
            <a:ext cx="436529" cy="128787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A5086B-CF7C-A848-8FF2-7EC623D4A73C}"/>
              </a:ext>
            </a:extLst>
          </p:cNvPr>
          <p:cNvGrpSpPr/>
          <p:nvPr/>
        </p:nvGrpSpPr>
        <p:grpSpPr>
          <a:xfrm>
            <a:off x="5214767" y="2910084"/>
            <a:ext cx="2016690" cy="1123281"/>
            <a:chOff x="4300399" y="2611677"/>
            <a:chExt cx="2016690" cy="112328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F37A57-A0FB-3A49-BE02-A5CCD2C110F0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3541F-C6D1-3B4F-859F-BD509966EF89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Optional &lt;T&gt;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C5A08-657C-AC40-ACD3-6A7036893A6E}"/>
              </a:ext>
            </a:extLst>
          </p:cNvPr>
          <p:cNvGrpSpPr/>
          <p:nvPr/>
        </p:nvGrpSpPr>
        <p:grpSpPr>
          <a:xfrm>
            <a:off x="9483691" y="4812630"/>
            <a:ext cx="2016690" cy="1123281"/>
            <a:chOff x="4300399" y="2611677"/>
            <a:chExt cx="2016690" cy="112328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00E0EE0-509D-634D-8852-9BC3F54767E8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EAF363E-52DA-9549-99E6-EDB081AD9F76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Component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34CB90-D767-704D-873C-4D38C42F1B28}"/>
              </a:ext>
            </a:extLst>
          </p:cNvPr>
          <p:cNvCxnSpPr>
            <a:cxnSpLocks/>
            <a:stCxn id="34" idx="3"/>
            <a:endCxn id="72" idx="1"/>
          </p:cNvCxnSpPr>
          <p:nvPr/>
        </p:nvCxnSpPr>
        <p:spPr>
          <a:xfrm>
            <a:off x="8516692" y="5106992"/>
            <a:ext cx="9669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5EA1BA-4341-5F4D-8247-B276CC6B552C}"/>
              </a:ext>
            </a:extLst>
          </p:cNvPr>
          <p:cNvCxnSpPr>
            <a:cxnSpLocks/>
            <a:stCxn id="82" idx="3"/>
            <a:endCxn id="69" idx="1"/>
          </p:cNvCxnSpPr>
          <p:nvPr/>
        </p:nvCxnSpPr>
        <p:spPr>
          <a:xfrm flipV="1">
            <a:off x="4026342" y="3204446"/>
            <a:ext cx="1188425" cy="53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DC7BF0F-F36D-3D49-BEBB-D81934EC86F1}"/>
              </a:ext>
            </a:extLst>
          </p:cNvPr>
          <p:cNvSpPr txBox="1"/>
          <p:nvPr/>
        </p:nvSpPr>
        <p:spPr>
          <a:xfrm>
            <a:off x="3982462" y="2865892"/>
            <a:ext cx="127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fromNullable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B9A5EF8-49CC-5743-A581-2C5E507C99C5}"/>
              </a:ext>
            </a:extLst>
          </p:cNvPr>
          <p:cNvGrpSpPr/>
          <p:nvPr/>
        </p:nvGrpSpPr>
        <p:grpSpPr>
          <a:xfrm>
            <a:off x="619876" y="2915476"/>
            <a:ext cx="3406466" cy="1117889"/>
            <a:chOff x="3024998" y="3825355"/>
            <a:chExt cx="3406466" cy="111788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1ED9D9F-17B0-0645-8B3C-D83C4C47423E}"/>
                </a:ext>
              </a:extLst>
            </p:cNvPr>
            <p:cNvGrpSpPr/>
            <p:nvPr/>
          </p:nvGrpSpPr>
          <p:grpSpPr>
            <a:xfrm>
              <a:off x="3031662" y="3825355"/>
              <a:ext cx="3399802" cy="1117889"/>
              <a:chOff x="4300399" y="2611677"/>
              <a:chExt cx="2016690" cy="111788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30AFF13-7E82-3E47-B7F3-7554CEEAB94D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11178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308AC7A-128D-2B44-B5C4-DE01600AECD0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5887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Context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2D1AE1-BB7E-E942-BA98-CB8CF8D97C5E}"/>
                </a:ext>
              </a:extLst>
            </p:cNvPr>
            <p:cNvSpPr txBox="1"/>
            <p:nvPr/>
          </p:nvSpPr>
          <p:spPr>
            <a:xfrm>
              <a:off x="3024998" y="4509115"/>
              <a:ext cx="3100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Optional&lt;Component&gt; </a:t>
              </a:r>
              <a:r>
                <a:rPr lang="en-US" sz="1400" dirty="0"/>
                <a:t>getComponent()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B76EB2-974C-414E-AA55-C165FF0CD955}"/>
              </a:ext>
            </a:extLst>
          </p:cNvPr>
          <p:cNvGrpSpPr/>
          <p:nvPr/>
        </p:nvGrpSpPr>
        <p:grpSpPr>
          <a:xfrm>
            <a:off x="1330175" y="1152871"/>
            <a:ext cx="2016690" cy="1107577"/>
            <a:chOff x="4300399" y="2611677"/>
            <a:chExt cx="2016690" cy="110757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FECD35E-6825-7C44-923C-F23715FD5A3B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B940CCD-7833-4143-B72E-E7D983915308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0066CF6-9D61-DC4B-B324-6F45FE175BAC}"/>
              </a:ext>
            </a:extLst>
          </p:cNvPr>
          <p:cNvCxnSpPr>
            <a:cxnSpLocks/>
            <a:stCxn id="84" idx="2"/>
            <a:endCxn id="82" idx="0"/>
          </p:cNvCxnSpPr>
          <p:nvPr/>
        </p:nvCxnSpPr>
        <p:spPr>
          <a:xfrm flipH="1">
            <a:off x="2326441" y="2260448"/>
            <a:ext cx="12079" cy="6550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iangle 87">
            <a:extLst>
              <a:ext uri="{FF2B5EF4-FFF2-40B4-BE49-F238E27FC236}">
                <a16:creationId xmlns:a16="http://schemas.microsoft.com/office/drawing/2014/main" id="{AC6776BF-B7CE-B042-B06D-8DF188613CC3}"/>
              </a:ext>
            </a:extLst>
          </p:cNvPr>
          <p:cNvSpPr/>
          <p:nvPr/>
        </p:nvSpPr>
        <p:spPr>
          <a:xfrm>
            <a:off x="6010458" y="4057169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229D-BA43-E143-BE14-FF25D552177D}"/>
              </a:ext>
            </a:extLst>
          </p:cNvPr>
          <p:cNvSpPr txBox="1"/>
          <p:nvPr/>
        </p:nvSpPr>
        <p:spPr>
          <a:xfrm>
            <a:off x="8739258" y="4804092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1A599A4C-6080-9F4B-96FB-39502BD99497}"/>
              </a:ext>
            </a:extLst>
          </p:cNvPr>
          <p:cNvSpPr/>
          <p:nvPr/>
        </p:nvSpPr>
        <p:spPr>
          <a:xfrm>
            <a:off x="8516692" y="5001309"/>
            <a:ext cx="277762" cy="211364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9D58E4-4E80-5346-B5EE-48098C398F23}"/>
              </a:ext>
            </a:extLst>
          </p:cNvPr>
          <p:cNvSpPr txBox="1"/>
          <p:nvPr/>
        </p:nvSpPr>
        <p:spPr>
          <a:xfrm>
            <a:off x="6512034" y="5456371"/>
            <a:ext cx="752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 value;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A978C4-BC2B-E34F-A72C-6F07E897D979}"/>
              </a:ext>
            </a:extLst>
          </p:cNvPr>
          <p:cNvGrpSpPr/>
          <p:nvPr/>
        </p:nvGrpSpPr>
        <p:grpSpPr>
          <a:xfrm>
            <a:off x="2220371" y="4033365"/>
            <a:ext cx="8271664" cy="1902546"/>
            <a:chOff x="2220371" y="4033365"/>
            <a:chExt cx="8271664" cy="1902546"/>
          </a:xfrm>
        </p:grpSpPr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BE3F9EF8-DAAD-F140-9BEE-6CB684F75A16}"/>
                </a:ext>
              </a:extLst>
            </p:cNvPr>
            <p:cNvCxnSpPr>
              <a:cxnSpLocks/>
              <a:stCxn id="81" idx="2"/>
              <a:endCxn id="71" idx="2"/>
            </p:cNvCxnSpPr>
            <p:nvPr/>
          </p:nvCxnSpPr>
          <p:spPr>
            <a:xfrm rot="16200000" flipH="1">
              <a:off x="5457965" y="901840"/>
              <a:ext cx="1902546" cy="8165595"/>
            </a:xfrm>
            <a:prstGeom prst="bentConnector3">
              <a:avLst>
                <a:gd name="adj1" fmla="val 112015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DA650D02-4E81-6D46-ABD6-1D9E640C9343}"/>
                </a:ext>
              </a:extLst>
            </p:cNvPr>
            <p:cNvSpPr/>
            <p:nvPr/>
          </p:nvSpPr>
          <p:spPr>
            <a:xfrm rot="5400000">
              <a:off x="2187172" y="4085186"/>
              <a:ext cx="277762" cy="211364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602979E-D8C9-6B4A-B351-260893B062A7}"/>
              </a:ext>
            </a:extLst>
          </p:cNvPr>
          <p:cNvGrpSpPr/>
          <p:nvPr/>
        </p:nvGrpSpPr>
        <p:grpSpPr>
          <a:xfrm>
            <a:off x="5212127" y="1153462"/>
            <a:ext cx="2016690" cy="1123281"/>
            <a:chOff x="4300399" y="2611677"/>
            <a:chExt cx="2016690" cy="112328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0568E7-288B-6045-A2F9-7D5D1684B0AF}"/>
                </a:ext>
              </a:extLst>
            </p:cNvPr>
            <p:cNvSpPr/>
            <p:nvPr/>
          </p:nvSpPr>
          <p:spPr>
            <a:xfrm>
              <a:off x="4300399" y="2611677"/>
              <a:ext cx="2016690" cy="11232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9308ED-5706-2348-A38B-28D06A49CFB5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&lt;&lt;interface&gt;&gt;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Serializable</a:t>
              </a:r>
            </a:p>
          </p:txBody>
        </p:sp>
      </p:grpSp>
      <p:sp>
        <p:nvSpPr>
          <p:cNvPr id="61" name="Triangle 60">
            <a:extLst>
              <a:ext uri="{FF2B5EF4-FFF2-40B4-BE49-F238E27FC236}">
                <a16:creationId xmlns:a16="http://schemas.microsoft.com/office/drawing/2014/main" id="{6ADD39E0-3FDC-6E48-8EC1-E8C5D80BD780}"/>
              </a:ext>
            </a:extLst>
          </p:cNvPr>
          <p:cNvSpPr/>
          <p:nvPr/>
        </p:nvSpPr>
        <p:spPr>
          <a:xfrm>
            <a:off x="6011511" y="2313239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79C669-294B-B249-AA94-125214BC5A5D}"/>
              </a:ext>
            </a:extLst>
          </p:cNvPr>
          <p:cNvCxnSpPr>
            <a:cxnSpLocks/>
            <a:stCxn id="61" idx="3"/>
            <a:endCxn id="69" idx="0"/>
          </p:cNvCxnSpPr>
          <p:nvPr/>
        </p:nvCxnSpPr>
        <p:spPr>
          <a:xfrm rot="16200000" flipH="1">
            <a:off x="6083363" y="2770334"/>
            <a:ext cx="277913" cy="158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99BDF39-C45A-4347-BAB8-66A89438E482}"/>
              </a:ext>
            </a:extLst>
          </p:cNvPr>
          <p:cNvGrpSpPr/>
          <p:nvPr/>
        </p:nvGrpSpPr>
        <p:grpSpPr>
          <a:xfrm>
            <a:off x="6474144" y="188910"/>
            <a:ext cx="2016690" cy="1122353"/>
            <a:chOff x="4300399" y="2611677"/>
            <a:chExt cx="2016690" cy="112235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66AC62-5880-954E-AE80-0B2E41F2B0FE}"/>
                </a:ext>
              </a:extLst>
            </p:cNvPr>
            <p:cNvSpPr/>
            <p:nvPr/>
          </p:nvSpPr>
          <p:spPr>
            <a:xfrm>
              <a:off x="4300399" y="2611678"/>
              <a:ext cx="2016690" cy="11223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075963-4A32-6547-AFCC-A6D0D6DA8793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Optional &lt;T&gt;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493DF8-14C1-1E47-8534-4BB23494EC9E}"/>
              </a:ext>
            </a:extLst>
          </p:cNvPr>
          <p:cNvGrpSpPr/>
          <p:nvPr/>
        </p:nvGrpSpPr>
        <p:grpSpPr>
          <a:xfrm>
            <a:off x="8934037" y="3716876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B77BD2-C83A-6C4B-8F00-6BECF19D57C0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F30067-15BF-5A46-A001-A6C53C09D7F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Absent &lt;T&gt;</a:t>
              </a:r>
            </a:p>
          </p:txBody>
        </p:sp>
      </p:grpSp>
      <p:sp>
        <p:nvSpPr>
          <p:cNvPr id="84" name="Triangle 83">
            <a:extLst>
              <a:ext uri="{FF2B5EF4-FFF2-40B4-BE49-F238E27FC236}">
                <a16:creationId xmlns:a16="http://schemas.microsoft.com/office/drawing/2014/main" id="{4251FDE9-5821-E243-B563-DA9C6AD5F5AC}"/>
              </a:ext>
            </a:extLst>
          </p:cNvPr>
          <p:cNvSpPr/>
          <p:nvPr/>
        </p:nvSpPr>
        <p:spPr>
          <a:xfrm>
            <a:off x="7272474" y="1333396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4AB9B48-C36C-944B-8F98-B8379AB26274}"/>
              </a:ext>
            </a:extLst>
          </p:cNvPr>
          <p:cNvGrpSpPr/>
          <p:nvPr/>
        </p:nvGrpSpPr>
        <p:grpSpPr>
          <a:xfrm>
            <a:off x="3991346" y="3716876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C70BE4B-9D96-1F49-93D4-49296810C822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6986C80-4AAD-F048-B5C3-7284911E4DD4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Present &lt;T&gt;</a:t>
              </a:r>
            </a:p>
          </p:txBody>
        </p: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398C2DB-EA23-9348-9A52-C65390C2B172}"/>
              </a:ext>
            </a:extLst>
          </p:cNvPr>
          <p:cNvCxnSpPr>
            <a:cxnSpLocks/>
            <a:stCxn id="84" idx="3"/>
            <a:endCxn id="12" idx="0"/>
          </p:cNvCxnSpPr>
          <p:nvPr/>
        </p:nvCxnSpPr>
        <p:spPr>
          <a:xfrm rot="16200000" flipH="1">
            <a:off x="7680161" y="1454655"/>
            <a:ext cx="2064548" cy="2459893"/>
          </a:xfrm>
          <a:prstGeom prst="bentConnector3">
            <a:avLst>
              <a:gd name="adj1" fmla="val 39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28FA3DC8-5466-4A49-98FE-FBE2925B3A5F}"/>
              </a:ext>
            </a:extLst>
          </p:cNvPr>
          <p:cNvCxnSpPr>
            <a:cxnSpLocks/>
            <a:stCxn id="84" idx="3"/>
            <a:endCxn id="93" idx="0"/>
          </p:cNvCxnSpPr>
          <p:nvPr/>
        </p:nvCxnSpPr>
        <p:spPr>
          <a:xfrm rot="5400000">
            <a:off x="5208816" y="1443203"/>
            <a:ext cx="2064548" cy="2482798"/>
          </a:xfrm>
          <a:prstGeom prst="bentConnector3">
            <a:avLst>
              <a:gd name="adj1" fmla="val 39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DB9CAA-A240-974D-9323-F450ECC6F032}"/>
              </a:ext>
            </a:extLst>
          </p:cNvPr>
          <p:cNvGrpSpPr/>
          <p:nvPr/>
        </p:nvGrpSpPr>
        <p:grpSpPr>
          <a:xfrm>
            <a:off x="5212709" y="5403698"/>
            <a:ext cx="2016690" cy="1118429"/>
            <a:chOff x="4300399" y="2611677"/>
            <a:chExt cx="2016690" cy="1118429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38B5C0-3770-9E48-9390-60BB9767A818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12E47D-7E0B-ED49-B447-2A66405C920B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Component</a:t>
              </a:r>
            </a:p>
          </p:txBody>
        </p:sp>
      </p:grpSp>
      <p:sp>
        <p:nvSpPr>
          <p:cNvPr id="46" name="Triangle 45">
            <a:extLst>
              <a:ext uri="{FF2B5EF4-FFF2-40B4-BE49-F238E27FC236}">
                <a16:creationId xmlns:a16="http://schemas.microsoft.com/office/drawing/2014/main" id="{A3D35368-88C5-B243-8CBB-99F1E356EEB2}"/>
              </a:ext>
            </a:extLst>
          </p:cNvPr>
          <p:cNvSpPr/>
          <p:nvPr/>
        </p:nvSpPr>
        <p:spPr>
          <a:xfrm>
            <a:off x="4787112" y="4868079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2BB5EFC-D607-DF4A-8101-019E76A10EAB}"/>
              </a:ext>
            </a:extLst>
          </p:cNvPr>
          <p:cNvSpPr/>
          <p:nvPr/>
        </p:nvSpPr>
        <p:spPr>
          <a:xfrm>
            <a:off x="9726497" y="4868077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2E58A57-6DD3-ED4B-9DA4-3E16161E1984}"/>
              </a:ext>
            </a:extLst>
          </p:cNvPr>
          <p:cNvCxnSpPr>
            <a:cxnSpLocks/>
            <a:endCxn id="44" idx="3"/>
          </p:cNvCxnSpPr>
          <p:nvPr/>
        </p:nvCxnSpPr>
        <p:spPr>
          <a:xfrm rot="5400000">
            <a:off x="5385220" y="3600791"/>
            <a:ext cx="3941449" cy="25308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F9CE77C-9EBE-A845-B4D8-64800EF5D0A6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 rot="16200000" flipH="1">
            <a:off x="5500747" y="4683390"/>
            <a:ext cx="216687" cy="12239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A25B6F-820C-964C-998C-86FE63E39CEE}"/>
              </a:ext>
            </a:extLst>
          </p:cNvPr>
          <p:cNvGrpSpPr/>
          <p:nvPr/>
        </p:nvGrpSpPr>
        <p:grpSpPr>
          <a:xfrm>
            <a:off x="2762344" y="5399753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8E59B0-B17A-AB49-B63E-62AF94FB6B18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391EA7-B176-4E48-A748-47BA648D2DD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Value &lt;T&gt;</a:t>
              </a: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124862B-E4A4-1A4E-914D-B915DC5AB103}"/>
              </a:ext>
            </a:extLst>
          </p:cNvPr>
          <p:cNvCxnSpPr>
            <a:cxnSpLocks/>
            <a:stCxn id="46" idx="3"/>
            <a:endCxn id="52" idx="0"/>
          </p:cNvCxnSpPr>
          <p:nvPr/>
        </p:nvCxnSpPr>
        <p:spPr>
          <a:xfrm rot="5400000">
            <a:off x="4277537" y="4680163"/>
            <a:ext cx="212742" cy="12264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5A8327-643F-5445-BA32-65FD15F76C55}"/>
              </a:ext>
            </a:extLst>
          </p:cNvPr>
          <p:cNvGrpSpPr/>
          <p:nvPr/>
        </p:nvGrpSpPr>
        <p:grpSpPr>
          <a:xfrm>
            <a:off x="10087335" y="5403698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332ED0-CC60-3247-8EB5-CE0352EE210C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04B155C-52B7-8242-AC6D-FDA7208D199C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Null &lt;T&gt;</a:t>
              </a:r>
            </a:p>
          </p:txBody>
        </p:sp>
      </p:grp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7F8F5B1-415F-9A4A-A402-08B01AC7A217}"/>
              </a:ext>
            </a:extLst>
          </p:cNvPr>
          <p:cNvCxnSpPr>
            <a:cxnSpLocks/>
            <a:stCxn id="47" idx="3"/>
            <a:endCxn id="68" idx="0"/>
          </p:cNvCxnSpPr>
          <p:nvPr/>
        </p:nvCxnSpPr>
        <p:spPr>
          <a:xfrm rot="16200000" flipH="1">
            <a:off x="10407752" y="4715769"/>
            <a:ext cx="216689" cy="11591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42027-58AB-D944-8504-A15FF8B38F46}"/>
              </a:ext>
            </a:extLst>
          </p:cNvPr>
          <p:cNvSpPr txBox="1"/>
          <p:nvPr/>
        </p:nvSpPr>
        <p:spPr>
          <a:xfrm>
            <a:off x="2819252" y="6080480"/>
            <a:ext cx="669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 value;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6668DD6-6C49-4A45-A677-5D305055C11E}"/>
              </a:ext>
            </a:extLst>
          </p:cNvPr>
          <p:cNvGrpSpPr/>
          <p:nvPr/>
        </p:nvGrpSpPr>
        <p:grpSpPr>
          <a:xfrm>
            <a:off x="82521" y="3895394"/>
            <a:ext cx="3406466" cy="1117889"/>
            <a:chOff x="3024998" y="3825355"/>
            <a:chExt cx="3406466" cy="111788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21B281E-1595-6444-871C-8CF2B96AC7E7}"/>
                </a:ext>
              </a:extLst>
            </p:cNvPr>
            <p:cNvGrpSpPr/>
            <p:nvPr/>
          </p:nvGrpSpPr>
          <p:grpSpPr>
            <a:xfrm>
              <a:off x="3031662" y="3825355"/>
              <a:ext cx="3399802" cy="1117889"/>
              <a:chOff x="4300399" y="2611677"/>
              <a:chExt cx="2016690" cy="1117889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2431FD3-8A08-434B-973E-48B08E06FECA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11178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3D95233-E8CA-714B-A96A-76CDE7C03CEE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5887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Context</a:t>
                </a:r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F33DDCA-DD06-CE44-BE2B-3190542C2AA8}"/>
                </a:ext>
              </a:extLst>
            </p:cNvPr>
            <p:cNvSpPr txBox="1"/>
            <p:nvPr/>
          </p:nvSpPr>
          <p:spPr>
            <a:xfrm>
              <a:off x="3024998" y="4509115"/>
              <a:ext cx="316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Optional&lt;Component&gt; </a:t>
              </a:r>
              <a:r>
                <a:rPr lang="en-US" sz="1400" i="1" dirty="0"/>
                <a:t> </a:t>
              </a:r>
              <a:r>
                <a:rPr lang="en-US" sz="1400" dirty="0"/>
                <a:t>getComponent()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BA2F97C-D88A-EA42-8B91-61CC446DDDF1}"/>
              </a:ext>
            </a:extLst>
          </p:cNvPr>
          <p:cNvGrpSpPr/>
          <p:nvPr/>
        </p:nvGrpSpPr>
        <p:grpSpPr>
          <a:xfrm>
            <a:off x="777409" y="2107763"/>
            <a:ext cx="2016690" cy="1107577"/>
            <a:chOff x="4300399" y="2611677"/>
            <a:chExt cx="2016690" cy="1107577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04DEB53-CA87-4B44-B92B-39945825D166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2553912-57D2-3F41-B46A-92BDF21A1BE0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B142CB2-A086-7D43-9251-C0A8E7B580A4}"/>
              </a:ext>
            </a:extLst>
          </p:cNvPr>
          <p:cNvCxnSpPr>
            <a:cxnSpLocks/>
            <a:stCxn id="149" idx="2"/>
            <a:endCxn id="147" idx="0"/>
          </p:cNvCxnSpPr>
          <p:nvPr/>
        </p:nvCxnSpPr>
        <p:spPr>
          <a:xfrm>
            <a:off x="1785754" y="3215340"/>
            <a:ext cx="3332" cy="6800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229E55-FD22-2A47-B7FD-7C708DFB538E}"/>
              </a:ext>
            </a:extLst>
          </p:cNvPr>
          <p:cNvGrpSpPr/>
          <p:nvPr/>
        </p:nvGrpSpPr>
        <p:grpSpPr>
          <a:xfrm>
            <a:off x="1686708" y="5026059"/>
            <a:ext cx="4534346" cy="1484036"/>
            <a:chOff x="2244435" y="4208401"/>
            <a:chExt cx="4534346" cy="1484036"/>
          </a:xfrm>
        </p:grpSpPr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0BC08D09-C4B8-1C48-9F10-A5BBE9DA031C}"/>
                </a:ext>
              </a:extLst>
            </p:cNvPr>
            <p:cNvCxnSpPr>
              <a:cxnSpLocks/>
              <a:stCxn id="157" idx="3"/>
              <a:endCxn id="43" idx="2"/>
            </p:cNvCxnSpPr>
            <p:nvPr/>
          </p:nvCxnSpPr>
          <p:spPr>
            <a:xfrm rot="16200000" flipH="1">
              <a:off x="3961312" y="2874968"/>
              <a:ext cx="1206274" cy="4428664"/>
            </a:xfrm>
            <a:prstGeom prst="bentConnector3">
              <a:avLst>
                <a:gd name="adj1" fmla="val 11895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A38550A4-ECB0-6E41-BB33-D8CB959E9E04}"/>
                </a:ext>
              </a:extLst>
            </p:cNvPr>
            <p:cNvSpPr/>
            <p:nvPr/>
          </p:nvSpPr>
          <p:spPr>
            <a:xfrm rot="5400000">
              <a:off x="2211236" y="4241600"/>
              <a:ext cx="277762" cy="211364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847B46D2-1497-674B-B581-0A5FB32D07A1}"/>
              </a:ext>
            </a:extLst>
          </p:cNvPr>
          <p:cNvCxnSpPr>
            <a:cxnSpLocks/>
            <a:stCxn id="147" idx="3"/>
            <a:endCxn id="5" idx="1"/>
          </p:cNvCxnSpPr>
          <p:nvPr/>
        </p:nvCxnSpPr>
        <p:spPr>
          <a:xfrm flipV="1">
            <a:off x="3488987" y="483272"/>
            <a:ext cx="2985157" cy="3706484"/>
          </a:xfrm>
          <a:prstGeom prst="bentConnector3">
            <a:avLst>
              <a:gd name="adj1" fmla="val 8486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05BBE65-D6D7-584E-ACBF-C3BBC6C2BD5E}"/>
              </a:ext>
            </a:extLst>
          </p:cNvPr>
          <p:cNvSpPr txBox="1"/>
          <p:nvPr/>
        </p:nvSpPr>
        <p:spPr>
          <a:xfrm>
            <a:off x="3767300" y="1600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6E9ACEC-5920-D949-AC94-0917A2ECDA1F}"/>
              </a:ext>
            </a:extLst>
          </p:cNvPr>
          <p:cNvSpPr txBox="1"/>
          <p:nvPr/>
        </p:nvSpPr>
        <p:spPr>
          <a:xfrm>
            <a:off x="5168105" y="6095385"/>
            <a:ext cx="189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void setName(String name)</a:t>
            </a:r>
          </a:p>
        </p:txBody>
      </p:sp>
    </p:spTree>
    <p:extLst>
      <p:ext uri="{BB962C8B-B14F-4D97-AF65-F5344CB8AC3E}">
        <p14:creationId xmlns:p14="http://schemas.microsoft.com/office/powerpoint/2010/main" val="35669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99BDF39-C45A-4347-BAB8-66A89438E482}"/>
              </a:ext>
            </a:extLst>
          </p:cNvPr>
          <p:cNvGrpSpPr/>
          <p:nvPr/>
        </p:nvGrpSpPr>
        <p:grpSpPr>
          <a:xfrm>
            <a:off x="6474144" y="188910"/>
            <a:ext cx="2016690" cy="1122353"/>
            <a:chOff x="4300399" y="2611677"/>
            <a:chExt cx="2016690" cy="112235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66AC62-5880-954E-AE80-0B2E41F2B0FE}"/>
                </a:ext>
              </a:extLst>
            </p:cNvPr>
            <p:cNvSpPr/>
            <p:nvPr/>
          </p:nvSpPr>
          <p:spPr>
            <a:xfrm>
              <a:off x="4300399" y="2611678"/>
              <a:ext cx="2016690" cy="11223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075963-4A32-6547-AFCC-A6D0D6DA8793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Optional &lt;T&gt;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493DF8-14C1-1E47-8534-4BB23494EC9E}"/>
              </a:ext>
            </a:extLst>
          </p:cNvPr>
          <p:cNvGrpSpPr/>
          <p:nvPr/>
        </p:nvGrpSpPr>
        <p:grpSpPr>
          <a:xfrm>
            <a:off x="8934037" y="3716876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B77BD2-C83A-6C4B-8F00-6BECF19D57C0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F30067-15BF-5A46-A001-A6C53C09D7F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Absent &lt;T&gt;</a:t>
              </a:r>
            </a:p>
          </p:txBody>
        </p:sp>
      </p:grpSp>
      <p:sp>
        <p:nvSpPr>
          <p:cNvPr id="84" name="Triangle 83">
            <a:extLst>
              <a:ext uri="{FF2B5EF4-FFF2-40B4-BE49-F238E27FC236}">
                <a16:creationId xmlns:a16="http://schemas.microsoft.com/office/drawing/2014/main" id="{4251FDE9-5821-E243-B563-DA9C6AD5F5AC}"/>
              </a:ext>
            </a:extLst>
          </p:cNvPr>
          <p:cNvSpPr/>
          <p:nvPr/>
        </p:nvSpPr>
        <p:spPr>
          <a:xfrm>
            <a:off x="7272474" y="1333396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4AB9B48-C36C-944B-8F98-B8379AB26274}"/>
              </a:ext>
            </a:extLst>
          </p:cNvPr>
          <p:cNvGrpSpPr/>
          <p:nvPr/>
        </p:nvGrpSpPr>
        <p:grpSpPr>
          <a:xfrm>
            <a:off x="3991346" y="3716876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C70BE4B-9D96-1F49-93D4-49296810C822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6986C80-4AAD-F048-B5C3-7284911E4DD4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Present &lt;T&gt;</a:t>
              </a:r>
            </a:p>
          </p:txBody>
        </p: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398C2DB-EA23-9348-9A52-C65390C2B172}"/>
              </a:ext>
            </a:extLst>
          </p:cNvPr>
          <p:cNvCxnSpPr>
            <a:cxnSpLocks/>
            <a:stCxn id="84" idx="3"/>
            <a:endCxn id="12" idx="0"/>
          </p:cNvCxnSpPr>
          <p:nvPr/>
        </p:nvCxnSpPr>
        <p:spPr>
          <a:xfrm rot="16200000" flipH="1">
            <a:off x="7680161" y="1454655"/>
            <a:ext cx="2064548" cy="2459893"/>
          </a:xfrm>
          <a:prstGeom prst="bentConnector3">
            <a:avLst>
              <a:gd name="adj1" fmla="val 39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28FA3DC8-5466-4A49-98FE-FBE2925B3A5F}"/>
              </a:ext>
            </a:extLst>
          </p:cNvPr>
          <p:cNvCxnSpPr>
            <a:cxnSpLocks/>
            <a:stCxn id="84" idx="3"/>
            <a:endCxn id="93" idx="0"/>
          </p:cNvCxnSpPr>
          <p:nvPr/>
        </p:nvCxnSpPr>
        <p:spPr>
          <a:xfrm rot="5400000">
            <a:off x="5208816" y="1443203"/>
            <a:ext cx="2064548" cy="2482798"/>
          </a:xfrm>
          <a:prstGeom prst="bentConnector3">
            <a:avLst>
              <a:gd name="adj1" fmla="val 39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E09698-1F53-0147-B90E-4339BED236B5}"/>
              </a:ext>
            </a:extLst>
          </p:cNvPr>
          <p:cNvGrpSpPr/>
          <p:nvPr/>
        </p:nvGrpSpPr>
        <p:grpSpPr>
          <a:xfrm>
            <a:off x="7687029" y="5403699"/>
            <a:ext cx="2016690" cy="1118429"/>
            <a:chOff x="4300399" y="2611677"/>
            <a:chExt cx="2016690" cy="111842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97F695-7C5A-1049-B2F3-80E490FDABD2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D3D03F-2004-3344-A062-36436D6CF932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NullComponent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DB9CAA-A240-974D-9323-F450ECC6F032}"/>
              </a:ext>
            </a:extLst>
          </p:cNvPr>
          <p:cNvGrpSpPr/>
          <p:nvPr/>
        </p:nvGrpSpPr>
        <p:grpSpPr>
          <a:xfrm>
            <a:off x="5212709" y="5403698"/>
            <a:ext cx="2016690" cy="1118429"/>
            <a:chOff x="4300399" y="2611677"/>
            <a:chExt cx="2016690" cy="1118429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38B5C0-3770-9E48-9390-60BB9767A818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12E47D-7E0B-ED49-B447-2A66405C920B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Component</a:t>
              </a:r>
            </a:p>
          </p:txBody>
        </p:sp>
      </p:grpSp>
      <p:sp>
        <p:nvSpPr>
          <p:cNvPr id="46" name="Triangle 45">
            <a:extLst>
              <a:ext uri="{FF2B5EF4-FFF2-40B4-BE49-F238E27FC236}">
                <a16:creationId xmlns:a16="http://schemas.microsoft.com/office/drawing/2014/main" id="{A3D35368-88C5-B243-8CBB-99F1E356EEB2}"/>
              </a:ext>
            </a:extLst>
          </p:cNvPr>
          <p:cNvSpPr/>
          <p:nvPr/>
        </p:nvSpPr>
        <p:spPr>
          <a:xfrm>
            <a:off x="4787112" y="4868079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2BB5EFC-D607-DF4A-8101-019E76A10EAB}"/>
              </a:ext>
            </a:extLst>
          </p:cNvPr>
          <p:cNvSpPr/>
          <p:nvPr/>
        </p:nvSpPr>
        <p:spPr>
          <a:xfrm>
            <a:off x="9726497" y="4868077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2E58A57-6DD3-ED4B-9DA4-3E16161E1984}"/>
              </a:ext>
            </a:extLst>
          </p:cNvPr>
          <p:cNvCxnSpPr>
            <a:cxnSpLocks/>
            <a:stCxn id="122" idx="3"/>
            <a:endCxn id="44" idx="3"/>
          </p:cNvCxnSpPr>
          <p:nvPr/>
        </p:nvCxnSpPr>
        <p:spPr>
          <a:xfrm rot="5400000">
            <a:off x="6156603" y="4384208"/>
            <a:ext cx="2386648" cy="24105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F9CE77C-9EBE-A845-B4D8-64800EF5D0A6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 rot="16200000" flipH="1">
            <a:off x="5500747" y="4683390"/>
            <a:ext cx="216687" cy="12239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705C76F-FD37-7B49-998D-9DC48469124F}"/>
              </a:ext>
            </a:extLst>
          </p:cNvPr>
          <p:cNvCxnSpPr>
            <a:cxnSpLocks/>
            <a:stCxn id="122" idx="3"/>
            <a:endCxn id="40" idx="1"/>
          </p:cNvCxnSpPr>
          <p:nvPr/>
        </p:nvCxnSpPr>
        <p:spPr>
          <a:xfrm rot="16200000" flipH="1">
            <a:off x="6385418" y="4396449"/>
            <a:ext cx="2386649" cy="21657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06CFD3C-0776-3945-A533-DD3DBC0CDEB9}"/>
              </a:ext>
            </a:extLst>
          </p:cNvPr>
          <p:cNvCxnSpPr>
            <a:cxnSpLocks/>
            <a:stCxn id="47" idx="3"/>
            <a:endCxn id="40" idx="0"/>
          </p:cNvCxnSpPr>
          <p:nvPr/>
        </p:nvCxnSpPr>
        <p:spPr>
          <a:xfrm rot="5400000">
            <a:off x="9207598" y="4674785"/>
            <a:ext cx="216690" cy="12411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A25B6F-820C-964C-998C-86FE63E39CEE}"/>
              </a:ext>
            </a:extLst>
          </p:cNvPr>
          <p:cNvGrpSpPr/>
          <p:nvPr/>
        </p:nvGrpSpPr>
        <p:grpSpPr>
          <a:xfrm>
            <a:off x="2762344" y="5399753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8E59B0-B17A-AB49-B63E-62AF94FB6B18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391EA7-B176-4E48-A748-47BA648D2DD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Value &lt;T&gt;</a:t>
              </a: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124862B-E4A4-1A4E-914D-B915DC5AB103}"/>
              </a:ext>
            </a:extLst>
          </p:cNvPr>
          <p:cNvCxnSpPr>
            <a:cxnSpLocks/>
            <a:stCxn id="46" idx="3"/>
            <a:endCxn id="52" idx="0"/>
          </p:cNvCxnSpPr>
          <p:nvPr/>
        </p:nvCxnSpPr>
        <p:spPr>
          <a:xfrm rot="5400000">
            <a:off x="4277537" y="4680163"/>
            <a:ext cx="212742" cy="12264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5A8327-643F-5445-BA32-65FD15F76C55}"/>
              </a:ext>
            </a:extLst>
          </p:cNvPr>
          <p:cNvGrpSpPr/>
          <p:nvPr/>
        </p:nvGrpSpPr>
        <p:grpSpPr>
          <a:xfrm>
            <a:off x="10087335" y="5403698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332ED0-CC60-3247-8EB5-CE0352EE210C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04B155C-52B7-8242-AC6D-FDA7208D199C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Null &lt;T&gt;</a:t>
              </a:r>
            </a:p>
          </p:txBody>
        </p:sp>
      </p:grp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7F8F5B1-415F-9A4A-A402-08B01AC7A217}"/>
              </a:ext>
            </a:extLst>
          </p:cNvPr>
          <p:cNvCxnSpPr>
            <a:cxnSpLocks/>
            <a:stCxn id="47" idx="3"/>
            <a:endCxn id="68" idx="0"/>
          </p:cNvCxnSpPr>
          <p:nvPr/>
        </p:nvCxnSpPr>
        <p:spPr>
          <a:xfrm rot="16200000" flipH="1">
            <a:off x="10407752" y="4715769"/>
            <a:ext cx="216689" cy="11591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A5BDC56-1DCD-6745-9906-3FFD9A3C2C56}"/>
              </a:ext>
            </a:extLst>
          </p:cNvPr>
          <p:cNvCxnSpPr>
            <a:cxnSpLocks/>
            <a:stCxn id="84" idx="3"/>
            <a:endCxn id="120" idx="0"/>
          </p:cNvCxnSpPr>
          <p:nvPr/>
        </p:nvCxnSpPr>
        <p:spPr>
          <a:xfrm>
            <a:off x="7482489" y="1652328"/>
            <a:ext cx="578" cy="1869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D10E3EC-FE6B-C347-8BAC-CFE70EAFBF78}"/>
              </a:ext>
            </a:extLst>
          </p:cNvPr>
          <p:cNvGrpSpPr/>
          <p:nvPr/>
        </p:nvGrpSpPr>
        <p:grpSpPr>
          <a:xfrm>
            <a:off x="6474722" y="1839317"/>
            <a:ext cx="2016690" cy="1122353"/>
            <a:chOff x="4300399" y="2611677"/>
            <a:chExt cx="2016690" cy="112235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ED64A34-DECD-0A43-A7C3-4D73C7F82E2B}"/>
                </a:ext>
              </a:extLst>
            </p:cNvPr>
            <p:cNvSpPr/>
            <p:nvPr/>
          </p:nvSpPr>
          <p:spPr>
            <a:xfrm>
              <a:off x="4300399" y="2611678"/>
              <a:ext cx="2016690" cy="11223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9A4D902-2436-9940-B1A3-E12CCDB2E22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OptionalComponent</a:t>
              </a:r>
            </a:p>
          </p:txBody>
        </p:sp>
      </p:grpSp>
      <p:sp>
        <p:nvSpPr>
          <p:cNvPr id="122" name="Triangle 121">
            <a:extLst>
              <a:ext uri="{FF2B5EF4-FFF2-40B4-BE49-F238E27FC236}">
                <a16:creationId xmlns:a16="http://schemas.microsoft.com/office/drawing/2014/main" id="{F6953123-D55C-0D4A-AF56-7F8F11FEB3DE}"/>
              </a:ext>
            </a:extLst>
          </p:cNvPr>
          <p:cNvSpPr/>
          <p:nvPr/>
        </p:nvSpPr>
        <p:spPr>
          <a:xfrm>
            <a:off x="7260440" y="2992480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9864DFC-809F-614C-939C-7C529D068B2F}"/>
              </a:ext>
            </a:extLst>
          </p:cNvPr>
          <p:cNvSpPr txBox="1"/>
          <p:nvPr/>
        </p:nvSpPr>
        <p:spPr>
          <a:xfrm>
            <a:off x="3746254" y="1839771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42027-58AB-D944-8504-A15FF8B38F46}"/>
              </a:ext>
            </a:extLst>
          </p:cNvPr>
          <p:cNvSpPr txBox="1"/>
          <p:nvPr/>
        </p:nvSpPr>
        <p:spPr>
          <a:xfrm>
            <a:off x="2819252" y="6080480"/>
            <a:ext cx="669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 value;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6668DD6-6C49-4A45-A677-5D305055C11E}"/>
              </a:ext>
            </a:extLst>
          </p:cNvPr>
          <p:cNvGrpSpPr/>
          <p:nvPr/>
        </p:nvGrpSpPr>
        <p:grpSpPr>
          <a:xfrm>
            <a:off x="82521" y="3895394"/>
            <a:ext cx="3406466" cy="1117889"/>
            <a:chOff x="3024998" y="3825355"/>
            <a:chExt cx="3406466" cy="111788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21B281E-1595-6444-871C-8CF2B96AC7E7}"/>
                </a:ext>
              </a:extLst>
            </p:cNvPr>
            <p:cNvGrpSpPr/>
            <p:nvPr/>
          </p:nvGrpSpPr>
          <p:grpSpPr>
            <a:xfrm>
              <a:off x="3031662" y="3825355"/>
              <a:ext cx="3399802" cy="1117889"/>
              <a:chOff x="4300399" y="2611677"/>
              <a:chExt cx="2016690" cy="1117889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2431FD3-8A08-434B-973E-48B08E06FECA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11178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3D95233-E8CA-714B-A96A-76CDE7C03CEE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5887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Context</a:t>
                </a:r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F33DDCA-DD06-CE44-BE2B-3190542C2AA8}"/>
                </a:ext>
              </a:extLst>
            </p:cNvPr>
            <p:cNvSpPr txBox="1"/>
            <p:nvPr/>
          </p:nvSpPr>
          <p:spPr>
            <a:xfrm>
              <a:off x="3024998" y="4509115"/>
              <a:ext cx="2936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OptionalComponent</a:t>
              </a:r>
              <a:r>
                <a:rPr lang="en-US" sz="1400" dirty="0"/>
                <a:t> getComponent()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BA2F97C-D88A-EA42-8B91-61CC446DDDF1}"/>
              </a:ext>
            </a:extLst>
          </p:cNvPr>
          <p:cNvGrpSpPr/>
          <p:nvPr/>
        </p:nvGrpSpPr>
        <p:grpSpPr>
          <a:xfrm>
            <a:off x="777409" y="2107763"/>
            <a:ext cx="2016690" cy="1107577"/>
            <a:chOff x="4300399" y="2611677"/>
            <a:chExt cx="2016690" cy="1107577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04DEB53-CA87-4B44-B92B-39945825D166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2553912-57D2-3F41-B46A-92BDF21A1BE0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B142CB2-A086-7D43-9251-C0A8E7B580A4}"/>
              </a:ext>
            </a:extLst>
          </p:cNvPr>
          <p:cNvCxnSpPr>
            <a:cxnSpLocks/>
            <a:stCxn id="149" idx="2"/>
            <a:endCxn id="147" idx="0"/>
          </p:cNvCxnSpPr>
          <p:nvPr/>
        </p:nvCxnSpPr>
        <p:spPr>
          <a:xfrm>
            <a:off x="1785754" y="3215340"/>
            <a:ext cx="3332" cy="6800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B7345A02-A930-A345-9D47-94F7CA356626}"/>
              </a:ext>
            </a:extLst>
          </p:cNvPr>
          <p:cNvCxnSpPr>
            <a:cxnSpLocks/>
            <a:stCxn id="147" idx="3"/>
            <a:endCxn id="120" idx="1"/>
          </p:cNvCxnSpPr>
          <p:nvPr/>
        </p:nvCxnSpPr>
        <p:spPr>
          <a:xfrm flipV="1">
            <a:off x="3488987" y="2133679"/>
            <a:ext cx="2985735" cy="2056077"/>
          </a:xfrm>
          <a:prstGeom prst="bentConnector3">
            <a:avLst>
              <a:gd name="adj1" fmla="val 8494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229E55-FD22-2A47-B7FD-7C708DFB538E}"/>
              </a:ext>
            </a:extLst>
          </p:cNvPr>
          <p:cNvGrpSpPr/>
          <p:nvPr/>
        </p:nvGrpSpPr>
        <p:grpSpPr>
          <a:xfrm>
            <a:off x="1686708" y="5026059"/>
            <a:ext cx="4534346" cy="1484036"/>
            <a:chOff x="2244435" y="4208401"/>
            <a:chExt cx="4534346" cy="1484036"/>
          </a:xfrm>
        </p:grpSpPr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0BC08D09-C4B8-1C48-9F10-A5BBE9DA031C}"/>
                </a:ext>
              </a:extLst>
            </p:cNvPr>
            <p:cNvCxnSpPr>
              <a:cxnSpLocks/>
              <a:stCxn id="157" idx="3"/>
              <a:endCxn id="43" idx="2"/>
            </p:cNvCxnSpPr>
            <p:nvPr/>
          </p:nvCxnSpPr>
          <p:spPr>
            <a:xfrm rot="16200000" flipH="1">
              <a:off x="3961312" y="2874968"/>
              <a:ext cx="1206274" cy="4428664"/>
            </a:xfrm>
            <a:prstGeom prst="bentConnector3">
              <a:avLst>
                <a:gd name="adj1" fmla="val 11895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A38550A4-ECB0-6E41-BB33-D8CB959E9E04}"/>
                </a:ext>
              </a:extLst>
            </p:cNvPr>
            <p:cNvSpPr/>
            <p:nvPr/>
          </p:nvSpPr>
          <p:spPr>
            <a:xfrm rot="5400000">
              <a:off x="2211236" y="4241600"/>
              <a:ext cx="277762" cy="211364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847B46D2-1497-674B-B581-0A5FB32D07A1}"/>
              </a:ext>
            </a:extLst>
          </p:cNvPr>
          <p:cNvCxnSpPr>
            <a:cxnSpLocks/>
            <a:stCxn id="147" idx="3"/>
            <a:endCxn id="5" idx="1"/>
          </p:cNvCxnSpPr>
          <p:nvPr/>
        </p:nvCxnSpPr>
        <p:spPr>
          <a:xfrm flipV="1">
            <a:off x="3488987" y="483272"/>
            <a:ext cx="2985157" cy="3706484"/>
          </a:xfrm>
          <a:prstGeom prst="bentConnector3">
            <a:avLst>
              <a:gd name="adj1" fmla="val 8486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05BBE65-D6D7-584E-ACBF-C3BBC6C2BD5E}"/>
              </a:ext>
            </a:extLst>
          </p:cNvPr>
          <p:cNvSpPr txBox="1"/>
          <p:nvPr/>
        </p:nvSpPr>
        <p:spPr>
          <a:xfrm>
            <a:off x="3767300" y="1600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6E9ACEC-5920-D949-AC94-0917A2ECDA1F}"/>
              </a:ext>
            </a:extLst>
          </p:cNvPr>
          <p:cNvSpPr txBox="1"/>
          <p:nvPr/>
        </p:nvSpPr>
        <p:spPr>
          <a:xfrm>
            <a:off x="5168105" y="6095385"/>
            <a:ext cx="189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void setName(String name)</a:t>
            </a:r>
          </a:p>
        </p:txBody>
      </p:sp>
    </p:spTree>
    <p:extLst>
      <p:ext uri="{BB962C8B-B14F-4D97-AF65-F5344CB8AC3E}">
        <p14:creationId xmlns:p14="http://schemas.microsoft.com/office/powerpoint/2010/main" val="313938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99BDF39-C45A-4347-BAB8-66A89438E482}"/>
              </a:ext>
            </a:extLst>
          </p:cNvPr>
          <p:cNvGrpSpPr/>
          <p:nvPr/>
        </p:nvGrpSpPr>
        <p:grpSpPr>
          <a:xfrm>
            <a:off x="6474144" y="188910"/>
            <a:ext cx="2016690" cy="1122353"/>
            <a:chOff x="4300399" y="2611677"/>
            <a:chExt cx="2016690" cy="112235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66AC62-5880-954E-AE80-0B2E41F2B0FE}"/>
                </a:ext>
              </a:extLst>
            </p:cNvPr>
            <p:cNvSpPr/>
            <p:nvPr/>
          </p:nvSpPr>
          <p:spPr>
            <a:xfrm>
              <a:off x="4300399" y="2611678"/>
              <a:ext cx="2016690" cy="11223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075963-4A32-6547-AFCC-A6D0D6DA8793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Optional &lt;T&gt;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493DF8-14C1-1E47-8534-4BB23494EC9E}"/>
              </a:ext>
            </a:extLst>
          </p:cNvPr>
          <p:cNvGrpSpPr/>
          <p:nvPr/>
        </p:nvGrpSpPr>
        <p:grpSpPr>
          <a:xfrm>
            <a:off x="8934037" y="3716876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B77BD2-C83A-6C4B-8F00-6BECF19D57C0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F30067-15BF-5A46-A001-A6C53C09D7F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Absent &lt;T&gt;</a:t>
              </a:r>
            </a:p>
          </p:txBody>
        </p:sp>
      </p:grpSp>
      <p:sp>
        <p:nvSpPr>
          <p:cNvPr id="84" name="Triangle 83">
            <a:extLst>
              <a:ext uri="{FF2B5EF4-FFF2-40B4-BE49-F238E27FC236}">
                <a16:creationId xmlns:a16="http://schemas.microsoft.com/office/drawing/2014/main" id="{4251FDE9-5821-E243-B563-DA9C6AD5F5AC}"/>
              </a:ext>
            </a:extLst>
          </p:cNvPr>
          <p:cNvSpPr/>
          <p:nvPr/>
        </p:nvSpPr>
        <p:spPr>
          <a:xfrm>
            <a:off x="7272474" y="1333396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4AB9B48-C36C-944B-8F98-B8379AB26274}"/>
              </a:ext>
            </a:extLst>
          </p:cNvPr>
          <p:cNvGrpSpPr/>
          <p:nvPr/>
        </p:nvGrpSpPr>
        <p:grpSpPr>
          <a:xfrm>
            <a:off x="3991346" y="3716876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C70BE4B-9D96-1F49-93D4-49296810C822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6986C80-4AAD-F048-B5C3-7284911E4DD4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Present &lt;T&gt;</a:t>
              </a:r>
            </a:p>
          </p:txBody>
        </p: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398C2DB-EA23-9348-9A52-C65390C2B172}"/>
              </a:ext>
            </a:extLst>
          </p:cNvPr>
          <p:cNvCxnSpPr>
            <a:cxnSpLocks/>
            <a:stCxn id="84" idx="3"/>
            <a:endCxn id="12" idx="0"/>
          </p:cNvCxnSpPr>
          <p:nvPr/>
        </p:nvCxnSpPr>
        <p:spPr>
          <a:xfrm rot="16200000" flipH="1">
            <a:off x="7680161" y="1454655"/>
            <a:ext cx="2064548" cy="2459893"/>
          </a:xfrm>
          <a:prstGeom prst="bentConnector3">
            <a:avLst>
              <a:gd name="adj1" fmla="val 39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28FA3DC8-5466-4A49-98FE-FBE2925B3A5F}"/>
              </a:ext>
            </a:extLst>
          </p:cNvPr>
          <p:cNvCxnSpPr>
            <a:cxnSpLocks/>
            <a:stCxn id="84" idx="3"/>
            <a:endCxn id="93" idx="0"/>
          </p:cNvCxnSpPr>
          <p:nvPr/>
        </p:nvCxnSpPr>
        <p:spPr>
          <a:xfrm rot="5400000">
            <a:off x="5208816" y="1443203"/>
            <a:ext cx="2064548" cy="2482798"/>
          </a:xfrm>
          <a:prstGeom prst="bentConnector3">
            <a:avLst>
              <a:gd name="adj1" fmla="val 39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E09698-1F53-0147-B90E-4339BED236B5}"/>
              </a:ext>
            </a:extLst>
          </p:cNvPr>
          <p:cNvGrpSpPr/>
          <p:nvPr/>
        </p:nvGrpSpPr>
        <p:grpSpPr>
          <a:xfrm>
            <a:off x="7687029" y="5403699"/>
            <a:ext cx="2016690" cy="1118429"/>
            <a:chOff x="4300399" y="2611677"/>
            <a:chExt cx="2016690" cy="111842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97F695-7C5A-1049-B2F3-80E490FDABD2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D3D03F-2004-3344-A062-36436D6CF932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NullComponent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DB9CAA-A240-974D-9323-F450ECC6F032}"/>
              </a:ext>
            </a:extLst>
          </p:cNvPr>
          <p:cNvGrpSpPr/>
          <p:nvPr/>
        </p:nvGrpSpPr>
        <p:grpSpPr>
          <a:xfrm>
            <a:off x="5212709" y="5403698"/>
            <a:ext cx="2016690" cy="1118429"/>
            <a:chOff x="4300399" y="2611677"/>
            <a:chExt cx="2016690" cy="1118429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38B5C0-3770-9E48-9390-60BB9767A818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12E47D-7E0B-ED49-B447-2A66405C920B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Component</a:t>
              </a:r>
            </a:p>
          </p:txBody>
        </p:sp>
      </p:grpSp>
      <p:sp>
        <p:nvSpPr>
          <p:cNvPr id="46" name="Triangle 45">
            <a:extLst>
              <a:ext uri="{FF2B5EF4-FFF2-40B4-BE49-F238E27FC236}">
                <a16:creationId xmlns:a16="http://schemas.microsoft.com/office/drawing/2014/main" id="{A3D35368-88C5-B243-8CBB-99F1E356EEB2}"/>
              </a:ext>
            </a:extLst>
          </p:cNvPr>
          <p:cNvSpPr/>
          <p:nvPr/>
        </p:nvSpPr>
        <p:spPr>
          <a:xfrm>
            <a:off x="4787112" y="4868079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2BB5EFC-D607-DF4A-8101-019E76A10EAB}"/>
              </a:ext>
            </a:extLst>
          </p:cNvPr>
          <p:cNvSpPr/>
          <p:nvPr/>
        </p:nvSpPr>
        <p:spPr>
          <a:xfrm>
            <a:off x="9726497" y="4868077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ACE487-5157-3643-87D9-5D998BE74CD7}"/>
              </a:ext>
            </a:extLst>
          </p:cNvPr>
          <p:cNvGrpSpPr/>
          <p:nvPr/>
        </p:nvGrpSpPr>
        <p:grpSpPr>
          <a:xfrm>
            <a:off x="6462690" y="3714914"/>
            <a:ext cx="2016690" cy="1122353"/>
            <a:chOff x="4300399" y="2611677"/>
            <a:chExt cx="2016690" cy="112235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C9290A-B2CE-794D-B9B5-14176910D371}"/>
                </a:ext>
              </a:extLst>
            </p:cNvPr>
            <p:cNvSpPr/>
            <p:nvPr/>
          </p:nvSpPr>
          <p:spPr>
            <a:xfrm>
              <a:off x="4300399" y="2611678"/>
              <a:ext cx="2016690" cy="11223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2C0EC4-0880-8D41-B832-31D886C6CB67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AbstractComponent</a:t>
              </a:r>
            </a:p>
          </p:txBody>
        </p:sp>
      </p:grpSp>
      <p:sp>
        <p:nvSpPr>
          <p:cNvPr id="57" name="Triangle 56">
            <a:extLst>
              <a:ext uri="{FF2B5EF4-FFF2-40B4-BE49-F238E27FC236}">
                <a16:creationId xmlns:a16="http://schemas.microsoft.com/office/drawing/2014/main" id="{B5881911-0A0A-C84A-8204-F45CB57EAFD0}"/>
              </a:ext>
            </a:extLst>
          </p:cNvPr>
          <p:cNvSpPr/>
          <p:nvPr/>
        </p:nvSpPr>
        <p:spPr>
          <a:xfrm>
            <a:off x="7261539" y="4867194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2E58A57-6DD3-ED4B-9DA4-3E16161E1984}"/>
              </a:ext>
            </a:extLst>
          </p:cNvPr>
          <p:cNvCxnSpPr>
            <a:cxnSpLocks/>
            <a:stCxn id="57" idx="3"/>
            <a:endCxn id="44" idx="3"/>
          </p:cNvCxnSpPr>
          <p:nvPr/>
        </p:nvCxnSpPr>
        <p:spPr>
          <a:xfrm rot="5400000">
            <a:off x="7094510" y="5321016"/>
            <a:ext cx="511934" cy="24215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F9CE77C-9EBE-A845-B4D8-64800EF5D0A6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 rot="16200000" flipH="1">
            <a:off x="5500747" y="4683390"/>
            <a:ext cx="216687" cy="12239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705C76F-FD37-7B49-998D-9DC48469124F}"/>
              </a:ext>
            </a:extLst>
          </p:cNvPr>
          <p:cNvCxnSpPr>
            <a:cxnSpLocks/>
            <a:stCxn id="57" idx="3"/>
            <a:endCxn id="40" idx="1"/>
          </p:cNvCxnSpPr>
          <p:nvPr/>
        </p:nvCxnSpPr>
        <p:spPr>
          <a:xfrm rot="16200000" flipH="1">
            <a:off x="7323324" y="5334355"/>
            <a:ext cx="511935" cy="21547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06CFD3C-0776-3945-A533-DD3DBC0CDEB9}"/>
              </a:ext>
            </a:extLst>
          </p:cNvPr>
          <p:cNvCxnSpPr>
            <a:cxnSpLocks/>
            <a:stCxn id="47" idx="3"/>
            <a:endCxn id="40" idx="0"/>
          </p:cNvCxnSpPr>
          <p:nvPr/>
        </p:nvCxnSpPr>
        <p:spPr>
          <a:xfrm rot="5400000">
            <a:off x="9207598" y="4674785"/>
            <a:ext cx="216690" cy="12411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664AB9-72B3-384E-9165-1512A76EA561}"/>
              </a:ext>
            </a:extLst>
          </p:cNvPr>
          <p:cNvSpPr txBox="1"/>
          <p:nvPr/>
        </p:nvSpPr>
        <p:spPr>
          <a:xfrm>
            <a:off x="6513048" y="4400544"/>
            <a:ext cx="189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void setName(String name)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C60CA-5940-614C-BE79-C939B4DAFD09}"/>
              </a:ext>
            </a:extLst>
          </p:cNvPr>
          <p:cNvSpPr txBox="1"/>
          <p:nvPr/>
        </p:nvSpPr>
        <p:spPr>
          <a:xfrm>
            <a:off x="5168105" y="6095385"/>
            <a:ext cx="189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void setName(String name)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7765EA-B0BB-FB48-946E-3CC8B21A3B1E}"/>
              </a:ext>
            </a:extLst>
          </p:cNvPr>
          <p:cNvSpPr txBox="1"/>
          <p:nvPr/>
        </p:nvSpPr>
        <p:spPr>
          <a:xfrm>
            <a:off x="7709232" y="6095384"/>
            <a:ext cx="189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void setName(String name)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A25B6F-820C-964C-998C-86FE63E39CEE}"/>
              </a:ext>
            </a:extLst>
          </p:cNvPr>
          <p:cNvGrpSpPr/>
          <p:nvPr/>
        </p:nvGrpSpPr>
        <p:grpSpPr>
          <a:xfrm>
            <a:off x="2762344" y="5399753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8E59B0-B17A-AB49-B63E-62AF94FB6B18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391EA7-B176-4E48-A748-47BA648D2DD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Value &lt;T&gt;</a:t>
              </a: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124862B-E4A4-1A4E-914D-B915DC5AB103}"/>
              </a:ext>
            </a:extLst>
          </p:cNvPr>
          <p:cNvCxnSpPr>
            <a:cxnSpLocks/>
            <a:stCxn id="46" idx="3"/>
            <a:endCxn id="52" idx="0"/>
          </p:cNvCxnSpPr>
          <p:nvPr/>
        </p:nvCxnSpPr>
        <p:spPr>
          <a:xfrm rot="5400000">
            <a:off x="4277537" y="4680163"/>
            <a:ext cx="212742" cy="12264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5A8327-643F-5445-BA32-65FD15F76C55}"/>
              </a:ext>
            </a:extLst>
          </p:cNvPr>
          <p:cNvGrpSpPr/>
          <p:nvPr/>
        </p:nvGrpSpPr>
        <p:grpSpPr>
          <a:xfrm>
            <a:off x="10087335" y="5403698"/>
            <a:ext cx="2016690" cy="1118429"/>
            <a:chOff x="4300399" y="2611677"/>
            <a:chExt cx="2016690" cy="11184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332ED0-CC60-3247-8EB5-CE0352EE210C}"/>
                </a:ext>
              </a:extLst>
            </p:cNvPr>
            <p:cNvSpPr/>
            <p:nvPr/>
          </p:nvSpPr>
          <p:spPr>
            <a:xfrm>
              <a:off x="4300399" y="2611677"/>
              <a:ext cx="2016690" cy="111842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04B155C-52B7-8242-AC6D-FDA7208D199C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Null &lt;T&gt;</a:t>
              </a:r>
            </a:p>
          </p:txBody>
        </p:sp>
      </p:grp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7F8F5B1-415F-9A4A-A402-08B01AC7A217}"/>
              </a:ext>
            </a:extLst>
          </p:cNvPr>
          <p:cNvCxnSpPr>
            <a:cxnSpLocks/>
            <a:stCxn id="47" idx="3"/>
            <a:endCxn id="68" idx="0"/>
          </p:cNvCxnSpPr>
          <p:nvPr/>
        </p:nvCxnSpPr>
        <p:spPr>
          <a:xfrm rot="16200000" flipH="1">
            <a:off x="10407752" y="4715769"/>
            <a:ext cx="216689" cy="11591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A5BDC56-1DCD-6745-9906-3FFD9A3C2C56}"/>
              </a:ext>
            </a:extLst>
          </p:cNvPr>
          <p:cNvCxnSpPr>
            <a:cxnSpLocks/>
            <a:stCxn id="84" idx="3"/>
            <a:endCxn id="120" idx="0"/>
          </p:cNvCxnSpPr>
          <p:nvPr/>
        </p:nvCxnSpPr>
        <p:spPr>
          <a:xfrm>
            <a:off x="7482489" y="1652328"/>
            <a:ext cx="578" cy="1869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D10E3EC-FE6B-C347-8BAC-CFE70EAFBF78}"/>
              </a:ext>
            </a:extLst>
          </p:cNvPr>
          <p:cNvGrpSpPr/>
          <p:nvPr/>
        </p:nvGrpSpPr>
        <p:grpSpPr>
          <a:xfrm>
            <a:off x="6474722" y="1839317"/>
            <a:ext cx="2016690" cy="1122353"/>
            <a:chOff x="4300399" y="2611677"/>
            <a:chExt cx="2016690" cy="112235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ED64A34-DECD-0A43-A7C3-4D73C7F82E2B}"/>
                </a:ext>
              </a:extLst>
            </p:cNvPr>
            <p:cNvSpPr/>
            <p:nvPr/>
          </p:nvSpPr>
          <p:spPr>
            <a:xfrm>
              <a:off x="4300399" y="2611678"/>
              <a:ext cx="2016690" cy="11223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9A4D902-2436-9940-B1A3-E12CCDB2E22F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&lt;&lt;Interface&gt;&gt;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OptionalComponent</a:t>
              </a:r>
            </a:p>
          </p:txBody>
        </p:sp>
      </p:grpSp>
      <p:sp>
        <p:nvSpPr>
          <p:cNvPr id="122" name="Triangle 121">
            <a:extLst>
              <a:ext uri="{FF2B5EF4-FFF2-40B4-BE49-F238E27FC236}">
                <a16:creationId xmlns:a16="http://schemas.microsoft.com/office/drawing/2014/main" id="{F6953123-D55C-0D4A-AF56-7F8F11FEB3DE}"/>
              </a:ext>
            </a:extLst>
          </p:cNvPr>
          <p:cNvSpPr/>
          <p:nvPr/>
        </p:nvSpPr>
        <p:spPr>
          <a:xfrm>
            <a:off x="7260440" y="2992480"/>
            <a:ext cx="420029" cy="318932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39E9CDC-5A7E-CD48-9F24-E73C4DCF7639}"/>
              </a:ext>
            </a:extLst>
          </p:cNvPr>
          <p:cNvCxnSpPr>
            <a:cxnSpLocks/>
            <a:stCxn id="122" idx="3"/>
            <a:endCxn id="45" idx="0"/>
          </p:cNvCxnSpPr>
          <p:nvPr/>
        </p:nvCxnSpPr>
        <p:spPr>
          <a:xfrm>
            <a:off x="7470455" y="3311412"/>
            <a:ext cx="580" cy="403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9864DFC-809F-614C-939C-7C529D068B2F}"/>
              </a:ext>
            </a:extLst>
          </p:cNvPr>
          <p:cNvSpPr txBox="1"/>
          <p:nvPr/>
        </p:nvSpPr>
        <p:spPr>
          <a:xfrm>
            <a:off x="3746254" y="1839771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142027-58AB-D944-8504-A15FF8B38F46}"/>
              </a:ext>
            </a:extLst>
          </p:cNvPr>
          <p:cNvSpPr txBox="1"/>
          <p:nvPr/>
        </p:nvSpPr>
        <p:spPr>
          <a:xfrm>
            <a:off x="2819252" y="6080480"/>
            <a:ext cx="669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 value;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6668DD6-6C49-4A45-A677-5D305055C11E}"/>
              </a:ext>
            </a:extLst>
          </p:cNvPr>
          <p:cNvGrpSpPr/>
          <p:nvPr/>
        </p:nvGrpSpPr>
        <p:grpSpPr>
          <a:xfrm>
            <a:off x="82521" y="3895394"/>
            <a:ext cx="3406466" cy="1117889"/>
            <a:chOff x="3024998" y="3825355"/>
            <a:chExt cx="3406466" cy="111788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21B281E-1595-6444-871C-8CF2B96AC7E7}"/>
                </a:ext>
              </a:extLst>
            </p:cNvPr>
            <p:cNvGrpSpPr/>
            <p:nvPr/>
          </p:nvGrpSpPr>
          <p:grpSpPr>
            <a:xfrm>
              <a:off x="3031662" y="3825355"/>
              <a:ext cx="3399802" cy="1117889"/>
              <a:chOff x="4300399" y="2611677"/>
              <a:chExt cx="2016690" cy="1117889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2431FD3-8A08-434B-973E-48B08E06FECA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11178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3D95233-E8CA-714B-A96A-76CDE7C03CEE}"/>
                  </a:ext>
                </a:extLst>
              </p:cNvPr>
              <p:cNvSpPr/>
              <p:nvPr/>
            </p:nvSpPr>
            <p:spPr>
              <a:xfrm>
                <a:off x="4300399" y="2611677"/>
                <a:ext cx="2016690" cy="58872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Context</a:t>
                </a:r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F33DDCA-DD06-CE44-BE2B-3190542C2AA8}"/>
                </a:ext>
              </a:extLst>
            </p:cNvPr>
            <p:cNvSpPr txBox="1"/>
            <p:nvPr/>
          </p:nvSpPr>
          <p:spPr>
            <a:xfrm>
              <a:off x="3024998" y="4509115"/>
              <a:ext cx="311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Optional&lt;Component&gt; </a:t>
              </a:r>
              <a:r>
                <a:rPr lang="en-US" sz="1400" dirty="0"/>
                <a:t>getComponent()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BA2F97C-D88A-EA42-8B91-61CC446DDDF1}"/>
              </a:ext>
            </a:extLst>
          </p:cNvPr>
          <p:cNvGrpSpPr/>
          <p:nvPr/>
        </p:nvGrpSpPr>
        <p:grpSpPr>
          <a:xfrm>
            <a:off x="777409" y="2107763"/>
            <a:ext cx="2016690" cy="1107577"/>
            <a:chOff x="4300399" y="2611677"/>
            <a:chExt cx="2016690" cy="1107577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04DEB53-CA87-4B44-B92B-39945825D166}"/>
                </a:ext>
              </a:extLst>
            </p:cNvPr>
            <p:cNvSpPr/>
            <p:nvPr/>
          </p:nvSpPr>
          <p:spPr>
            <a:xfrm>
              <a:off x="4300399" y="2611677"/>
              <a:ext cx="2016690" cy="11075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2553912-57D2-3F41-B46A-92BDF21A1BE0}"/>
                </a:ext>
              </a:extLst>
            </p:cNvPr>
            <p:cNvSpPr/>
            <p:nvPr/>
          </p:nvSpPr>
          <p:spPr>
            <a:xfrm>
              <a:off x="4300399" y="2611677"/>
              <a:ext cx="2016690" cy="5887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B142CB2-A086-7D43-9251-C0A8E7B580A4}"/>
              </a:ext>
            </a:extLst>
          </p:cNvPr>
          <p:cNvCxnSpPr>
            <a:cxnSpLocks/>
            <a:stCxn id="149" idx="2"/>
            <a:endCxn id="147" idx="0"/>
          </p:cNvCxnSpPr>
          <p:nvPr/>
        </p:nvCxnSpPr>
        <p:spPr>
          <a:xfrm>
            <a:off x="1785754" y="3215340"/>
            <a:ext cx="3332" cy="6800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B7345A02-A930-A345-9D47-94F7CA356626}"/>
              </a:ext>
            </a:extLst>
          </p:cNvPr>
          <p:cNvCxnSpPr>
            <a:cxnSpLocks/>
            <a:stCxn id="147" idx="3"/>
            <a:endCxn id="120" idx="1"/>
          </p:cNvCxnSpPr>
          <p:nvPr/>
        </p:nvCxnSpPr>
        <p:spPr>
          <a:xfrm flipV="1">
            <a:off x="3488987" y="2133679"/>
            <a:ext cx="2985735" cy="2056077"/>
          </a:xfrm>
          <a:prstGeom prst="bentConnector3">
            <a:avLst>
              <a:gd name="adj1" fmla="val 8494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229E55-FD22-2A47-B7FD-7C708DFB538E}"/>
              </a:ext>
            </a:extLst>
          </p:cNvPr>
          <p:cNvGrpSpPr/>
          <p:nvPr/>
        </p:nvGrpSpPr>
        <p:grpSpPr>
          <a:xfrm>
            <a:off x="1686708" y="5026059"/>
            <a:ext cx="4534346" cy="1484036"/>
            <a:chOff x="2244435" y="4208401"/>
            <a:chExt cx="4534346" cy="1484036"/>
          </a:xfrm>
        </p:grpSpPr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0BC08D09-C4B8-1C48-9F10-A5BBE9DA031C}"/>
                </a:ext>
              </a:extLst>
            </p:cNvPr>
            <p:cNvCxnSpPr>
              <a:cxnSpLocks/>
              <a:stCxn id="157" idx="3"/>
              <a:endCxn id="43" idx="2"/>
            </p:cNvCxnSpPr>
            <p:nvPr/>
          </p:nvCxnSpPr>
          <p:spPr>
            <a:xfrm rot="16200000" flipH="1">
              <a:off x="3961312" y="2874968"/>
              <a:ext cx="1206274" cy="4428664"/>
            </a:xfrm>
            <a:prstGeom prst="bentConnector3">
              <a:avLst>
                <a:gd name="adj1" fmla="val 11895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A38550A4-ECB0-6E41-BB33-D8CB959E9E04}"/>
                </a:ext>
              </a:extLst>
            </p:cNvPr>
            <p:cNvSpPr/>
            <p:nvPr/>
          </p:nvSpPr>
          <p:spPr>
            <a:xfrm rot="5400000">
              <a:off x="2211236" y="4241600"/>
              <a:ext cx="277762" cy="211364"/>
            </a:xfrm>
            <a:prstGeom prst="diamon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6394462-0AF0-AA4F-BAE3-B560FF21B62E}"/>
              </a:ext>
            </a:extLst>
          </p:cNvPr>
          <p:cNvCxnSpPr>
            <a:cxnSpLocks/>
            <a:stCxn id="147" idx="3"/>
            <a:endCxn id="45" idx="0"/>
          </p:cNvCxnSpPr>
          <p:nvPr/>
        </p:nvCxnSpPr>
        <p:spPr>
          <a:xfrm flipV="1">
            <a:off x="3488987" y="3714914"/>
            <a:ext cx="3982048" cy="474842"/>
          </a:xfrm>
          <a:prstGeom prst="bentConnector4">
            <a:avLst>
              <a:gd name="adj1" fmla="val 6218"/>
              <a:gd name="adj2" fmla="val 148142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64231F2-0002-3F4F-8DAB-C528ABD27F26}"/>
              </a:ext>
            </a:extLst>
          </p:cNvPr>
          <p:cNvSpPr txBox="1"/>
          <p:nvPr/>
        </p:nvSpPr>
        <p:spPr>
          <a:xfrm>
            <a:off x="3770689" y="31486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</a:p>
        </p:txBody>
      </p: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847B46D2-1497-674B-B581-0A5FB32D07A1}"/>
              </a:ext>
            </a:extLst>
          </p:cNvPr>
          <p:cNvCxnSpPr>
            <a:cxnSpLocks/>
            <a:stCxn id="147" idx="3"/>
            <a:endCxn id="5" idx="1"/>
          </p:cNvCxnSpPr>
          <p:nvPr/>
        </p:nvCxnSpPr>
        <p:spPr>
          <a:xfrm flipV="1">
            <a:off x="3488987" y="483272"/>
            <a:ext cx="2985157" cy="3706484"/>
          </a:xfrm>
          <a:prstGeom prst="bentConnector3">
            <a:avLst>
              <a:gd name="adj1" fmla="val 8486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05BBE65-D6D7-584E-ACBF-C3BBC6C2BD5E}"/>
              </a:ext>
            </a:extLst>
          </p:cNvPr>
          <p:cNvSpPr txBox="1"/>
          <p:nvPr/>
        </p:nvSpPr>
        <p:spPr>
          <a:xfrm>
            <a:off x="3767300" y="1600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ofNullable</a:t>
            </a:r>
          </a:p>
        </p:txBody>
      </p:sp>
    </p:spTree>
    <p:extLst>
      <p:ext uri="{BB962C8B-B14F-4D97-AF65-F5344CB8AC3E}">
        <p14:creationId xmlns:p14="http://schemas.microsoft.com/office/powerpoint/2010/main" val="403686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57579</TotalTime>
  <Words>220</Words>
  <Application>Microsoft Macintosh PowerPoint</Application>
  <PresentationFormat>Widescreen</PresentationFormat>
  <Paragraphs>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 Amareen (IT - Comm Arch)</dc:creator>
  <cp:lastModifiedBy>Saleh Amareen (IT - Comm Arch)</cp:lastModifiedBy>
  <cp:revision>229</cp:revision>
  <dcterms:created xsi:type="dcterms:W3CDTF">2021-07-13T15:25:44Z</dcterms:created>
  <dcterms:modified xsi:type="dcterms:W3CDTF">2021-10-20T16:25:15Z</dcterms:modified>
</cp:coreProperties>
</file>