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22" d="100"/>
          <a:sy n="122" d="100"/>
        </p:scale>
        <p:origin x="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9086B-D834-2943-813D-E65014045E20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7A9FE-D6CC-6245-AB61-EFA61B08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7A9FE-D6CC-6245-AB61-EFA61B08C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7A9FE-D6CC-6245-AB61-EFA61B08C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9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BC8A-354E-2C40-8837-EC8D32E6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A96-6E79-5640-8B25-D1F67B81A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A635-6DCF-E144-8855-2AF473F2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E95A-DA66-D348-A17E-ABD3DCE0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C0EB-6E7B-B543-A2B4-F2EA8546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B543-DCAD-F04C-BB51-FFAC3C08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9AAA-5ACC-2E43-AF45-5D60D998D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8327-BF8B-C34D-B107-99694C46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5BB8-F3A8-7547-8501-5094F00F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2720-B410-E24A-827A-AA9EA992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44940-6C42-2549-A1FA-861D16708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AEF4C-43CA-6A40-9283-03BA0792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136C-768B-F048-98F8-62D16FD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ABE4-5353-454E-B8EC-B02F029D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3FE8-C964-6D48-88B8-51CF8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E9BB-DF9D-E847-862E-B000D8DB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931C-8E7A-FE4B-BB5B-542A3456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C096-CB98-3244-A7E0-9CA630C9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325F-E23B-194A-8C56-DB57ACD6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25EE-51E1-514C-B312-F3E3A237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2B6C-AFD1-2646-B1B5-25F91F99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7DD6-C9C9-D346-9581-AA537276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FD45-3AF6-4448-BC1A-CB5A5B2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2178-D827-8642-9E28-84A99A89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8885-029B-F248-B4A7-A9AD2E39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737-0890-2B4A-8B1B-7F87692A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FA16-7C9D-474E-94C3-0C9F5A4B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7CD9-94FF-374D-9982-D8ED8CFA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20FD3-E726-E047-9212-3E81158A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FD45-CE75-7D46-BD81-23F17202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AAA9B-E155-EA44-8499-BA86392F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1DC7-6B87-CC44-97A8-92FE88BD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9876-743B-6D4D-B104-A9C73EF6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02A63-AE0C-0945-A026-5FDB51B2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78536-7557-FA44-8470-5FBAEEED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F3FB-99E3-F548-B69A-C318829E9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18DFC-22B9-044B-B34B-B6587D3D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5D71F-06C0-164B-ABCE-45848D8E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70B41-4C5D-6845-AA3F-2DA122BB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5FC7-3F67-8742-9C52-EF8CD2B5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31EEB-6486-FE45-904B-B4A6B8AB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1B56-EB1E-EB47-A7FC-01575922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08FC9-9260-A346-804B-17AAEE7E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23E04-E697-0042-9D6B-C64F27A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3233D-8B7C-144C-BE8D-EC040966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87347-3EE9-974B-9ADA-D2D14D0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399A-B0B5-794A-A209-DDF8AF83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945F-BDD0-4A46-B641-ADEDFB7E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9779-BA68-1F43-B599-3598A2D5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DDA7-8F8F-B44B-B719-C0229754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4E81-1D42-A94A-934D-355EA6FE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77F5-786E-3441-B830-EE8DF06D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3994-F448-B646-B552-B69F415E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31F33-7814-B64C-9CD5-3587EC2C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9CB57-2D68-7D45-8158-BD445F07E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2C864-FF23-DE42-BE49-8B199078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90B56-3165-BD42-96A1-6B7E1664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6262-80CD-6542-B5AA-62C4B97D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129CF-FFFB-FA43-ACB8-47C09116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62DB-1344-AB49-B82A-A3CE3005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E320-780C-D746-A108-734984F98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370-0996-1046-9632-29102D7B391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34533-E055-AA45-ADE9-7F602E27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9CFD-B0FF-0C43-8342-B7F677F26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EC4F9DD-6B49-6747-AFA5-E36F47606261}"/>
              </a:ext>
            </a:extLst>
          </p:cNvPr>
          <p:cNvGrpSpPr/>
          <p:nvPr/>
        </p:nvGrpSpPr>
        <p:grpSpPr>
          <a:xfrm>
            <a:off x="1734999" y="1335319"/>
            <a:ext cx="3473002" cy="1117889"/>
            <a:chOff x="3024998" y="3825355"/>
            <a:chExt cx="3473002" cy="11178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13FDFF3-3C2C-AB48-863B-E3C2A7373D05}"/>
                </a:ext>
              </a:extLst>
            </p:cNvPr>
            <p:cNvGrpSpPr/>
            <p:nvPr/>
          </p:nvGrpSpPr>
          <p:grpSpPr>
            <a:xfrm>
              <a:off x="3031662" y="3825355"/>
              <a:ext cx="3399802" cy="1117889"/>
              <a:chOff x="4300399" y="2611677"/>
              <a:chExt cx="2016690" cy="11178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A6F35A-A10B-CF48-B6DE-2C65BDA69CA0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11178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5F0492-6646-4148-82DE-D29F26E20564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5887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Customer Service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EF0382-2373-3E4B-BFBD-71C4E78A8C3D}"/>
                </a:ext>
              </a:extLst>
            </p:cNvPr>
            <p:cNvSpPr txBox="1"/>
            <p:nvPr/>
          </p:nvSpPr>
          <p:spPr>
            <a:xfrm>
              <a:off x="3024998" y="4509115"/>
              <a:ext cx="3473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Optional&lt;Customer&gt; getCustomer(String cid)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77731B-4D3E-F64B-8B95-F12888E97B2C}"/>
              </a:ext>
            </a:extLst>
          </p:cNvPr>
          <p:cNvGrpSpPr/>
          <p:nvPr/>
        </p:nvGrpSpPr>
        <p:grpSpPr>
          <a:xfrm>
            <a:off x="2428370" y="3523026"/>
            <a:ext cx="2016690" cy="1107577"/>
            <a:chOff x="4300399" y="2611677"/>
            <a:chExt cx="2016690" cy="110757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A5B95C-4BA3-A044-BBEF-4ADFA452BE2D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8AFC4B-1B36-F74E-BAB0-6941632F1358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570C0C-AAEF-1E48-A698-452E10F815F4}"/>
              </a:ext>
            </a:extLst>
          </p:cNvPr>
          <p:cNvCxnSpPr>
            <a:cxnSpLocks/>
            <a:stCxn id="34" idx="0"/>
            <a:endCxn id="14" idx="2"/>
          </p:cNvCxnSpPr>
          <p:nvPr/>
        </p:nvCxnSpPr>
        <p:spPr>
          <a:xfrm flipV="1">
            <a:off x="3436715" y="2453208"/>
            <a:ext cx="4849" cy="10698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36EA9E-D636-7248-AE46-30A31DA69D76}"/>
              </a:ext>
            </a:extLst>
          </p:cNvPr>
          <p:cNvSpPr txBox="1"/>
          <p:nvPr/>
        </p:nvSpPr>
        <p:spPr>
          <a:xfrm>
            <a:off x="3436715" y="2788174"/>
            <a:ext cx="1257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getCustomer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7507B8-AAD5-B64F-AB8F-F084D8DDF415}"/>
              </a:ext>
            </a:extLst>
          </p:cNvPr>
          <p:cNvGrpSpPr/>
          <p:nvPr/>
        </p:nvGrpSpPr>
        <p:grpSpPr>
          <a:xfrm>
            <a:off x="6305831" y="1329927"/>
            <a:ext cx="2016690" cy="1123281"/>
            <a:chOff x="4300399" y="2611677"/>
            <a:chExt cx="2016690" cy="11232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D7C968D-98A3-474D-AC46-453AB50B97E7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630893-670B-7147-9196-5920ED35453D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Optional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991347-371A-8C45-8B0D-2302C44925D5}"/>
              </a:ext>
            </a:extLst>
          </p:cNvPr>
          <p:cNvGrpSpPr/>
          <p:nvPr/>
        </p:nvGrpSpPr>
        <p:grpSpPr>
          <a:xfrm>
            <a:off x="9295584" y="1329927"/>
            <a:ext cx="2016690" cy="1123281"/>
            <a:chOff x="4300399" y="2611677"/>
            <a:chExt cx="2016690" cy="112328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ABDB57-5DB6-EA4F-8BE1-8F2DC0853ED1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59818F-4A4C-1E43-ABC6-BEEFB712E7F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8A2E1D-6E81-464A-A969-BD7557C82CBD}"/>
              </a:ext>
            </a:extLst>
          </p:cNvPr>
          <p:cNvGrpSpPr/>
          <p:nvPr/>
        </p:nvGrpSpPr>
        <p:grpSpPr>
          <a:xfrm>
            <a:off x="8356059" y="1765297"/>
            <a:ext cx="938042" cy="211364"/>
            <a:chOff x="8086468" y="3166874"/>
            <a:chExt cx="938042" cy="211364"/>
          </a:xfrm>
        </p:grpSpPr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4BD88FBC-FE29-234C-B014-C19CE4F37249}"/>
                </a:ext>
              </a:extLst>
            </p:cNvPr>
            <p:cNvSpPr/>
            <p:nvPr/>
          </p:nvSpPr>
          <p:spPr>
            <a:xfrm>
              <a:off x="8086468" y="3166874"/>
              <a:ext cx="277762" cy="21136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D83FBD9-E43B-7745-99C9-B17FEB1563E2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8364230" y="3272556"/>
              <a:ext cx="660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652E0D-6C7B-1C42-987B-44AF23BF5147}"/>
              </a:ext>
            </a:extLst>
          </p:cNvPr>
          <p:cNvCxnSpPr>
            <a:cxnSpLocks/>
          </p:cNvCxnSpPr>
          <p:nvPr/>
        </p:nvCxnSpPr>
        <p:spPr>
          <a:xfrm flipV="1">
            <a:off x="5175003" y="1891568"/>
            <a:ext cx="1130828" cy="84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24E1755-64CA-F342-84DC-285EBEDB923C}"/>
              </a:ext>
            </a:extLst>
          </p:cNvPr>
          <p:cNvSpPr txBox="1"/>
          <p:nvPr/>
        </p:nvSpPr>
        <p:spPr>
          <a:xfrm>
            <a:off x="5245186" y="155382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</p:spTree>
    <p:extLst>
      <p:ext uri="{BB962C8B-B14F-4D97-AF65-F5344CB8AC3E}">
        <p14:creationId xmlns:p14="http://schemas.microsoft.com/office/powerpoint/2010/main" val="199073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D55C53F-A1C7-9841-BBE8-325A9FA2E95E}"/>
              </a:ext>
            </a:extLst>
          </p:cNvPr>
          <p:cNvGrpSpPr/>
          <p:nvPr/>
        </p:nvGrpSpPr>
        <p:grpSpPr>
          <a:xfrm>
            <a:off x="7591066" y="3521241"/>
            <a:ext cx="2016690" cy="1123281"/>
            <a:chOff x="4300399" y="2611677"/>
            <a:chExt cx="2016690" cy="112328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FD2338-F54D-5743-B9E1-F19CB28FC632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8527E2-7962-BC4C-8BB6-554C7D0AEF57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Absent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9BFF3D-BCFC-FD43-BFF0-5255FFE4DBDD}"/>
              </a:ext>
            </a:extLst>
          </p:cNvPr>
          <p:cNvGrpSpPr/>
          <p:nvPr/>
        </p:nvGrpSpPr>
        <p:grpSpPr>
          <a:xfrm>
            <a:off x="5163731" y="3521242"/>
            <a:ext cx="2016690" cy="1123281"/>
            <a:chOff x="4300399" y="2611677"/>
            <a:chExt cx="2016690" cy="112328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B0C552-2EEA-7D44-9330-59A671ACDD00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9890FF-F0BA-2D46-A7AE-E2CD0F0D409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Present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1D4691D-7A8D-9B4D-973C-C8B70B26FB8A}"/>
              </a:ext>
            </a:extLst>
          </p:cNvPr>
          <p:cNvCxnSpPr>
            <a:cxnSpLocks/>
            <a:stCxn id="88" idx="3"/>
            <a:endCxn id="39" idx="0"/>
          </p:cNvCxnSpPr>
          <p:nvPr/>
        </p:nvCxnSpPr>
        <p:spPr>
          <a:xfrm rot="5400000">
            <a:off x="6439318" y="2649023"/>
            <a:ext cx="604978" cy="11394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E9D7602-6898-4444-90F5-A7A8E59EAD39}"/>
              </a:ext>
            </a:extLst>
          </p:cNvPr>
          <p:cNvCxnSpPr>
            <a:cxnSpLocks/>
            <a:stCxn id="88" idx="3"/>
            <a:endCxn id="34" idx="0"/>
          </p:cNvCxnSpPr>
          <p:nvPr/>
        </p:nvCxnSpPr>
        <p:spPr>
          <a:xfrm rot="16200000" flipH="1">
            <a:off x="7652986" y="2574815"/>
            <a:ext cx="604977" cy="128787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A5086B-CF7C-A848-8FF2-7EC623D4A73C}"/>
              </a:ext>
            </a:extLst>
          </p:cNvPr>
          <p:cNvGrpSpPr/>
          <p:nvPr/>
        </p:nvGrpSpPr>
        <p:grpSpPr>
          <a:xfrm>
            <a:off x="6305831" y="1329927"/>
            <a:ext cx="2016690" cy="1123281"/>
            <a:chOff x="4300399" y="2611677"/>
            <a:chExt cx="2016690" cy="112328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F37A57-A0FB-3A49-BE02-A5CCD2C110F0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3541F-C6D1-3B4F-859F-BD509966EF89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Optional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C5A08-657C-AC40-ACD3-6A7036893A6E}"/>
              </a:ext>
            </a:extLst>
          </p:cNvPr>
          <p:cNvGrpSpPr/>
          <p:nvPr/>
        </p:nvGrpSpPr>
        <p:grpSpPr>
          <a:xfrm>
            <a:off x="9295584" y="1329927"/>
            <a:ext cx="2016690" cy="1123281"/>
            <a:chOff x="4300399" y="2611677"/>
            <a:chExt cx="2016690" cy="112328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0E0EE0-509D-634D-8852-9BC3F54767E8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EAF363E-52DA-9549-99E6-EDB081AD9F76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18A182E-2C26-404E-98DD-64F746403DDE}"/>
              </a:ext>
            </a:extLst>
          </p:cNvPr>
          <p:cNvGrpSpPr/>
          <p:nvPr/>
        </p:nvGrpSpPr>
        <p:grpSpPr>
          <a:xfrm>
            <a:off x="8356059" y="1765297"/>
            <a:ext cx="938042" cy="211364"/>
            <a:chOff x="8086468" y="3166874"/>
            <a:chExt cx="938042" cy="211364"/>
          </a:xfrm>
        </p:grpSpPr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1A599A4C-6080-9F4B-96FB-39502BD99497}"/>
                </a:ext>
              </a:extLst>
            </p:cNvPr>
            <p:cNvSpPr/>
            <p:nvPr/>
          </p:nvSpPr>
          <p:spPr>
            <a:xfrm>
              <a:off x="8086468" y="3166874"/>
              <a:ext cx="277762" cy="21136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F34CB90-D767-704D-873C-4D38C42F1B28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>
              <a:off x="8364230" y="3272556"/>
              <a:ext cx="660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5EA1BA-4341-5F4D-8247-B276CC6B552C}"/>
              </a:ext>
            </a:extLst>
          </p:cNvPr>
          <p:cNvCxnSpPr>
            <a:cxnSpLocks/>
          </p:cNvCxnSpPr>
          <p:nvPr/>
        </p:nvCxnSpPr>
        <p:spPr>
          <a:xfrm flipV="1">
            <a:off x="5175003" y="1891568"/>
            <a:ext cx="1130828" cy="84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DC7BF0F-F36D-3D49-BEBB-D81934EC86F1}"/>
              </a:ext>
            </a:extLst>
          </p:cNvPr>
          <p:cNvSpPr txBox="1"/>
          <p:nvPr/>
        </p:nvSpPr>
        <p:spPr>
          <a:xfrm>
            <a:off x="5245186" y="155382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B9A5EF8-49CC-5743-A581-2C5E507C99C5}"/>
              </a:ext>
            </a:extLst>
          </p:cNvPr>
          <p:cNvGrpSpPr/>
          <p:nvPr/>
        </p:nvGrpSpPr>
        <p:grpSpPr>
          <a:xfrm>
            <a:off x="1734999" y="1335319"/>
            <a:ext cx="3473002" cy="1117889"/>
            <a:chOff x="3024998" y="3825355"/>
            <a:chExt cx="3473002" cy="111788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1ED9D9F-17B0-0645-8B3C-D83C4C47423E}"/>
                </a:ext>
              </a:extLst>
            </p:cNvPr>
            <p:cNvGrpSpPr/>
            <p:nvPr/>
          </p:nvGrpSpPr>
          <p:grpSpPr>
            <a:xfrm>
              <a:off x="3031662" y="3825355"/>
              <a:ext cx="3399802" cy="1117889"/>
              <a:chOff x="4300399" y="2611677"/>
              <a:chExt cx="2016690" cy="111788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30AFF13-7E82-3E47-B7F3-7554CEEAB94D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11178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308AC7A-128D-2B44-B5C4-DE01600AECD0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5887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Customer Service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2D1AE1-BB7E-E942-BA98-CB8CF8D97C5E}"/>
                </a:ext>
              </a:extLst>
            </p:cNvPr>
            <p:cNvSpPr txBox="1"/>
            <p:nvPr/>
          </p:nvSpPr>
          <p:spPr>
            <a:xfrm>
              <a:off x="3024998" y="4509115"/>
              <a:ext cx="3473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Optional&lt;Customer&gt; getCustomer(String cid)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B76EB2-974C-414E-AA55-C165FF0CD955}"/>
              </a:ext>
            </a:extLst>
          </p:cNvPr>
          <p:cNvGrpSpPr/>
          <p:nvPr/>
        </p:nvGrpSpPr>
        <p:grpSpPr>
          <a:xfrm>
            <a:off x="2428370" y="3521241"/>
            <a:ext cx="2016690" cy="1107577"/>
            <a:chOff x="4300399" y="2611677"/>
            <a:chExt cx="2016690" cy="110757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FECD35E-6825-7C44-923C-F23715FD5A3B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B940CCD-7833-4143-B72E-E7D983915308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0066CF6-9D61-DC4B-B324-6F45FE175BAC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>
          <a:xfrm flipV="1">
            <a:off x="3436715" y="2453208"/>
            <a:ext cx="4849" cy="10680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8E359F2-5697-594B-9D29-94A56773C9A3}"/>
              </a:ext>
            </a:extLst>
          </p:cNvPr>
          <p:cNvSpPr txBox="1"/>
          <p:nvPr/>
        </p:nvSpPr>
        <p:spPr>
          <a:xfrm>
            <a:off x="3436715" y="2788174"/>
            <a:ext cx="1257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getCustomer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AC6776BF-B7CE-B042-B06D-8DF188613CC3}"/>
              </a:ext>
            </a:extLst>
          </p:cNvPr>
          <p:cNvSpPr/>
          <p:nvPr/>
        </p:nvSpPr>
        <p:spPr>
          <a:xfrm>
            <a:off x="7101522" y="2597332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90B914A-EFF8-134A-8BB7-0FA8390496AF}"/>
              </a:ext>
            </a:extLst>
          </p:cNvPr>
          <p:cNvCxnSpPr>
            <a:cxnSpLocks/>
            <a:stCxn id="68" idx="2"/>
            <a:endCxn id="88" idx="0"/>
          </p:cNvCxnSpPr>
          <p:nvPr/>
        </p:nvCxnSpPr>
        <p:spPr>
          <a:xfrm flipH="1">
            <a:off x="7311537" y="2453208"/>
            <a:ext cx="2639" cy="144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9BDF39-C45A-4347-BAB8-66A89438E482}"/>
              </a:ext>
            </a:extLst>
          </p:cNvPr>
          <p:cNvGrpSpPr/>
          <p:nvPr/>
        </p:nvGrpSpPr>
        <p:grpSpPr>
          <a:xfrm>
            <a:off x="7153655" y="987861"/>
            <a:ext cx="2016690" cy="1122353"/>
            <a:chOff x="4300399" y="2611677"/>
            <a:chExt cx="2016690" cy="11223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66AC62-5880-954E-AE80-0B2E41F2B0FE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075963-4A32-6547-AFCC-A6D0D6DA879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Poptional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493DF8-14C1-1E47-8534-4BB23494EC9E}"/>
              </a:ext>
            </a:extLst>
          </p:cNvPr>
          <p:cNvGrpSpPr/>
          <p:nvPr/>
        </p:nvGrpSpPr>
        <p:grpSpPr>
          <a:xfrm>
            <a:off x="8405964" y="2879643"/>
            <a:ext cx="2016690" cy="1118429"/>
            <a:chOff x="4300399" y="2611677"/>
            <a:chExt cx="2016690" cy="1118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B77BD2-C83A-6C4B-8F00-6BECF19D57C0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F30067-15BF-5A46-A001-A6C53C09D7F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Nothing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E0BBD6-4E48-0E4B-9271-432B9F9B9ECE}"/>
              </a:ext>
            </a:extLst>
          </p:cNvPr>
          <p:cNvCxnSpPr>
            <a:cxnSpLocks/>
          </p:cNvCxnSpPr>
          <p:nvPr/>
        </p:nvCxnSpPr>
        <p:spPr>
          <a:xfrm>
            <a:off x="5668888" y="1537439"/>
            <a:ext cx="148476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4251FDE9-5821-E243-B563-DA9C6AD5F5AC}"/>
              </a:ext>
            </a:extLst>
          </p:cNvPr>
          <p:cNvSpPr/>
          <p:nvPr/>
        </p:nvSpPr>
        <p:spPr>
          <a:xfrm>
            <a:off x="7951985" y="2215671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AB9B48-C36C-944B-8F98-B8379AB26274}"/>
              </a:ext>
            </a:extLst>
          </p:cNvPr>
          <p:cNvGrpSpPr/>
          <p:nvPr/>
        </p:nvGrpSpPr>
        <p:grpSpPr>
          <a:xfrm>
            <a:off x="6042631" y="2880078"/>
            <a:ext cx="2016690" cy="1118429"/>
            <a:chOff x="4300399" y="2611677"/>
            <a:chExt cx="2016690" cy="111842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C70BE4B-9D96-1F49-93D4-49296810C82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6986C80-4AAD-F048-B5C3-7284911E4DD4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Something</a:t>
              </a:r>
            </a:p>
          </p:txBody>
        </p: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398C2DB-EA23-9348-9A52-C65390C2B172}"/>
              </a:ext>
            </a:extLst>
          </p:cNvPr>
          <p:cNvCxnSpPr>
            <a:cxnSpLocks/>
            <a:stCxn id="84" idx="3"/>
            <a:endCxn id="12" idx="0"/>
          </p:cNvCxnSpPr>
          <p:nvPr/>
        </p:nvCxnSpPr>
        <p:spPr>
          <a:xfrm rot="16200000" flipH="1">
            <a:off x="8615634" y="2080968"/>
            <a:ext cx="345040" cy="1252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28FA3DC8-5466-4A49-98FE-FBE2925B3A5F}"/>
              </a:ext>
            </a:extLst>
          </p:cNvPr>
          <p:cNvCxnSpPr>
            <a:cxnSpLocks/>
            <a:stCxn id="84" idx="3"/>
            <a:endCxn id="93" idx="0"/>
          </p:cNvCxnSpPr>
          <p:nvPr/>
        </p:nvCxnSpPr>
        <p:spPr>
          <a:xfrm rot="5400000">
            <a:off x="7433751" y="2151828"/>
            <a:ext cx="345475" cy="11110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E5884EA-32E8-334A-8F20-C6A93836CEB9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>
            <a:off x="8162000" y="2110214"/>
            <a:ext cx="0" cy="1054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EA17DE-4A8C-4B4E-81FE-D2C991F175DE}"/>
              </a:ext>
            </a:extLst>
          </p:cNvPr>
          <p:cNvGrpSpPr/>
          <p:nvPr/>
        </p:nvGrpSpPr>
        <p:grpSpPr>
          <a:xfrm>
            <a:off x="2106847" y="1002636"/>
            <a:ext cx="3562041" cy="1107577"/>
            <a:chOff x="4300399" y="2611677"/>
            <a:chExt cx="2016690" cy="11075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9CE5E3-B05C-2143-B2D7-63125760DE4C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663ADD-20CB-0648-8D61-2E5BB7821E01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 Service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35BD07-0557-844E-8272-5F7EA6B8355C}"/>
              </a:ext>
            </a:extLst>
          </p:cNvPr>
          <p:cNvSpPr txBox="1"/>
          <p:nvPr/>
        </p:nvSpPr>
        <p:spPr>
          <a:xfrm>
            <a:off x="2149712" y="1696021"/>
            <a:ext cx="3565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Poptional&lt;Customer&gt; getCustomer(String cid)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905F9F-B2F9-6042-BED4-CCFA0D203D2E}"/>
              </a:ext>
            </a:extLst>
          </p:cNvPr>
          <p:cNvSpPr txBox="1"/>
          <p:nvPr/>
        </p:nvSpPr>
        <p:spPr>
          <a:xfrm>
            <a:off x="5877236" y="1227381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  <a:endParaRPr lang="en-US" sz="2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E09698-1F53-0147-B90E-4339BED236B5}"/>
              </a:ext>
            </a:extLst>
          </p:cNvPr>
          <p:cNvGrpSpPr/>
          <p:nvPr/>
        </p:nvGrpSpPr>
        <p:grpSpPr>
          <a:xfrm>
            <a:off x="8405964" y="4677434"/>
            <a:ext cx="2016690" cy="1118429"/>
            <a:chOff x="4300399" y="2611677"/>
            <a:chExt cx="2016690" cy="111842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97F695-7C5A-1049-B2F3-80E490FDABD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D3D03F-2004-3344-A062-36436D6CF932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NothingImpl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DB9CAA-A240-974D-9323-F450ECC6F032}"/>
              </a:ext>
            </a:extLst>
          </p:cNvPr>
          <p:cNvGrpSpPr/>
          <p:nvPr/>
        </p:nvGrpSpPr>
        <p:grpSpPr>
          <a:xfrm>
            <a:off x="6042630" y="4677435"/>
            <a:ext cx="2016690" cy="1118429"/>
            <a:chOff x="4300399" y="2611677"/>
            <a:chExt cx="2016690" cy="11184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38B5C0-3770-9E48-9390-60BB9767A818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12E47D-7E0B-ED49-B447-2A66405C920B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sp>
        <p:nvSpPr>
          <p:cNvPr id="46" name="Triangle 45">
            <a:extLst>
              <a:ext uri="{FF2B5EF4-FFF2-40B4-BE49-F238E27FC236}">
                <a16:creationId xmlns:a16="http://schemas.microsoft.com/office/drawing/2014/main" id="{A3D35368-88C5-B243-8CBB-99F1E356EEB2}"/>
              </a:ext>
            </a:extLst>
          </p:cNvPr>
          <p:cNvSpPr/>
          <p:nvPr/>
        </p:nvSpPr>
        <p:spPr>
          <a:xfrm>
            <a:off x="6840961" y="4184516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2BB5EFC-D607-DF4A-8101-019E76A10EAB}"/>
              </a:ext>
            </a:extLst>
          </p:cNvPr>
          <p:cNvSpPr/>
          <p:nvPr/>
        </p:nvSpPr>
        <p:spPr>
          <a:xfrm>
            <a:off x="9204294" y="4184516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42683E-9DA7-FB4B-8C78-7A885E6E8990}"/>
              </a:ext>
            </a:extLst>
          </p:cNvPr>
          <p:cNvCxnSpPr>
            <a:cxnSpLocks/>
            <a:stCxn id="92" idx="2"/>
            <a:endCxn id="46" idx="0"/>
          </p:cNvCxnSpPr>
          <p:nvPr/>
        </p:nvCxnSpPr>
        <p:spPr>
          <a:xfrm>
            <a:off x="7050976" y="3998507"/>
            <a:ext cx="0" cy="1860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DC873-49BF-DA43-BA4E-5525522B9C75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7050975" y="4503448"/>
            <a:ext cx="1" cy="173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F9C483-AEF4-5346-B34E-FD219AFC9E49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9414309" y="3998072"/>
            <a:ext cx="0" cy="186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962DDE-AE80-0845-961F-F87FB4502DF0}"/>
              </a:ext>
            </a:extLst>
          </p:cNvPr>
          <p:cNvCxnSpPr>
            <a:cxnSpLocks/>
            <a:stCxn id="40" idx="0"/>
            <a:endCxn id="47" idx="3"/>
          </p:cNvCxnSpPr>
          <p:nvPr/>
        </p:nvCxnSpPr>
        <p:spPr>
          <a:xfrm flipV="1">
            <a:off x="9414309" y="4503448"/>
            <a:ext cx="0" cy="1739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D3887A-4157-E14C-BBE8-6BEDBECB34B8}"/>
              </a:ext>
            </a:extLst>
          </p:cNvPr>
          <p:cNvGrpSpPr/>
          <p:nvPr/>
        </p:nvGrpSpPr>
        <p:grpSpPr>
          <a:xfrm>
            <a:off x="2881823" y="2875211"/>
            <a:ext cx="2016690" cy="1107577"/>
            <a:chOff x="4300399" y="2611677"/>
            <a:chExt cx="2016690" cy="110757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E2B8A4C-CFF2-1744-BC3D-766616E81EB5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8D3C4-359A-AD4D-8169-E415C24597FA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B8D0C1-CD39-BA4A-970C-911A15869E52}"/>
              </a:ext>
            </a:extLst>
          </p:cNvPr>
          <p:cNvCxnSpPr>
            <a:cxnSpLocks/>
            <a:stCxn id="65" idx="0"/>
            <a:endCxn id="53" idx="2"/>
          </p:cNvCxnSpPr>
          <p:nvPr/>
        </p:nvCxnSpPr>
        <p:spPr>
          <a:xfrm flipH="1" flipV="1">
            <a:off x="3887868" y="2110213"/>
            <a:ext cx="2300" cy="764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78D8F9-545D-B146-8E73-B70DB2F7FF95}"/>
              </a:ext>
            </a:extLst>
          </p:cNvPr>
          <p:cNvSpPr txBox="1"/>
          <p:nvPr/>
        </p:nvSpPr>
        <p:spPr>
          <a:xfrm>
            <a:off x="3896595" y="2321631"/>
            <a:ext cx="1257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getCustomer</a:t>
            </a:r>
          </a:p>
        </p:txBody>
      </p:sp>
    </p:spTree>
    <p:extLst>
      <p:ext uri="{BB962C8B-B14F-4D97-AF65-F5344CB8AC3E}">
        <p14:creationId xmlns:p14="http://schemas.microsoft.com/office/powerpoint/2010/main" val="2013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9BDF39-C45A-4347-BAB8-66A89438E482}"/>
              </a:ext>
            </a:extLst>
          </p:cNvPr>
          <p:cNvGrpSpPr/>
          <p:nvPr/>
        </p:nvGrpSpPr>
        <p:grpSpPr>
          <a:xfrm>
            <a:off x="7281248" y="101888"/>
            <a:ext cx="2016690" cy="1122353"/>
            <a:chOff x="4300399" y="2611677"/>
            <a:chExt cx="2016690" cy="11223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66AC62-5880-954E-AE80-0B2E41F2B0FE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075963-4A32-6547-AFCC-A6D0D6DA879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Poptional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493DF8-14C1-1E47-8534-4BB23494EC9E}"/>
              </a:ext>
            </a:extLst>
          </p:cNvPr>
          <p:cNvGrpSpPr/>
          <p:nvPr/>
        </p:nvGrpSpPr>
        <p:grpSpPr>
          <a:xfrm>
            <a:off x="10042218" y="3445875"/>
            <a:ext cx="2016690" cy="1118429"/>
            <a:chOff x="4300399" y="2611677"/>
            <a:chExt cx="2016690" cy="1118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B77BD2-C83A-6C4B-8F00-6BECF19D57C0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F30067-15BF-5A46-A001-A6C53C09D7F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Nothing</a:t>
              </a:r>
            </a:p>
          </p:txBody>
        </p:sp>
      </p:grpSp>
      <p:sp>
        <p:nvSpPr>
          <p:cNvPr id="84" name="Triangle 83">
            <a:extLst>
              <a:ext uri="{FF2B5EF4-FFF2-40B4-BE49-F238E27FC236}">
                <a16:creationId xmlns:a16="http://schemas.microsoft.com/office/drawing/2014/main" id="{4251FDE9-5821-E243-B563-DA9C6AD5F5AC}"/>
              </a:ext>
            </a:extLst>
          </p:cNvPr>
          <p:cNvSpPr/>
          <p:nvPr/>
        </p:nvSpPr>
        <p:spPr>
          <a:xfrm>
            <a:off x="8079578" y="1404135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AB9B48-C36C-944B-8F98-B8379AB26274}"/>
              </a:ext>
            </a:extLst>
          </p:cNvPr>
          <p:cNvGrpSpPr/>
          <p:nvPr/>
        </p:nvGrpSpPr>
        <p:grpSpPr>
          <a:xfrm>
            <a:off x="4497371" y="3445875"/>
            <a:ext cx="2016690" cy="1118429"/>
            <a:chOff x="4300399" y="2611677"/>
            <a:chExt cx="2016690" cy="111842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C70BE4B-9D96-1F49-93D4-49296810C82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6986C80-4AAD-F048-B5C3-7284911E4DD4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Something</a:t>
              </a:r>
            </a:p>
          </p:txBody>
        </p: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398C2DB-EA23-9348-9A52-C65390C2B172}"/>
              </a:ext>
            </a:extLst>
          </p:cNvPr>
          <p:cNvCxnSpPr>
            <a:cxnSpLocks/>
            <a:stCxn id="84" idx="3"/>
            <a:endCxn id="12" idx="0"/>
          </p:cNvCxnSpPr>
          <p:nvPr/>
        </p:nvCxnSpPr>
        <p:spPr>
          <a:xfrm rot="16200000" flipH="1">
            <a:off x="8808674" y="1203986"/>
            <a:ext cx="1722808" cy="2760970"/>
          </a:xfrm>
          <a:prstGeom prst="bentConnector3">
            <a:avLst>
              <a:gd name="adj1" fmla="val 105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28FA3DC8-5466-4A49-98FE-FBE2925B3A5F}"/>
              </a:ext>
            </a:extLst>
          </p:cNvPr>
          <p:cNvCxnSpPr>
            <a:cxnSpLocks/>
          </p:cNvCxnSpPr>
          <p:nvPr/>
        </p:nvCxnSpPr>
        <p:spPr>
          <a:xfrm rot="5400000">
            <a:off x="6036251" y="1181900"/>
            <a:ext cx="1722808" cy="2783877"/>
          </a:xfrm>
          <a:prstGeom prst="bentConnector3">
            <a:avLst>
              <a:gd name="adj1" fmla="val 111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E5884EA-32E8-334A-8F20-C6A93836CEB9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>
            <a:off x="8289593" y="1224241"/>
            <a:ext cx="0" cy="1798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656ACD-D6B8-C944-8D06-2A60481759B0}"/>
              </a:ext>
            </a:extLst>
          </p:cNvPr>
          <p:cNvGrpSpPr/>
          <p:nvPr/>
        </p:nvGrpSpPr>
        <p:grpSpPr>
          <a:xfrm>
            <a:off x="247355" y="2085358"/>
            <a:ext cx="3565976" cy="1107577"/>
            <a:chOff x="649487" y="2173409"/>
            <a:chExt cx="3565976" cy="11075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EA17DE-4A8C-4B4E-81FE-D2C991F175DE}"/>
                </a:ext>
              </a:extLst>
            </p:cNvPr>
            <p:cNvGrpSpPr/>
            <p:nvPr/>
          </p:nvGrpSpPr>
          <p:grpSpPr>
            <a:xfrm>
              <a:off x="653422" y="2173409"/>
              <a:ext cx="3562041" cy="1107577"/>
              <a:chOff x="4300399" y="2611677"/>
              <a:chExt cx="2016690" cy="110757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9CE5E3-B05C-2143-B2D7-63125760DE4C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11075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7663ADD-20CB-0648-8D61-2E5BB7821E01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5887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Customer Service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35BD07-0557-844E-8272-5F7EA6B8355C}"/>
                </a:ext>
              </a:extLst>
            </p:cNvPr>
            <p:cNvSpPr txBox="1"/>
            <p:nvPr/>
          </p:nvSpPr>
          <p:spPr>
            <a:xfrm>
              <a:off x="649487" y="2763564"/>
              <a:ext cx="3436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CustomerNullObject getCustomer(String cid)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7905F9F-B2F9-6042-BED4-CCFA0D203D2E}"/>
              </a:ext>
            </a:extLst>
          </p:cNvPr>
          <p:cNvSpPr txBox="1"/>
          <p:nvPr/>
        </p:nvSpPr>
        <p:spPr>
          <a:xfrm>
            <a:off x="4132304" y="2058159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ofNullObject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E09698-1F53-0147-B90E-4339BED236B5}"/>
              </a:ext>
            </a:extLst>
          </p:cNvPr>
          <p:cNvGrpSpPr/>
          <p:nvPr/>
        </p:nvGrpSpPr>
        <p:grpSpPr>
          <a:xfrm>
            <a:off x="8533557" y="5684073"/>
            <a:ext cx="2016690" cy="1118429"/>
            <a:chOff x="4300399" y="2611677"/>
            <a:chExt cx="2016690" cy="111842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97F695-7C5A-1049-B2F3-80E490FDABD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D3D03F-2004-3344-A062-36436D6CF932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NullCustomer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DB9CAA-A240-974D-9323-F450ECC6F032}"/>
              </a:ext>
            </a:extLst>
          </p:cNvPr>
          <p:cNvGrpSpPr/>
          <p:nvPr/>
        </p:nvGrpSpPr>
        <p:grpSpPr>
          <a:xfrm>
            <a:off x="5975209" y="5684072"/>
            <a:ext cx="2016690" cy="1118429"/>
            <a:chOff x="4300399" y="2611677"/>
            <a:chExt cx="2016690" cy="11184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38B5C0-3770-9E48-9390-60BB9767A818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12E47D-7E0B-ED49-B447-2A66405C920B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sp>
        <p:nvSpPr>
          <p:cNvPr id="46" name="Triangle 45">
            <a:extLst>
              <a:ext uri="{FF2B5EF4-FFF2-40B4-BE49-F238E27FC236}">
                <a16:creationId xmlns:a16="http://schemas.microsoft.com/office/drawing/2014/main" id="{A3D35368-88C5-B243-8CBB-99F1E356EEB2}"/>
              </a:ext>
            </a:extLst>
          </p:cNvPr>
          <p:cNvSpPr/>
          <p:nvPr/>
        </p:nvSpPr>
        <p:spPr>
          <a:xfrm>
            <a:off x="5293137" y="4794574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2BB5EFC-D607-DF4A-8101-019E76A10EAB}"/>
              </a:ext>
            </a:extLst>
          </p:cNvPr>
          <p:cNvSpPr/>
          <p:nvPr/>
        </p:nvSpPr>
        <p:spPr>
          <a:xfrm>
            <a:off x="10840549" y="4805200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42683E-9DA7-FB4B-8C78-7A885E6E8990}"/>
              </a:ext>
            </a:extLst>
          </p:cNvPr>
          <p:cNvCxnSpPr>
            <a:cxnSpLocks/>
            <a:stCxn id="92" idx="2"/>
            <a:endCxn id="46" idx="0"/>
          </p:cNvCxnSpPr>
          <p:nvPr/>
        </p:nvCxnSpPr>
        <p:spPr>
          <a:xfrm flipH="1">
            <a:off x="5503152" y="4564304"/>
            <a:ext cx="2564" cy="230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F9C483-AEF4-5346-B34E-FD219AFC9E49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11050563" y="4564304"/>
            <a:ext cx="1" cy="2408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ACE487-5157-3643-87D9-5D998BE74CD7}"/>
              </a:ext>
            </a:extLst>
          </p:cNvPr>
          <p:cNvGrpSpPr/>
          <p:nvPr/>
        </p:nvGrpSpPr>
        <p:grpSpPr>
          <a:xfrm>
            <a:off x="7280427" y="2085358"/>
            <a:ext cx="2016690" cy="1122353"/>
            <a:chOff x="4300399" y="2611677"/>
            <a:chExt cx="2016690" cy="112235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C9290A-B2CE-794D-B9B5-14176910D371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2C0EC4-0880-8D41-B832-31D886C6CB67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CustomerNullObject</a:t>
              </a:r>
            </a:p>
          </p:txBody>
        </p:sp>
      </p:grpSp>
      <p:sp>
        <p:nvSpPr>
          <p:cNvPr id="57" name="Triangle 56">
            <a:extLst>
              <a:ext uri="{FF2B5EF4-FFF2-40B4-BE49-F238E27FC236}">
                <a16:creationId xmlns:a16="http://schemas.microsoft.com/office/drawing/2014/main" id="{B5881911-0A0A-C84A-8204-F45CB57EAFD0}"/>
              </a:ext>
            </a:extLst>
          </p:cNvPr>
          <p:cNvSpPr/>
          <p:nvPr/>
        </p:nvSpPr>
        <p:spPr>
          <a:xfrm>
            <a:off x="8057492" y="4794572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2E58A57-6DD3-ED4B-9DA4-3E16161E1984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 rot="5400000">
            <a:off x="7340247" y="4756812"/>
            <a:ext cx="570568" cy="128395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9CE77C-9EBE-A845-B4D8-64800EF5D0A6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 rot="16200000" flipH="1">
            <a:off x="5958070" y="4658588"/>
            <a:ext cx="570566" cy="14804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4254C3-7C06-7C45-B736-6B2ED910E00E}"/>
              </a:ext>
            </a:extLst>
          </p:cNvPr>
          <p:cNvCxnSpPr>
            <a:cxnSpLocks/>
            <a:stCxn id="41" idx="2"/>
            <a:endCxn id="57" idx="0"/>
          </p:cNvCxnSpPr>
          <p:nvPr/>
        </p:nvCxnSpPr>
        <p:spPr>
          <a:xfrm flipH="1">
            <a:off x="8267507" y="3207711"/>
            <a:ext cx="21265" cy="1586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705C76F-FD37-7B49-998D-9DC48469124F}"/>
              </a:ext>
            </a:extLst>
          </p:cNvPr>
          <p:cNvCxnSpPr>
            <a:cxnSpLocks/>
            <a:stCxn id="57" idx="3"/>
            <a:endCxn id="40" idx="0"/>
          </p:cNvCxnSpPr>
          <p:nvPr/>
        </p:nvCxnSpPr>
        <p:spPr>
          <a:xfrm rot="16200000" flipH="1">
            <a:off x="8619420" y="4761590"/>
            <a:ext cx="570569" cy="12743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06CFD3C-0776-3945-A533-DD3DBC0CDEB9}"/>
              </a:ext>
            </a:extLst>
          </p:cNvPr>
          <p:cNvCxnSpPr>
            <a:cxnSpLocks/>
            <a:stCxn id="47" idx="3"/>
            <a:endCxn id="40" idx="0"/>
          </p:cNvCxnSpPr>
          <p:nvPr/>
        </p:nvCxnSpPr>
        <p:spPr>
          <a:xfrm rot="5400000">
            <a:off x="10016263" y="4649771"/>
            <a:ext cx="559941" cy="15086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25C348-8F6F-EB4A-B042-9104C5E9C2B5}"/>
              </a:ext>
            </a:extLst>
          </p:cNvPr>
          <p:cNvCxnSpPr>
            <a:cxnSpLocks/>
            <a:stCxn id="84" idx="3"/>
            <a:endCxn id="45" idx="0"/>
          </p:cNvCxnSpPr>
          <p:nvPr/>
        </p:nvCxnSpPr>
        <p:spPr>
          <a:xfrm flipH="1">
            <a:off x="8288772" y="1723067"/>
            <a:ext cx="821" cy="3622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E8504F-EA6F-4F4B-903C-822FB8D90E6D}"/>
              </a:ext>
            </a:extLst>
          </p:cNvPr>
          <p:cNvCxnSpPr>
            <a:cxnSpLocks/>
            <a:stCxn id="54" idx="3"/>
            <a:endCxn id="45" idx="1"/>
          </p:cNvCxnSpPr>
          <p:nvPr/>
        </p:nvCxnSpPr>
        <p:spPr>
          <a:xfrm>
            <a:off x="3813331" y="2379720"/>
            <a:ext cx="346709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664AB9-72B3-384E-9165-1512A76EA561}"/>
              </a:ext>
            </a:extLst>
          </p:cNvPr>
          <p:cNvSpPr txBox="1"/>
          <p:nvPr/>
        </p:nvSpPr>
        <p:spPr>
          <a:xfrm>
            <a:off x="7280426" y="2732080"/>
            <a:ext cx="173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Address getAddress()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C60CA-5940-614C-BE79-C939B4DAFD09}"/>
              </a:ext>
            </a:extLst>
          </p:cNvPr>
          <p:cNvSpPr txBox="1"/>
          <p:nvPr/>
        </p:nvSpPr>
        <p:spPr>
          <a:xfrm>
            <a:off x="5975209" y="6333227"/>
            <a:ext cx="173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Address getAddress()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7765EA-B0BB-FB48-946E-3CC8B21A3B1E}"/>
              </a:ext>
            </a:extLst>
          </p:cNvPr>
          <p:cNvSpPr txBox="1"/>
          <p:nvPr/>
        </p:nvSpPr>
        <p:spPr>
          <a:xfrm>
            <a:off x="8560394" y="6333226"/>
            <a:ext cx="173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Address getAddress()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FB89DB-E19B-7A45-B71C-240B90B5C3FC}"/>
              </a:ext>
            </a:extLst>
          </p:cNvPr>
          <p:cNvGrpSpPr/>
          <p:nvPr/>
        </p:nvGrpSpPr>
        <p:grpSpPr>
          <a:xfrm>
            <a:off x="1023965" y="4410877"/>
            <a:ext cx="2016690" cy="1107577"/>
            <a:chOff x="4300399" y="2611677"/>
            <a:chExt cx="2016690" cy="1107577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E70082-6A91-E14C-99BB-1285C0368B82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BA68341-3E22-9043-B347-8E856BF02DB9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53798FA-C832-2246-BBF1-D5E072D9D3FC}"/>
              </a:ext>
            </a:extLst>
          </p:cNvPr>
          <p:cNvCxnSpPr>
            <a:cxnSpLocks/>
            <a:stCxn id="101" idx="0"/>
            <a:endCxn id="53" idx="2"/>
          </p:cNvCxnSpPr>
          <p:nvPr/>
        </p:nvCxnSpPr>
        <p:spPr>
          <a:xfrm flipV="1">
            <a:off x="2032310" y="3192935"/>
            <a:ext cx="1" cy="12179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29A219C-E8CE-7043-A431-11ACA9220DDE}"/>
              </a:ext>
            </a:extLst>
          </p:cNvPr>
          <p:cNvSpPr txBox="1"/>
          <p:nvPr/>
        </p:nvSpPr>
        <p:spPr>
          <a:xfrm>
            <a:off x="2033603" y="3665066"/>
            <a:ext cx="1257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getCustomer</a:t>
            </a:r>
          </a:p>
        </p:txBody>
      </p:sp>
    </p:spTree>
    <p:extLst>
      <p:ext uri="{BB962C8B-B14F-4D97-AF65-F5344CB8AC3E}">
        <p14:creationId xmlns:p14="http://schemas.microsoft.com/office/powerpoint/2010/main" val="35669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102</Words>
  <Application>Microsoft Macintosh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 Amareen (IT - Comm Arch)</dc:creator>
  <cp:lastModifiedBy>Saleh Amareen (IT - Comm Arch)</cp:lastModifiedBy>
  <cp:revision>103</cp:revision>
  <dcterms:created xsi:type="dcterms:W3CDTF">2021-07-13T15:25:44Z</dcterms:created>
  <dcterms:modified xsi:type="dcterms:W3CDTF">2021-09-07T15:36:39Z</dcterms:modified>
</cp:coreProperties>
</file>