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7AE-0083-4024-A3E0-6EAFE0D9C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AD81-3362-4F16-BBA1-36EA297D1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0950-F6E2-4CE5-BBC7-2A015B4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CE28-8EC3-4BDE-AF51-77B3863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E9A1-5962-4CFB-BB55-BF6F80EC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7883-57FA-4ABF-B4C3-FBA29272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3DA2-C804-4DFB-8332-DBB5BCB7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9B2-E28E-432D-B7DD-65FE4DCC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8D0E-202C-4AC8-87CE-8CDB7018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ECD6-D210-494D-8546-937524B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908F-86FD-4162-9F93-B91956DDA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E8857-74B0-4594-9A63-F33A4D023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AECA-E722-412D-A564-A9B9A302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1911-D5DD-4566-9B0A-FF1401B4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C857-6EE3-4B0D-9520-DD32361A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440F-0471-4565-B553-2ED89B4D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ECD6-C26D-445D-9208-753DD67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B066-0F9E-418B-84DA-5B84709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79F5-6F7E-4E38-8CE3-32F9234C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CBEF-F05E-4F1A-BE30-769FCE49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01B-970A-42AC-B883-6628487E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3844-CB70-48CD-8708-BE88A740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0D74-CAC2-437B-A337-024CB6F2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3048-E257-4BEE-8C8C-ECA3810A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4A54-FE27-4839-B603-1D5FC5E4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6AC9-D5FC-4444-8E64-5342C7D4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FC8-2DB3-42F3-B3FC-671D1C05C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E2E5-5925-423C-A031-D06CDAF8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4B6E-44E0-49AF-B4E5-4F28B304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6D18-A76E-4CB3-A29C-1D7B8DFD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E98B-96D2-4264-9C83-E7F2E673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F016-DA4A-42CF-8702-27F18C12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D55D-1B80-4EC2-84AC-6899F04A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CC031-7980-475E-9CB7-F280C33A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2812-A29D-42B4-AFCD-58EE30EE2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FEFB9-8F18-4789-9BD4-F51DF8893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02E5-7E96-4F39-924A-F54C6C52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714B3-6F91-4B63-A436-C77E93DF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0F7EF-6D1C-43D5-BA46-89F66F2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6C64-293D-43E1-BEC9-675233B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3DC9-04A8-4E21-A087-ED44B344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6C79C-68C3-4ACC-9021-43CAC09C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99A1-6EAC-4A77-9E4A-B7411663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60324-3377-4394-A332-37B9033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3ECD-FA80-47BC-BE85-A99FCFB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7E9D4-4A7A-4CAB-8B27-66C3F9D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86A9-0EB8-4D97-BDFF-D8212C4D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6353-135B-4EB6-B389-E0EDC1F9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A859-0416-42A5-B084-57A4A0DD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83D1-2078-43E2-B9D6-B02E2421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BD1F1-63E1-4EB0-A7E5-2D68517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70CB6-D4B4-40AC-8EDB-6AE60762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BFD-8F99-4905-8725-3A6815E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5AB86-EC7F-4309-8842-16C012FCB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77A6-FAA6-42E8-ACB0-D0590C1F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4C6C-4005-49D4-AAF0-CC05D118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9B27-43DC-4A50-AB08-0EF24D4D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893B-75BB-49B7-AA34-4A831FD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31B74-D9DF-44F7-B60B-DAA1E5CC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9EB1-2DEB-4AC2-A4D1-275B43D7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12F0-ABF2-450F-8572-31E25C91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468B-2FB8-4469-B08B-23852A10AE7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5C84-5482-4FAB-A04B-C863D547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9B57-ADC6-4530-9B6A-951B969B1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FFE9-91CF-40E8-AA6B-A12F4EA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mifacedb.eu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kasrl.org/jaff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itt.edu/~emotion/ck-spread.htm" TargetMode="External"/><Relationship Id="rId4" Type="http://schemas.openxmlformats.org/officeDocument/2006/relationships/hyperlink" Target="https://www.kaggle.com/c/challenges-in-representation-learning-facial-expression-recognition-challen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C2B-D45F-419F-9166-D772350A1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82750-1EDF-478A-8EC8-A3FD70AD9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Vivek Muskan 2017MT10755</a:t>
            </a:r>
          </a:p>
          <a:p>
            <a:r>
              <a:rPr lang="en-US" dirty="0"/>
              <a:t>Harsh Kumar 2017MT10729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FAD-65E5-4C98-BEBB-852D1A9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9226-5821-405F-843A-989EB6C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collection and basic study</a:t>
            </a:r>
          </a:p>
          <a:p>
            <a:r>
              <a:rPr lang="en-US" dirty="0">
                <a:solidFill>
                  <a:srgbClr val="00B050"/>
                </a:solidFill>
              </a:rPr>
              <a:t>Accuracy test on Neural Network (using assignment 1 model)</a:t>
            </a:r>
          </a:p>
          <a:p>
            <a:r>
              <a:rPr lang="en-US" dirty="0">
                <a:solidFill>
                  <a:srgbClr val="00B050"/>
                </a:solidFill>
              </a:rPr>
              <a:t>Accuracy test on Convolutional Neural Network (using </a:t>
            </a:r>
            <a:r>
              <a:rPr lang="en-US" dirty="0" err="1">
                <a:solidFill>
                  <a:srgbClr val="00B050"/>
                </a:solidFill>
              </a:rPr>
              <a:t>Keras</a:t>
            </a:r>
            <a:r>
              <a:rPr lang="en-US" dirty="0">
                <a:solidFill>
                  <a:srgbClr val="00B050"/>
                </a:solidFill>
              </a:rPr>
              <a:t> library)</a:t>
            </a:r>
          </a:p>
          <a:p>
            <a:r>
              <a:rPr lang="en-US" dirty="0">
                <a:solidFill>
                  <a:srgbClr val="FFC000"/>
                </a:solidFill>
              </a:rPr>
              <a:t>Study of further scope for increasing accuracy (GAN)</a:t>
            </a:r>
          </a:p>
          <a:p>
            <a:r>
              <a:rPr lang="en-US" dirty="0"/>
              <a:t>Implementation of Final Model</a:t>
            </a:r>
          </a:p>
          <a:p>
            <a:r>
              <a:rPr lang="en-US" dirty="0"/>
              <a:t>Report Submission</a:t>
            </a:r>
          </a:p>
          <a:p>
            <a:r>
              <a:rPr lang="en-US" dirty="0"/>
              <a:t>Further Extension of project to Gesture recognition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650A-561A-4CC2-96C1-C7F5EA9D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AC03-6D25-4552-958B-8E8B5E24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35000 dataset of facial expressions (48*48 pixel)</a:t>
            </a:r>
          </a:p>
          <a:p>
            <a:r>
              <a:rPr lang="en-US" dirty="0"/>
              <a:t>Classification of emotions</a:t>
            </a:r>
          </a:p>
          <a:p>
            <a:endParaRPr lang="en-US" dirty="0"/>
          </a:p>
        </p:txBody>
      </p:sp>
      <p:pic>
        <p:nvPicPr>
          <p:cNvPr id="4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9684505-3F2F-4EE9-89BB-DDF08E93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40" y="2940051"/>
            <a:ext cx="4867717" cy="31654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4B3E9-E7FE-454B-981F-400EA61BF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45" y="2940051"/>
            <a:ext cx="4948502" cy="34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FAD-65E5-4C98-BEBB-852D1A9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Road-map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9226-5821-405F-843A-989EB6C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and basic study</a:t>
            </a:r>
          </a:p>
          <a:p>
            <a:r>
              <a:rPr lang="en-US" dirty="0"/>
              <a:t>Accuracy test on Neural Network (using assignment 1 model)</a:t>
            </a:r>
          </a:p>
          <a:p>
            <a:r>
              <a:rPr lang="en-US" dirty="0"/>
              <a:t>Accuracy test on Convolutional Neural Network (using </a:t>
            </a:r>
            <a:r>
              <a:rPr lang="en-US" dirty="0" err="1"/>
              <a:t>Keras</a:t>
            </a:r>
            <a:r>
              <a:rPr lang="en-US" dirty="0"/>
              <a:t> library)</a:t>
            </a:r>
          </a:p>
          <a:p>
            <a:r>
              <a:rPr lang="en-US" dirty="0"/>
              <a:t>Study of further scope for increasing accuracy (GAN)</a:t>
            </a:r>
          </a:p>
          <a:p>
            <a:r>
              <a:rPr lang="en-US" dirty="0"/>
              <a:t>Implementation of Final Model</a:t>
            </a:r>
          </a:p>
          <a:p>
            <a:r>
              <a:rPr lang="en-US" dirty="0"/>
              <a:t>Report Submission</a:t>
            </a:r>
          </a:p>
          <a:p>
            <a:r>
              <a:rPr lang="en-US" dirty="0"/>
              <a:t>Further Extension of project to Gesture recognition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FAD-65E5-4C98-BEBB-852D1A9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Road-map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9226-5821-405F-843A-989EB6C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collection and basic study</a:t>
            </a:r>
          </a:p>
          <a:p>
            <a:r>
              <a:rPr lang="en-US" dirty="0"/>
              <a:t>Accuracy test on Neural Network (using assignment 1 model)</a:t>
            </a:r>
          </a:p>
          <a:p>
            <a:r>
              <a:rPr lang="en-US" dirty="0"/>
              <a:t>Accuracy test on Convolutional Neural Network (using </a:t>
            </a:r>
            <a:r>
              <a:rPr lang="en-US" dirty="0" err="1"/>
              <a:t>Keras</a:t>
            </a:r>
            <a:r>
              <a:rPr lang="en-US" dirty="0"/>
              <a:t> library)</a:t>
            </a:r>
          </a:p>
          <a:p>
            <a:r>
              <a:rPr lang="en-US" dirty="0"/>
              <a:t>Study of further scope for increasing accuracy (GAN)</a:t>
            </a:r>
          </a:p>
          <a:p>
            <a:r>
              <a:rPr lang="en-US" dirty="0"/>
              <a:t>Implementation of Final Model</a:t>
            </a:r>
          </a:p>
          <a:p>
            <a:r>
              <a:rPr lang="en-US" dirty="0"/>
              <a:t>Report Submission</a:t>
            </a:r>
          </a:p>
          <a:p>
            <a:r>
              <a:rPr lang="en-US" dirty="0"/>
              <a:t>Further Extension of project to Gesture recognition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A63-100D-48F3-8ECB-B62030BA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collection and basic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4335-5D57-4694-835D-C615950A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The datasets used are available in the following repository: 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http://www.kasrl.org/jaffe.html</a:t>
            </a:r>
            <a:r>
              <a:rPr lang="en-US" dirty="0">
                <a:hlinkClick r:id="rId3"/>
              </a:rPr>
              <a:t>https://mmifacedb.eu/</a:t>
            </a:r>
            <a:r>
              <a:rPr lang="en-US" dirty="0">
                <a:hlinkClick r:id="rId4"/>
              </a:rPr>
              <a:t>https://www.kaggle.com/c/challenges-in-representation-learning-facial-expression-recognition-challenge</a:t>
            </a:r>
            <a:r>
              <a:rPr lang="en-US" dirty="0">
                <a:hlinkClick r:id="rId5"/>
              </a:rPr>
              <a:t>http://www.pitt.edu/~emotion/ck-spread.htm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9F39E-FAF3-4DAE-9F42-B17AADE87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8999"/>
            <a:ext cx="4838700" cy="278383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0944C-9302-4DDF-B27F-ECA47B74F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3428999"/>
            <a:ext cx="621116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FAD-65E5-4C98-BEBB-852D1A9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Road-map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9226-5821-405F-843A-989EB6C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and basic study</a:t>
            </a:r>
          </a:p>
          <a:p>
            <a:r>
              <a:rPr lang="en-US" dirty="0">
                <a:solidFill>
                  <a:srgbClr val="FF0000"/>
                </a:solidFill>
              </a:rPr>
              <a:t>Accuracy test on Neural Network (using assignment 1 model)</a:t>
            </a:r>
          </a:p>
          <a:p>
            <a:r>
              <a:rPr lang="en-US" dirty="0"/>
              <a:t>Accuracy test on Convolutional Neural Network (using </a:t>
            </a:r>
            <a:r>
              <a:rPr lang="en-US" dirty="0" err="1"/>
              <a:t>Keras</a:t>
            </a:r>
            <a:r>
              <a:rPr lang="en-US" dirty="0"/>
              <a:t> library)</a:t>
            </a:r>
          </a:p>
          <a:p>
            <a:r>
              <a:rPr lang="en-US" dirty="0"/>
              <a:t>Study of further scope for increasing accuracy (GAN)</a:t>
            </a:r>
          </a:p>
          <a:p>
            <a:r>
              <a:rPr lang="en-US" dirty="0"/>
              <a:t>Implementation of Final Model</a:t>
            </a:r>
          </a:p>
          <a:p>
            <a:r>
              <a:rPr lang="en-US" dirty="0"/>
              <a:t>Report Submission</a:t>
            </a:r>
          </a:p>
          <a:p>
            <a:r>
              <a:rPr lang="en-US" dirty="0"/>
              <a:t>Further Extension of project to Gesture recognition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4DAF-C4AF-447A-B6EE-49EF6D34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 test on NN (Assignment 1 Model) </a:t>
            </a:r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F1D1678-5CAB-4FCB-8160-8CAD0D7C0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6" y="1891280"/>
            <a:ext cx="5450850" cy="378562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658539-5322-48C1-BC8D-840BD6523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11" y="1768662"/>
            <a:ext cx="5465454" cy="39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675E0-B1E2-49DD-9E6F-22AD671AA914}"/>
              </a:ext>
            </a:extLst>
          </p:cNvPr>
          <p:cNvSpPr txBox="1"/>
          <p:nvPr/>
        </p:nvSpPr>
        <p:spPr>
          <a:xfrm>
            <a:off x="5251747" y="5859262"/>
            <a:ext cx="225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 23 % Accuracy</a:t>
            </a:r>
          </a:p>
        </p:txBody>
      </p:sp>
    </p:spTree>
    <p:extLst>
      <p:ext uri="{BB962C8B-B14F-4D97-AF65-F5344CB8AC3E}">
        <p14:creationId xmlns:p14="http://schemas.microsoft.com/office/powerpoint/2010/main" val="273915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FAD-65E5-4C98-BEBB-852D1A9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Road-map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9226-5821-405F-843A-989EB6C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and basic study</a:t>
            </a:r>
          </a:p>
          <a:p>
            <a:r>
              <a:rPr lang="en-US" dirty="0"/>
              <a:t>Accuracy test on Neural Network (using assignment 1 model)</a:t>
            </a:r>
          </a:p>
          <a:p>
            <a:r>
              <a:rPr lang="en-US" dirty="0">
                <a:solidFill>
                  <a:srgbClr val="FF0000"/>
                </a:solidFill>
              </a:rPr>
              <a:t>Accuracy test on Convolutional Neural Network (using </a:t>
            </a:r>
            <a:r>
              <a:rPr lang="en-US" dirty="0" err="1">
                <a:solidFill>
                  <a:srgbClr val="FF0000"/>
                </a:solidFill>
              </a:rPr>
              <a:t>Keras</a:t>
            </a:r>
            <a:r>
              <a:rPr lang="en-US" dirty="0">
                <a:solidFill>
                  <a:srgbClr val="FF0000"/>
                </a:solidFill>
              </a:rPr>
              <a:t> library)</a:t>
            </a:r>
          </a:p>
          <a:p>
            <a:r>
              <a:rPr lang="en-US" dirty="0"/>
              <a:t>Study of further scope for increasing accuracy (GAN)</a:t>
            </a:r>
          </a:p>
          <a:p>
            <a:r>
              <a:rPr lang="en-US" dirty="0"/>
              <a:t>Implementation of Final Model</a:t>
            </a:r>
          </a:p>
          <a:p>
            <a:r>
              <a:rPr lang="en-US" dirty="0"/>
              <a:t>Report Submission</a:t>
            </a:r>
          </a:p>
          <a:p>
            <a:r>
              <a:rPr lang="en-US" dirty="0"/>
              <a:t>Further Extension of project to Gesture recognition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9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B9E-1B5E-4C86-BC9C-F4C802D8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 test on CNN (</a:t>
            </a:r>
            <a:r>
              <a:rPr lang="en-US" dirty="0" err="1">
                <a:solidFill>
                  <a:srgbClr val="FF0000"/>
                </a:solidFill>
              </a:rPr>
              <a:t>Keras</a:t>
            </a:r>
            <a:r>
              <a:rPr lang="en-US" dirty="0">
                <a:solidFill>
                  <a:srgbClr val="FF0000"/>
                </a:solidFill>
              </a:rPr>
              <a:t> library)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1FA41-E948-42FD-879D-27D3C0F25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28" y="1494768"/>
            <a:ext cx="4340445" cy="4629808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C47DEA2-2251-42FB-B849-BBADE1F46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12" y="1475582"/>
            <a:ext cx="5707449" cy="4648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BAAAD5-A4DC-4632-BE81-F3E80FD7AC1E}"/>
              </a:ext>
            </a:extLst>
          </p:cNvPr>
          <p:cNvSpPr txBox="1"/>
          <p:nvPr/>
        </p:nvSpPr>
        <p:spPr>
          <a:xfrm>
            <a:off x="4999321" y="6262042"/>
            <a:ext cx="219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 84 % Accuracy</a:t>
            </a:r>
          </a:p>
        </p:txBody>
      </p:sp>
    </p:spTree>
    <p:extLst>
      <p:ext uri="{BB962C8B-B14F-4D97-AF65-F5344CB8AC3E}">
        <p14:creationId xmlns:p14="http://schemas.microsoft.com/office/powerpoint/2010/main" val="266883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Facial Expression Recognition</vt:lpstr>
      <vt:lpstr>Project Overview</vt:lpstr>
      <vt:lpstr>Road-map </vt:lpstr>
      <vt:lpstr>Road-map </vt:lpstr>
      <vt:lpstr>Data collection and basic study</vt:lpstr>
      <vt:lpstr>Road-map </vt:lpstr>
      <vt:lpstr>Accuracy test on NN (Assignment 1 Model) </vt:lpstr>
      <vt:lpstr>Road-map </vt:lpstr>
      <vt:lpstr>Accuracy test on CNN (Keras library)</vt:lpstr>
      <vt:lpstr>Current 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Vivek Muskan</dc:creator>
  <cp:lastModifiedBy>Vivek Muskan</cp:lastModifiedBy>
  <cp:revision>7</cp:revision>
  <dcterms:created xsi:type="dcterms:W3CDTF">2020-02-16T16:01:34Z</dcterms:created>
  <dcterms:modified xsi:type="dcterms:W3CDTF">2020-02-16T17:11:55Z</dcterms:modified>
</cp:coreProperties>
</file>