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5BFD-5CE7-4338-B4DE-D3FF30FF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989D2-7296-4E9A-8F3F-1A67A5108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2A266-6ACC-4F62-8FF5-A82DBD68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37F0-6168-442D-892D-20AFE165B8D7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F150-5D32-40EB-8A63-CAA2EFDC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12F1B-CF69-471B-9372-64C99563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7AE-2328-433A-AD61-DBAA4E7BF2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4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7D70-CEDD-4AFA-B783-2B36B08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19385-D7D0-4447-AF4C-94860E970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9EDA9-7128-4854-A362-0032AA71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37F0-6168-442D-892D-20AFE165B8D7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0D65B-3F14-4924-8E82-69EE6375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9F4CB-69B5-4B72-AB59-804007D4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7AE-2328-433A-AD61-DBAA4E7BF2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D552F-3B18-473D-90C5-2F43D27ED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F22DC-10CE-44E5-954D-47B71F118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149AC-A39F-438B-9A77-C8AC00E4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37F0-6168-442D-892D-20AFE165B8D7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DA6E-9BEA-4E80-97B8-BEBA9700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4AFF4-7CA3-4514-A98D-C222B226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7AE-2328-433A-AD61-DBAA4E7BF2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0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D79A-157A-4C69-AD5E-2E3A1F3C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3D33-7315-431F-B79B-15E2C6D8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0A0EE-6268-41A3-B238-641B8886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37F0-6168-442D-892D-20AFE165B8D7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EBC8D-14AE-4A7B-9B2D-CDAE1C0D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45DF-D3B3-4FB6-B028-31D39C1D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7AE-2328-433A-AD61-DBAA4E7BF2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1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F64F-923D-4008-90A6-5E9FE268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A6E43-C14E-48C8-BE6A-AA3E1F80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87479-9739-4149-A7EA-90AD9165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37F0-6168-442D-892D-20AFE165B8D7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45DFE-C1FE-4FB3-855A-17CB6C6F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68AF-7BA0-4B4D-96C4-575C63D7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7AE-2328-433A-AD61-DBAA4E7BF2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6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6DC4-D7E4-404F-8F9D-64385ECC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1098-99CE-4AD9-9C24-D6E67C44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39C1F-23DC-41F3-B5C9-66B3E03A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2018-239F-4DD3-B70D-6BA239DB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37F0-6168-442D-892D-20AFE165B8D7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3D3D9-EEAF-40C7-80B7-D9F942CE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037CE-A8AF-45F0-B3A1-00C21399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7AE-2328-433A-AD61-DBAA4E7BF2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4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3722-175B-474A-854D-241472B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2F9D6-FF3E-47A8-9544-5B5B98E71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58BD3-BFDC-4B40-A216-5717067E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EF409-4B9C-4076-A6D2-473911C43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14CDE-5FD7-4A6A-9E8D-258C9429A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89116-E851-4D73-A251-7C0124E2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37F0-6168-442D-892D-20AFE165B8D7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7E7D8-9BDA-472D-80C3-77FF56B1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297A6-3B63-4648-8CE9-F4C69CA9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7AE-2328-433A-AD61-DBAA4E7BF2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6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6DAE-02B8-446F-89BC-4EF9B082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EE08A-B023-419E-9504-EB75E9A8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37F0-6168-442D-892D-20AFE165B8D7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E1706-B5E3-497E-B052-23F89EE8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E2482-5BDE-4BA9-B7A8-3E585FBE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7AE-2328-433A-AD61-DBAA4E7BF2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3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C7EE7-F680-4A97-8FF9-8C0D020D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37F0-6168-442D-892D-20AFE165B8D7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67092-CB66-4158-ABEA-BE27D6E7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4A705-1E18-428A-BF16-CBA55F04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7AE-2328-433A-AD61-DBAA4E7BF2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8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6E1E-65F4-498A-9F49-DBB91C21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B7C5-2A2C-4DFE-B0F3-D013FB00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48504-C4A7-4587-A34E-95AE530A9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31CF3-A2A1-42AF-B079-DDE5FE18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37F0-6168-442D-892D-20AFE165B8D7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24E9A-0A90-465B-AB9B-F9F5C31C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047E-3E14-473B-8B0B-66EEB771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7AE-2328-433A-AD61-DBAA4E7BF2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7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8B00-2BBA-4146-8AE8-03654501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830E9-146A-4DB0-AEB0-85C7ADEA2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DC30B-5798-4C1E-A9F4-53859C598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BAEF3-D79C-48FB-93BE-4FFAE20F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37F0-6168-442D-892D-20AFE165B8D7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BBC68-19C2-46D1-964D-B3043928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2B534-8FA4-4911-A23F-AE7A48B2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7AE-2328-433A-AD61-DBAA4E7BF2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2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74D90-AFE1-4A41-8D65-E19FF096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75AA9-3315-4FDC-9C71-C3BE8FCF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0E716-A3C5-4E8D-A79C-A1FB45C0A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637F0-6168-442D-892D-20AFE165B8D7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A3EF-30DB-454F-9FEC-7FCC1A84E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E5EE-704E-4F5D-A8DA-EE6ED7622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297AE-2328-433A-AD61-DBAA4E7BF2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7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F001-162D-4470-890B-FD2DBBAED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Alphabet Recognition of Speech Signals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74546-6FC1-427C-B513-77338BCB9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Vivek Muskan 2017MT10755</a:t>
            </a:r>
          </a:p>
          <a:p>
            <a:r>
              <a:rPr lang="en-US" dirty="0"/>
              <a:t>Deepak Kumar 2017PH10813</a:t>
            </a:r>
          </a:p>
          <a:p>
            <a:endParaRPr lang="en-US" dirty="0"/>
          </a:p>
          <a:p>
            <a:r>
              <a:rPr lang="en-US" dirty="0"/>
              <a:t>ELL205 – Course Project</a:t>
            </a:r>
          </a:p>
        </p:txBody>
      </p:sp>
    </p:spTree>
    <p:extLst>
      <p:ext uri="{BB962C8B-B14F-4D97-AF65-F5344CB8AC3E}">
        <p14:creationId xmlns:p14="http://schemas.microsoft.com/office/powerpoint/2010/main" val="184986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9CBA-734D-49A4-B636-07621906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9277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E465-755C-4F13-B869-39D9496A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Types of Speech Recognition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C8DA-0C68-49DB-90F6-FBD4BDE6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Speech recognition system are designed based on :</a:t>
            </a:r>
          </a:p>
          <a:p>
            <a:r>
              <a:rPr lang="en-US" dirty="0"/>
              <a:t>Number of Speakers</a:t>
            </a:r>
          </a:p>
          <a:p>
            <a:r>
              <a:rPr lang="en-US" dirty="0"/>
              <a:t>Nature of Utterance</a:t>
            </a:r>
          </a:p>
          <a:p>
            <a:r>
              <a:rPr lang="en-US" dirty="0"/>
              <a:t>Vocabulary Size</a:t>
            </a:r>
          </a:p>
          <a:p>
            <a:r>
              <a:rPr lang="en-US" dirty="0"/>
              <a:t>Number of Language (Continuous vs Combination of Phonemes)</a:t>
            </a:r>
          </a:p>
          <a:p>
            <a:r>
              <a:rPr lang="en-US" dirty="0"/>
              <a:t>Spectral Bandwidth</a:t>
            </a:r>
          </a:p>
        </p:txBody>
      </p:sp>
    </p:spTree>
    <p:extLst>
      <p:ext uri="{BB962C8B-B14F-4D97-AF65-F5344CB8AC3E}">
        <p14:creationId xmlns:p14="http://schemas.microsoft.com/office/powerpoint/2010/main" val="26051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EA2C-3EB8-4F96-B109-3F3C280E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Basic Idea of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ED4B-9097-40E2-B6AA-7592E8890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Speech</a:t>
            </a:r>
          </a:p>
          <a:p>
            <a:r>
              <a:rPr lang="en-US" dirty="0"/>
              <a:t>ADC </a:t>
            </a:r>
          </a:p>
          <a:p>
            <a:r>
              <a:rPr lang="en-US" dirty="0"/>
              <a:t>Amplitude Normalize</a:t>
            </a:r>
          </a:p>
          <a:p>
            <a:r>
              <a:rPr lang="en-US" dirty="0"/>
              <a:t>Noise Filtration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Word Mapping (HMM)</a:t>
            </a:r>
          </a:p>
          <a:p>
            <a:r>
              <a:rPr lang="en-US" dirty="0"/>
              <a:t>Output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6D237-CFF1-414A-895E-E6326994B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525" y="1552374"/>
            <a:ext cx="752580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C933-62D8-46B4-A924-FE85E90B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Feature Extraction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85EC-B322-41DA-85D5-930D8AD3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Perceptual Linear Prediction (PLP)</a:t>
            </a:r>
          </a:p>
          <a:p>
            <a:r>
              <a:rPr lang="en-US" b="1" dirty="0"/>
              <a:t>Relative spectra of log domain coefficients PLP (RASTA-PLP)</a:t>
            </a:r>
          </a:p>
          <a:p>
            <a:r>
              <a:rPr lang="en-US" dirty="0"/>
              <a:t>Linear Predictive Coding (LPC)</a:t>
            </a:r>
          </a:p>
          <a:p>
            <a:r>
              <a:rPr lang="en-US" b="1" dirty="0"/>
              <a:t>Predictive cepstral coefficients (LPCC)</a:t>
            </a:r>
          </a:p>
          <a:p>
            <a:r>
              <a:rPr lang="en-US" dirty="0"/>
              <a:t>Mel scale cepstral analysis</a:t>
            </a:r>
          </a:p>
          <a:p>
            <a:r>
              <a:rPr lang="en-US" b="1" dirty="0"/>
              <a:t>Mel-frequency cepstral coefficients (MFCC)</a:t>
            </a:r>
          </a:p>
          <a:p>
            <a:r>
              <a:rPr lang="en-US" dirty="0">
                <a:solidFill>
                  <a:srgbClr val="FF0000"/>
                </a:solidFill>
              </a:rPr>
              <a:t>Outdated: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Power spectral analysis (FFT)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Energy Normalization</a:t>
            </a:r>
          </a:p>
        </p:txBody>
      </p:sp>
    </p:spTree>
    <p:extLst>
      <p:ext uri="{BB962C8B-B14F-4D97-AF65-F5344CB8AC3E}">
        <p14:creationId xmlns:p14="http://schemas.microsoft.com/office/powerpoint/2010/main" val="51733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CF44-DCBF-46AF-ABA1-EF25D5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Limits of Feature Extraction Algorithms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E14804-824F-4E5F-BB46-0E7B9ED64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84191"/>
            <a:ext cx="10515600" cy="1834206"/>
          </a:xfrm>
        </p:spPr>
      </p:pic>
    </p:spTree>
    <p:extLst>
      <p:ext uri="{BB962C8B-B14F-4D97-AF65-F5344CB8AC3E}">
        <p14:creationId xmlns:p14="http://schemas.microsoft.com/office/powerpoint/2010/main" val="312650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B0ED-EE36-4FBE-8902-2F98DB38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Project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8971-1EA5-4025-A50E-8827EBB2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Vocabulary Size : 26 </a:t>
            </a:r>
          </a:p>
          <a:p>
            <a:r>
              <a:rPr lang="en-US" dirty="0"/>
              <a:t>Number of Language : 1 (English)</a:t>
            </a:r>
          </a:p>
          <a:p>
            <a:r>
              <a:rPr lang="en-US" dirty="0"/>
              <a:t>Number of Speaker : 1</a:t>
            </a:r>
          </a:p>
          <a:p>
            <a:r>
              <a:rPr lang="en-US" dirty="0"/>
              <a:t>Nature of Utterance : Single Phoneme (Mostly)</a:t>
            </a:r>
          </a:p>
        </p:txBody>
      </p:sp>
    </p:spTree>
    <p:extLst>
      <p:ext uri="{BB962C8B-B14F-4D97-AF65-F5344CB8AC3E}">
        <p14:creationId xmlns:p14="http://schemas.microsoft.com/office/powerpoint/2010/main" val="187469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8798A5-66F0-44EE-BE8F-AE9EB6F1E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98" y="2907038"/>
            <a:ext cx="4462907" cy="2874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BEF2E-CFA2-4F93-A4A4-C1289982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F847-5FF4-494A-825E-29FD0482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Noise Filtration – Audio Software (Audacity)</a:t>
            </a:r>
          </a:p>
          <a:p>
            <a:r>
              <a:rPr lang="en-US" dirty="0"/>
              <a:t>Feature Extraction – Matching using Cross-Correlation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   X		Y		Z</a:t>
            </a:r>
          </a:p>
        </p:txBody>
      </p:sp>
    </p:spTree>
    <p:extLst>
      <p:ext uri="{BB962C8B-B14F-4D97-AF65-F5344CB8AC3E}">
        <p14:creationId xmlns:p14="http://schemas.microsoft.com/office/powerpoint/2010/main" val="367939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DA71-579D-450A-9FE1-BD491A12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Cross-Correlation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EEF7-64E6-460A-8A92-575AD697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measure similarity between two signals</a:t>
            </a:r>
          </a:p>
          <a:p>
            <a:r>
              <a:rPr lang="en-US" dirty="0"/>
              <a:t>Similarity is directly proportional to value of Correlation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7AA81-C761-4C8E-8B46-AF0AC7E1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29" y="2849732"/>
            <a:ext cx="7743825" cy="3458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0529E2-6D99-4BBC-913F-BB35282D07F6}"/>
              </a:ext>
            </a:extLst>
          </p:cNvPr>
          <p:cNvSpPr txBox="1"/>
          <p:nvPr/>
        </p:nvSpPr>
        <p:spPr>
          <a:xfrm>
            <a:off x="4534363" y="6308209"/>
            <a:ext cx="29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Snapshot from MATLAB Code</a:t>
            </a:r>
          </a:p>
        </p:txBody>
      </p:sp>
    </p:spTree>
    <p:extLst>
      <p:ext uri="{BB962C8B-B14F-4D97-AF65-F5344CB8AC3E}">
        <p14:creationId xmlns:p14="http://schemas.microsoft.com/office/powerpoint/2010/main" val="84639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CDB2-1CB7-4FFD-B48F-BAFD8867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81616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Alphabet Recognition of Speech Signals</vt:lpstr>
      <vt:lpstr>Types of Speech Recognition System</vt:lpstr>
      <vt:lpstr>Basic Idea of Speech Recognition</vt:lpstr>
      <vt:lpstr>Feature Extraction Method</vt:lpstr>
      <vt:lpstr>Limits of Feature Extraction Algorithms</vt:lpstr>
      <vt:lpstr>Project Requirement</vt:lpstr>
      <vt:lpstr>Our Implementation</vt:lpstr>
      <vt:lpstr>Cross-Correlation</vt:lpstr>
      <vt:lpstr>Demo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Alphabet Recognition of Speech Signals</dc:title>
  <dc:creator>Vivek Muskan</dc:creator>
  <cp:lastModifiedBy>Vivek Muskan</cp:lastModifiedBy>
  <cp:revision>8</cp:revision>
  <dcterms:created xsi:type="dcterms:W3CDTF">2019-11-13T12:36:46Z</dcterms:created>
  <dcterms:modified xsi:type="dcterms:W3CDTF">2019-11-13T13:34:05Z</dcterms:modified>
</cp:coreProperties>
</file>