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8"/>
  </p:notesMasterIdLst>
  <p:sldIdLst>
    <p:sldId id="256" r:id="rId2"/>
    <p:sldId id="277" r:id="rId3"/>
    <p:sldId id="276" r:id="rId4"/>
    <p:sldId id="278" r:id="rId5"/>
    <p:sldId id="279" r:id="rId6"/>
    <p:sldId id="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07702F-32C3-9A47-A1F8-C5450225C310}">
          <p14:sldIdLst>
            <p14:sldId id="256"/>
            <p14:sldId id="277"/>
            <p14:sldId id="276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79EDD-156B-453A-A5D8-B8082D272C0C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949DF-0722-4A93-8225-67CDA8A7A9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963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D58B-4078-4800-942C-6FAB6039A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91FE0-9335-47D2-9407-BCDCDDECE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BAC39-0880-4D59-8BFC-6B6EE7A8D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BF67-CBFD-4410-A6FC-3E5A725DD5D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EC6E0-AE7D-4604-8B66-F46FAE074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635F4-C8C0-4F41-BA01-92E10AB1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2F9C-0EB5-4F44-84AC-2F109B06A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1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4F34-93F5-400B-B02D-50D19EAD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E7249-F665-484E-B041-B30DEA56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CACDB-5687-422D-AF4A-26BF7251B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BF67-CBFD-4410-A6FC-3E5A725DD5D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53E09-66FB-46FF-AB4A-86D5EB830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AE74C-995C-4ECC-95F7-89DE8700B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2F9C-0EB5-4F44-84AC-2F109B06A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0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AE5D2A-ED5C-410A-90CE-B27DB472A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4C82D-01E1-4319-A304-107618CF7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C3523-C7AB-4DB4-BA37-A3D6E324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BF67-CBFD-4410-A6FC-3E5A725DD5D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522EF-DBB4-4736-8A70-1090EDDB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C76C4-E7A6-45B3-840F-1372A851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2F9C-0EB5-4F44-84AC-2F109B06A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2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6CDD-7F26-4FF1-9A53-7DC1E61E0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64B1D-A195-4C56-A27E-823D8EE60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96D4D-B3FC-425A-AD03-98F5E747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BF67-CBFD-4410-A6FC-3E5A725DD5D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AE18E-0A74-48AC-B626-610DFA3B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31081-82C0-42B9-B724-AA47B3FE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2F9C-0EB5-4F44-84AC-2F109B06A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8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F3E6-BF09-421A-89FE-9F9DF5C59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8BA78-4B80-47C3-A104-6B2DCAD8B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C605B-5F56-4D55-ACBE-1DA61EB8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BF67-CBFD-4410-A6FC-3E5A725DD5D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FDF65-7EDA-4C77-95E5-521DB92F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DF46F-661E-4D35-8438-1971C55F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2F9C-0EB5-4F44-84AC-2F109B06A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3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02ED-E0A4-4AF3-A57C-9836406F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C713E-40BA-4CCF-B2BD-5BCDADF07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8A96B-B902-4358-A8E4-7423BC7B9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A608A-8F02-4D6B-8556-EC2F7D0E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BF67-CBFD-4410-A6FC-3E5A725DD5D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4C852-9650-4324-A677-AE31947B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AA109-F69E-407F-A18F-DB5D3280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2F9C-0EB5-4F44-84AC-2F109B06A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85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8699-3DBE-4390-95CE-6CEBA03AB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AE424-0D13-4345-83D4-0B8751CFE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FB7C8-50CC-428F-A1C6-3BF37045D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8E31C-0153-4648-948D-F0FA3233F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66FE14-F29D-4BBE-9965-C39691FFA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C41C42-4D23-4819-8310-4DC60B77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BF67-CBFD-4410-A6FC-3E5A725DD5D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CBFD5-93CE-4D34-B50A-512B83D4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A72A6-7E3F-46D2-9AA4-89A0D792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2F9C-0EB5-4F44-84AC-2F109B06A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44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B174-43F0-42DD-AD20-97500298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31784-2F96-4B99-BBC9-C0603454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BF67-CBFD-4410-A6FC-3E5A725DD5D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E590C-D0CC-468B-B1DA-DD6997DF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E4855-804C-4872-9F4F-47D3D4CD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2F9C-0EB5-4F44-84AC-2F109B06A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8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32EBB-71C5-4B46-8F66-5F6434BC3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BF67-CBFD-4410-A6FC-3E5A725DD5D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CDD6E-DE95-473F-9F35-526F28D9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5E593-8B89-4E1E-BB41-605D2F51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2F9C-0EB5-4F44-84AC-2F109B06A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6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81CC-5502-4E27-B0E0-BC6EDBCEC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C0F5-64DC-4ACD-A9D3-07D0BBF0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BBFD4-02FC-4929-8AD4-108D0395A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C77BA-507A-4557-8F5C-09340372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BF67-CBFD-4410-A6FC-3E5A725DD5D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2A7AF-6E40-43C2-A647-9DCF62A8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85860-824A-4335-8125-13ED758F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2F9C-0EB5-4F44-84AC-2F109B06A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30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C7F9-DEFC-431E-9797-468E06307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6FF66-C410-4006-9120-FB8692341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89107-EA3B-4BD2-B315-E8272C52C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6B0DD-0D76-48D6-A5BE-6B9D8C24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BF67-CBFD-4410-A6FC-3E5A725DD5D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E3918-DE49-49DD-9698-25BEED76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71E1B-E76B-474E-9544-FB90DF78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2F9C-0EB5-4F44-84AC-2F109B06A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6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BCBAE5-FCAD-4B20-B932-DFC92642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B954B-ECCD-444E-875E-2EEF58D49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9D8B6-1527-40F4-A0F3-1DA7FD51E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1BF67-CBFD-4410-A6FC-3E5A725DD5D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D930A-112E-4BBF-98A7-2761FFEF8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5FCFF-2A2B-48F7-85B0-7A7156840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62F9C-0EB5-4F44-84AC-2F109B06A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1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iends-of-Tracking-Data-FoTD/LaurieOnTracking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83FDF-9250-4C0F-BB96-5B4E88BCD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4313" y="40340"/>
            <a:ext cx="6172200" cy="5836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3100" spc="200" dirty="0"/>
              <a:t>			     </a:t>
            </a:r>
            <a:br>
              <a:rPr lang="en-US" sz="3100" spc="200" dirty="0"/>
            </a:br>
            <a:r>
              <a:rPr lang="en-US" sz="3100" b="1" u="sng" spc="200" dirty="0"/>
              <a:t>Data Analytics Competition</a:t>
            </a:r>
            <a:br>
              <a:rPr lang="en-US" sz="3100" spc="200" dirty="0"/>
            </a:br>
            <a:endParaRPr lang="en-US" sz="3100" spc="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8DECD-5330-42D9-8773-DB9BE29FF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6070" y="5086350"/>
            <a:ext cx="2908303" cy="117829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/>
            <a:r>
              <a:rPr lang="en-US" sz="1800" b="1" dirty="0"/>
              <a:t>Team Name : “</a:t>
            </a:r>
            <a:r>
              <a:rPr lang="en-US" sz="1800" b="1" dirty="0" err="1"/>
              <a:t>Stataholics</a:t>
            </a:r>
            <a:r>
              <a:rPr lang="en-US" sz="1800" b="1" dirty="0"/>
              <a:t>”</a:t>
            </a:r>
          </a:p>
          <a:p>
            <a:pPr indent="-228600" algn="l"/>
            <a:r>
              <a:rPr lang="en-US" sz="1800" b="1" dirty="0"/>
              <a:t>Vivekpandian </a:t>
            </a:r>
            <a:r>
              <a:rPr lang="en-US" sz="1800" b="1" dirty="0" err="1"/>
              <a:t>Veerapandain</a:t>
            </a:r>
            <a:endParaRPr lang="en-US" sz="1800" b="1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toy&#10;&#10;Description automatically generated">
            <a:extLst>
              <a:ext uri="{FF2B5EF4-FFF2-40B4-BE49-F238E27FC236}">
                <a16:creationId xmlns:a16="http://schemas.microsoft.com/office/drawing/2014/main" id="{6C4CF03F-71EB-4B13-AE81-0598837A53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8" b="-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8121C-49F8-4EA6-B611-C9D16941A1EF}"/>
              </a:ext>
            </a:extLst>
          </p:cNvPr>
          <p:cNvSpPr txBox="1"/>
          <p:nvPr/>
        </p:nvSpPr>
        <p:spPr>
          <a:xfrm>
            <a:off x="7335079" y="5442012"/>
            <a:ext cx="469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4DDDB5-0E47-41DB-8EFB-20274C15EE12}"/>
              </a:ext>
            </a:extLst>
          </p:cNvPr>
          <p:cNvSpPr txBox="1"/>
          <p:nvPr/>
        </p:nvSpPr>
        <p:spPr>
          <a:xfrm>
            <a:off x="195309" y="6458865"/>
            <a:ext cx="1423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- theathletic.com</a:t>
            </a:r>
          </a:p>
        </p:txBody>
      </p:sp>
    </p:spTree>
    <p:extLst>
      <p:ext uri="{BB962C8B-B14F-4D97-AF65-F5344CB8AC3E}">
        <p14:creationId xmlns:p14="http://schemas.microsoft.com/office/powerpoint/2010/main" val="82067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18DB6D-1134-4315-9366-C14196EBC706}"/>
              </a:ext>
            </a:extLst>
          </p:cNvPr>
          <p:cNvSpPr txBox="1"/>
          <p:nvPr/>
        </p:nvSpPr>
        <p:spPr>
          <a:xfrm>
            <a:off x="947446" y="1053711"/>
            <a:ext cx="4933490" cy="1424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u="sng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LIONEL MESSI PASS STATS AGAINST GIRONA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B7AE9D-735B-4788-A70F-D03931E0018C}"/>
              </a:ext>
            </a:extLst>
          </p:cNvPr>
          <p:cNvSpPr txBox="1"/>
          <p:nvPr/>
        </p:nvSpPr>
        <p:spPr>
          <a:xfrm>
            <a:off x="947447" y="2799889"/>
            <a:ext cx="4933490" cy="29875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Number of Passes	     :70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Accurate passes	     :58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Average Length	     :14.30 yards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Average Angle 	     :-0.30 radians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Wrong passes	     	     :12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Average length	     :18.60 yards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Average Angle	     :-0.17 radians  </a:t>
            </a:r>
          </a:p>
        </p:txBody>
      </p:sp>
      <p:pic>
        <p:nvPicPr>
          <p:cNvPr id="10" name="Picture 9" descr="A picture containing small, different, table, sitting&#10;&#10;Description automatically generated">
            <a:extLst>
              <a:ext uri="{FF2B5EF4-FFF2-40B4-BE49-F238E27FC236}">
                <a16:creationId xmlns:a16="http://schemas.microsoft.com/office/drawing/2014/main" id="{6745CF27-7FA3-4E37-9500-44B58567E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088" y="347472"/>
            <a:ext cx="5097503" cy="2971800"/>
          </a:xfrm>
          <a:prstGeom prst="rect">
            <a:avLst/>
          </a:prstGeom>
        </p:spPr>
      </p:pic>
      <p:pic>
        <p:nvPicPr>
          <p:cNvPr id="8" name="Picture 7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80E91D25-2F51-48E8-AE9F-39B227E4A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088" y="3575038"/>
            <a:ext cx="5097503" cy="2971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A37AA0-B0B4-4FA1-A585-CD2E6AD9714C}"/>
              </a:ext>
            </a:extLst>
          </p:cNvPr>
          <p:cNvSpPr txBox="1"/>
          <p:nvPr/>
        </p:nvSpPr>
        <p:spPr>
          <a:xfrm>
            <a:off x="7678446" y="6492551"/>
            <a:ext cx="3169919" cy="29718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solidFill>
                  <a:srgbClr val="FFFFFF"/>
                </a:solidFill>
              </a:rPr>
              <a:t>ACCURATE PASSES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87D154-130E-4AC5-AA02-8FCB3B9EBE17}"/>
              </a:ext>
            </a:extLst>
          </p:cNvPr>
          <p:cNvSpPr txBox="1"/>
          <p:nvPr/>
        </p:nvSpPr>
        <p:spPr>
          <a:xfrm>
            <a:off x="7799795" y="3022092"/>
            <a:ext cx="2927222" cy="29718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solidFill>
                  <a:srgbClr val="FFFFFF"/>
                </a:solidFill>
              </a:rPr>
              <a:t>WRONG PASSES</a:t>
            </a:r>
          </a:p>
        </p:txBody>
      </p:sp>
    </p:spTree>
    <p:extLst>
      <p:ext uri="{BB962C8B-B14F-4D97-AF65-F5344CB8AC3E}">
        <p14:creationId xmlns:p14="http://schemas.microsoft.com/office/powerpoint/2010/main" val="3682131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18DB6D-1134-4315-9366-C14196EBC706}"/>
              </a:ext>
            </a:extLst>
          </p:cNvPr>
          <p:cNvSpPr txBox="1"/>
          <p:nvPr/>
        </p:nvSpPr>
        <p:spPr>
          <a:xfrm>
            <a:off x="722243" y="1053711"/>
            <a:ext cx="5158693" cy="1424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u="sng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LIONEL MESSI SHOT STATS AGAINST GIRONA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B7AE9D-735B-4788-A70F-D03931E0018C}"/>
              </a:ext>
            </a:extLst>
          </p:cNvPr>
          <p:cNvSpPr txBox="1"/>
          <p:nvPr/>
        </p:nvSpPr>
        <p:spPr>
          <a:xfrm>
            <a:off x="947447" y="2799889"/>
            <a:ext cx="4933490" cy="29875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Number of Shots	     :6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Shots On Target	     :58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Shots Off Target	     :12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Goals Scored		     :1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Shots Outside the Box	     :4  </a:t>
            </a:r>
          </a:p>
        </p:txBody>
      </p:sp>
      <p:pic>
        <p:nvPicPr>
          <p:cNvPr id="21" name="Picture 20" descr="A picture containing ball, holding, white, rainbow&#10;&#10;Description automatically generated">
            <a:extLst>
              <a:ext uri="{FF2B5EF4-FFF2-40B4-BE49-F238E27FC236}">
                <a16:creationId xmlns:a16="http://schemas.microsoft.com/office/drawing/2014/main" id="{5F4E0009-5E21-4B18-AE47-D3D72B2C5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483" y="388368"/>
            <a:ext cx="4561274" cy="3040632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DD4AAE-4655-4938-B0C9-9C1F6A9B7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483" y="3714432"/>
            <a:ext cx="4789741" cy="314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0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18DB6D-1134-4315-9366-C14196EBC706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sng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AARON RAMSEY 2017-18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6A173E-7556-45C7-B57B-401AEFAE8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8" y="2461506"/>
            <a:ext cx="4777146" cy="392826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ircuit board&#10;&#10;Description automatically generated">
            <a:extLst>
              <a:ext uri="{FF2B5EF4-FFF2-40B4-BE49-F238E27FC236}">
                <a16:creationId xmlns:a16="http://schemas.microsoft.com/office/drawing/2014/main" id="{0B8B9BE8-AEC8-416B-94CD-31B882AD6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535" y="2185232"/>
            <a:ext cx="5910465" cy="448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77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2DBB2B-EAE5-4749-BEE9-FBF17F719229}"/>
              </a:ext>
            </a:extLst>
          </p:cNvPr>
          <p:cNvSpPr txBox="1"/>
          <p:nvPr/>
        </p:nvSpPr>
        <p:spPr>
          <a:xfrm>
            <a:off x="2196548" y="139148"/>
            <a:ext cx="82710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u="sng" dirty="0"/>
              <a:t>CRITIANO RONALDO’S GOAL AGAINST BARCELONA</a:t>
            </a:r>
          </a:p>
        </p:txBody>
      </p:sp>
      <p:pic>
        <p:nvPicPr>
          <p:cNvPr id="4" name="CR 7">
            <a:hlinkClick r:id="" action="ppaction://media"/>
            <a:extLst>
              <a:ext uri="{FF2B5EF4-FFF2-40B4-BE49-F238E27FC236}">
                <a16:creationId xmlns:a16="http://schemas.microsoft.com/office/drawing/2014/main" id="{D11C3491-6236-460A-A375-9B9B7F2684B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19200" y="844826"/>
            <a:ext cx="9753600" cy="5486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250B3E-C341-46D5-B4DD-F3B5954C4DDE}"/>
              </a:ext>
            </a:extLst>
          </p:cNvPr>
          <p:cNvSpPr txBox="1"/>
          <p:nvPr/>
        </p:nvSpPr>
        <p:spPr>
          <a:xfrm>
            <a:off x="0" y="648866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sz="1000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09720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4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3D6B90-D774-44D8-9A22-460746D05F87}"/>
              </a:ext>
            </a:extLst>
          </p:cNvPr>
          <p:cNvSpPr txBox="1"/>
          <p:nvPr/>
        </p:nvSpPr>
        <p:spPr>
          <a:xfrm>
            <a:off x="1232452" y="834887"/>
            <a:ext cx="503246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STATSBOMB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ROW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WYSCOUT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REFERENCE: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Friends-of-Tracking-Data-</a:t>
            </a:r>
            <a:r>
              <a:rPr lang="en-US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FoTD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LaurieOnTracking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https://dl.acm.org/doi/10.1145/3343172</a:t>
            </a:r>
          </a:p>
        </p:txBody>
      </p:sp>
    </p:spTree>
    <p:extLst>
      <p:ext uri="{BB962C8B-B14F-4D97-AF65-F5344CB8AC3E}">
        <p14:creationId xmlns:p14="http://schemas.microsoft.com/office/powerpoint/2010/main" val="379818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67</Words>
  <Application>Microsoft Office PowerPoint</Application>
  <PresentationFormat>Widescreen</PresentationFormat>
  <Paragraphs>32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        Data Analytics Competition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Data Analytics Competition </dc:title>
  <dc:creator>Vivekpandian Veerapandian</dc:creator>
  <cp:lastModifiedBy>Vivekpandian Veerapandian</cp:lastModifiedBy>
  <cp:revision>5</cp:revision>
  <dcterms:created xsi:type="dcterms:W3CDTF">2020-05-11T01:31:28Z</dcterms:created>
  <dcterms:modified xsi:type="dcterms:W3CDTF">2020-05-11T01:53:47Z</dcterms:modified>
</cp:coreProperties>
</file>