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Casestudy_16216766509190/Listingbyloc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2D34FE-3778-4A05-8E27-505B8206FC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277DD5-6482-4692-BDA9-6A1C2FE368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5/11/2022 1:55:26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ing vs min nights" id="10" name="slide10">
            <a:extLst>
              <a:ext uri="{FF2B5EF4-FFF2-40B4-BE49-F238E27FC236}">
                <a16:creationId xmlns:a16="http://schemas.microsoft.com/office/drawing/2014/main" id="{CB337026-F6F7-4384-9EA5-00BF03393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" y="510540"/>
            <a:ext cx="1210818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ing by location" id="2" name="slide2">
            <a:extLst>
              <a:ext uri="{FF2B5EF4-FFF2-40B4-BE49-F238E27FC236}">
                <a16:creationId xmlns:a16="http://schemas.microsoft.com/office/drawing/2014/main" id="{A99BB0FA-4D4F-432D-9F4E-80DB7B499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739"/>
            <a:ext cx="12192000" cy="52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nd of reviews" id="3" name="slide3">
            <a:extLst>
              <a:ext uri="{FF2B5EF4-FFF2-40B4-BE49-F238E27FC236}">
                <a16:creationId xmlns:a16="http://schemas.microsoft.com/office/drawing/2014/main" id="{AA876F85-B463-4463-88C3-2410CC599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013"/>
            <a:ext cx="12192000" cy="50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Room type" id="4" name="slide4">
            <a:extLst>
              <a:ext uri="{FF2B5EF4-FFF2-40B4-BE49-F238E27FC236}">
                <a16:creationId xmlns:a16="http://schemas.microsoft.com/office/drawing/2014/main" id="{AB03AAFB-D43B-4A39-92BE-05C9D95AF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013"/>
            <a:ext cx="12192000" cy="50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ighbourhood by Room type" id="5" name="slide5">
            <a:extLst>
              <a:ext uri="{FF2B5EF4-FFF2-40B4-BE49-F238E27FC236}">
                <a16:creationId xmlns:a16="http://schemas.microsoft.com/office/drawing/2014/main" id="{553AC9F8-6308-4617-ADDC-41B4B03F1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47950"/>
            <a:ext cx="5257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ing vs price" id="6" name="slide6">
            <a:extLst>
              <a:ext uri="{FF2B5EF4-FFF2-40B4-BE49-F238E27FC236}">
                <a16:creationId xmlns:a16="http://schemas.microsoft.com/office/drawing/2014/main" id="{E7B2ED52-62B6-4AFD-BAF6-EB0C4540F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400"/>
            <a:ext cx="12192000" cy="43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t wise density &amp;amp; Price" id="7" name="slide7">
            <a:extLst>
              <a:ext uri="{FF2B5EF4-FFF2-40B4-BE49-F238E27FC236}">
                <a16:creationId xmlns:a16="http://schemas.microsoft.com/office/drawing/2014/main" id="{06AC1002-AFB2-4EE9-8EFE-1FF181565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00" y="0"/>
            <a:ext cx="39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283F9DD-1944-48B1-9B53-2637032642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2647950"/>
            <a:ext cx="154686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Distribution" id="9" name="slide9">
            <a:extLst>
              <a:ext uri="{FF2B5EF4-FFF2-40B4-BE49-F238E27FC236}">
                <a16:creationId xmlns:a16="http://schemas.microsoft.com/office/drawing/2014/main" id="{B91243E4-6E28-4966-BDED-1CE4C4A1C7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372"/>
            <a:ext cx="12192000" cy="50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2022-05-11T13:55:33Z</dcterms:created>
  <dcterms:modified xsi:type="dcterms:W3CDTF">2022-05-11T13:55:33Z</dcterms:modified>
</cp:coreProperties>
</file>