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71" r:id="rId5"/>
  </p:sldMasterIdLst>
  <p:notesMasterIdLst>
    <p:notesMasterId r:id="rId27"/>
  </p:notesMasterIdLst>
  <p:handoutMasterIdLst>
    <p:handoutMasterId r:id="rId28"/>
  </p:handoutMasterIdLst>
  <p:sldIdLst>
    <p:sldId id="843" r:id="rId6"/>
    <p:sldId id="1521" r:id="rId7"/>
    <p:sldId id="1536" r:id="rId8"/>
    <p:sldId id="1548" r:id="rId9"/>
    <p:sldId id="1541" r:id="rId10"/>
    <p:sldId id="1547" r:id="rId11"/>
    <p:sldId id="1533" r:id="rId12"/>
    <p:sldId id="1549" r:id="rId13"/>
    <p:sldId id="1537" r:id="rId14"/>
    <p:sldId id="1538" r:id="rId15"/>
    <p:sldId id="1539" r:id="rId16"/>
    <p:sldId id="1540" r:id="rId17"/>
    <p:sldId id="1532" r:id="rId18"/>
    <p:sldId id="1550" r:id="rId19"/>
    <p:sldId id="1542" r:id="rId20"/>
    <p:sldId id="1552" r:id="rId21"/>
    <p:sldId id="1551" r:id="rId22"/>
    <p:sldId id="1543" r:id="rId23"/>
    <p:sldId id="1553" r:id="rId24"/>
    <p:sldId id="1545" r:id="rId25"/>
    <p:sldId id="1546" r:id="rId26"/>
  </p:sldIdLst>
  <p:sldSz cx="12192000" cy="6858000"/>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16" userDrawn="1">
          <p15:clr>
            <a:srgbClr val="A4A3A4"/>
          </p15:clr>
        </p15:guide>
        <p15:guide id="2" pos="5120" userDrawn="1">
          <p15:clr>
            <a:srgbClr val="A4A3A4"/>
          </p15:clr>
        </p15:guide>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lraj, Lawrence" initials="AL" lastIdx="1" clrIdx="0">
    <p:extLst>
      <p:ext uri="{19B8F6BF-5375-455C-9EA6-DF929625EA0E}">
        <p15:presenceInfo xmlns:p15="http://schemas.microsoft.com/office/powerpoint/2012/main" userId="S::Lawrence.Amalraj@prudentialplc.com::8184796d-69a2-40a6-9394-86fc41bfce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E36713"/>
    <a:srgbClr val="00509A"/>
    <a:srgbClr val="DCDCDC"/>
    <a:srgbClr val="CDCDCD"/>
    <a:srgbClr val="DCE2F0"/>
    <a:srgbClr val="C299CF"/>
    <a:srgbClr val="904DA5"/>
    <a:srgbClr val="1359B4"/>
    <a:srgbClr val="BA1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03078-27FD-3B5B-DF26-DCA948E84F4A}" v="6" dt="2023-01-20T11:54:48.944"/>
    <p1510:client id="{59C97382-A067-4295-BDD4-3091A9C2F29C}" v="53" dt="2022-11-21T13:25:50.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89425" autoAdjust="0"/>
  </p:normalViewPr>
  <p:slideViewPr>
    <p:cSldViewPr snapToGrid="0">
      <p:cViewPr varScale="1">
        <p:scale>
          <a:sx n="68" d="100"/>
          <a:sy n="68" d="100"/>
        </p:scale>
        <p:origin x="792" y="72"/>
      </p:cViewPr>
      <p:guideLst>
        <p:guide orient="horz" pos="4416"/>
        <p:guide pos="5120"/>
        <p:guide orient="horz" pos="2160"/>
        <p:guide pos="3840"/>
      </p:guideLst>
    </p:cSldViewPr>
  </p:slideViewPr>
  <p:outlineViewPr>
    <p:cViewPr>
      <p:scale>
        <a:sx n="33" d="100"/>
        <a:sy n="33" d="100"/>
      </p:scale>
      <p:origin x="0" y="-10278"/>
    </p:cViewPr>
  </p:outlineViewPr>
  <p:notesTextViewPr>
    <p:cViewPr>
      <p:scale>
        <a:sx n="1" d="1"/>
        <a:sy n="1" d="1"/>
      </p:scale>
      <p:origin x="0" y="0"/>
    </p:cViewPr>
  </p:notesTextViewPr>
  <p:sorterViewPr>
    <p:cViewPr>
      <p:scale>
        <a:sx n="100" d="100"/>
        <a:sy n="100" d="100"/>
      </p:scale>
      <p:origin x="0" y="-15222"/>
    </p:cViewPr>
  </p:sorter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raj, Lawrence" userId="8184796d-69a2-40a6-9394-86fc41bfcef2" providerId="ADAL" clId="{59C97382-A067-4295-BDD4-3091A9C2F29C}"/>
    <pc:docChg chg="undo custSel addSld delSld modSld sldOrd">
      <pc:chgData name="Amalraj, Lawrence" userId="8184796d-69a2-40a6-9394-86fc41bfcef2" providerId="ADAL" clId="{59C97382-A067-4295-BDD4-3091A9C2F29C}" dt="2022-11-21T13:39:09.136" v="5168" actId="20577"/>
      <pc:docMkLst>
        <pc:docMk/>
      </pc:docMkLst>
      <pc:sldChg chg="modSp del mod">
        <pc:chgData name="Amalraj, Lawrence" userId="8184796d-69a2-40a6-9394-86fc41bfcef2" providerId="ADAL" clId="{59C97382-A067-4295-BDD4-3091A9C2F29C}" dt="2022-11-21T12:29:56.757" v="4091" actId="47"/>
        <pc:sldMkLst>
          <pc:docMk/>
          <pc:sldMk cId="1389422216" sldId="637"/>
        </pc:sldMkLst>
        <pc:spChg chg="mod">
          <ac:chgData name="Amalraj, Lawrence" userId="8184796d-69a2-40a6-9394-86fc41bfcef2" providerId="ADAL" clId="{59C97382-A067-4295-BDD4-3091A9C2F29C}" dt="2022-11-21T12:28:33.186" v="4000" actId="20577"/>
          <ac:spMkLst>
            <pc:docMk/>
            <pc:sldMk cId="1389422216" sldId="637"/>
            <ac:spMk id="5" creationId="{61A0612A-330B-4180-BAB4-7753DE03FB1B}"/>
          </ac:spMkLst>
        </pc:spChg>
      </pc:sldChg>
      <pc:sldChg chg="modSp mod">
        <pc:chgData name="Amalraj, Lawrence" userId="8184796d-69a2-40a6-9394-86fc41bfcef2" providerId="ADAL" clId="{59C97382-A067-4295-BDD4-3091A9C2F29C}" dt="2022-11-20T19:35:26.783" v="54" actId="14100"/>
        <pc:sldMkLst>
          <pc:docMk/>
          <pc:sldMk cId="444849187" sldId="843"/>
        </pc:sldMkLst>
        <pc:spChg chg="mod">
          <ac:chgData name="Amalraj, Lawrence" userId="8184796d-69a2-40a6-9394-86fc41bfcef2" providerId="ADAL" clId="{59C97382-A067-4295-BDD4-3091A9C2F29C}" dt="2022-11-20T19:35:26.783" v="54" actId="14100"/>
          <ac:spMkLst>
            <pc:docMk/>
            <pc:sldMk cId="444849187" sldId="843"/>
            <ac:spMk id="7" creationId="{00000000-0000-0000-0000-000000000000}"/>
          </ac:spMkLst>
        </pc:spChg>
      </pc:sldChg>
      <pc:sldChg chg="modSp mod">
        <pc:chgData name="Amalraj, Lawrence" userId="8184796d-69a2-40a6-9394-86fc41bfcef2" providerId="ADAL" clId="{59C97382-A067-4295-BDD4-3091A9C2F29C}" dt="2022-11-21T13:10:40.125" v="4683" actId="33524"/>
        <pc:sldMkLst>
          <pc:docMk/>
          <pc:sldMk cId="2460597204" sldId="1521"/>
        </pc:sldMkLst>
        <pc:spChg chg="mod">
          <ac:chgData name="Amalraj, Lawrence" userId="8184796d-69a2-40a6-9394-86fc41bfcef2" providerId="ADAL" clId="{59C97382-A067-4295-BDD4-3091A9C2F29C}" dt="2022-11-20T19:36:24.969" v="156" actId="20577"/>
          <ac:spMkLst>
            <pc:docMk/>
            <pc:sldMk cId="2460597204" sldId="1521"/>
            <ac:spMk id="14" creationId="{06CF8DD0-757C-4423-8DEF-6BDD8DC84735}"/>
          </ac:spMkLst>
        </pc:spChg>
        <pc:spChg chg="mod">
          <ac:chgData name="Amalraj, Lawrence" userId="8184796d-69a2-40a6-9394-86fc41bfcef2" providerId="ADAL" clId="{59C97382-A067-4295-BDD4-3091A9C2F29C}" dt="2022-11-21T13:10:40.125" v="4683" actId="33524"/>
          <ac:spMkLst>
            <pc:docMk/>
            <pc:sldMk cId="2460597204" sldId="1521"/>
            <ac:spMk id="28" creationId="{7C20F590-85F9-4136-9DF8-A36D46D09592}"/>
          </ac:spMkLst>
        </pc:spChg>
      </pc:sldChg>
      <pc:sldChg chg="del">
        <pc:chgData name="Amalraj, Lawrence" userId="8184796d-69a2-40a6-9394-86fc41bfcef2" providerId="ADAL" clId="{59C97382-A067-4295-BDD4-3091A9C2F29C}" dt="2022-11-21T12:04:23.290" v="3314" actId="47"/>
        <pc:sldMkLst>
          <pc:docMk/>
          <pc:sldMk cId="1045677361" sldId="1530"/>
        </pc:sldMkLst>
      </pc:sldChg>
      <pc:sldChg chg="addSp delSp modSp mod">
        <pc:chgData name="Amalraj, Lawrence" userId="8184796d-69a2-40a6-9394-86fc41bfcef2" providerId="ADAL" clId="{59C97382-A067-4295-BDD4-3091A9C2F29C}" dt="2022-11-21T12:51:34.813" v="4351" actId="20577"/>
        <pc:sldMkLst>
          <pc:docMk/>
          <pc:sldMk cId="1728974591" sldId="1532"/>
        </pc:sldMkLst>
        <pc:spChg chg="del">
          <ac:chgData name="Amalraj, Lawrence" userId="8184796d-69a2-40a6-9394-86fc41bfcef2" providerId="ADAL" clId="{59C97382-A067-4295-BDD4-3091A9C2F29C}" dt="2022-11-20T23:32:11.440" v="1236" actId="478"/>
          <ac:spMkLst>
            <pc:docMk/>
            <pc:sldMk cId="1728974591" sldId="1532"/>
            <ac:spMk id="2" creationId="{A7F09EE8-593D-49AB-B73B-1EE4E88CC172}"/>
          </ac:spMkLst>
        </pc:spChg>
        <pc:spChg chg="add mod">
          <ac:chgData name="Amalraj, Lawrence" userId="8184796d-69a2-40a6-9394-86fc41bfcef2" providerId="ADAL" clId="{59C97382-A067-4295-BDD4-3091A9C2F29C}" dt="2022-11-21T12:40:27.406" v="4184" actId="207"/>
          <ac:spMkLst>
            <pc:docMk/>
            <pc:sldMk cId="1728974591" sldId="1532"/>
            <ac:spMk id="5" creationId="{C932CD4B-D626-4F00-B8F0-6327A1C70D44}"/>
          </ac:spMkLst>
        </pc:spChg>
        <pc:spChg chg="add del mod">
          <ac:chgData name="Amalraj, Lawrence" userId="8184796d-69a2-40a6-9394-86fc41bfcef2" providerId="ADAL" clId="{59C97382-A067-4295-BDD4-3091A9C2F29C}" dt="2022-11-21T12:35:40.532" v="4134" actId="478"/>
          <ac:spMkLst>
            <pc:docMk/>
            <pc:sldMk cId="1728974591" sldId="1532"/>
            <ac:spMk id="7" creationId="{E96FAF37-03C0-41E5-8695-30D5C6074B13}"/>
          </ac:spMkLst>
        </pc:spChg>
        <pc:spChg chg="add mod">
          <ac:chgData name="Amalraj, Lawrence" userId="8184796d-69a2-40a6-9394-86fc41bfcef2" providerId="ADAL" clId="{59C97382-A067-4295-BDD4-3091A9C2F29C}" dt="2022-11-21T12:40:22.624" v="4183" actId="207"/>
          <ac:spMkLst>
            <pc:docMk/>
            <pc:sldMk cId="1728974591" sldId="1532"/>
            <ac:spMk id="9" creationId="{B150A88E-6644-4A74-A348-37FA1047B6EA}"/>
          </ac:spMkLst>
        </pc:spChg>
        <pc:spChg chg="mod">
          <ac:chgData name="Amalraj, Lawrence" userId="8184796d-69a2-40a6-9394-86fc41bfcef2" providerId="ADAL" clId="{59C97382-A067-4295-BDD4-3091A9C2F29C}" dt="2022-11-21T12:51:34.813" v="4351" actId="20577"/>
          <ac:spMkLst>
            <pc:docMk/>
            <pc:sldMk cId="1728974591" sldId="1532"/>
            <ac:spMk id="14" creationId="{06CF8DD0-757C-4423-8DEF-6BDD8DC84735}"/>
          </ac:spMkLst>
        </pc:spChg>
      </pc:sldChg>
      <pc:sldChg chg="addSp delSp modSp mod ord">
        <pc:chgData name="Amalraj, Lawrence" userId="8184796d-69a2-40a6-9394-86fc41bfcef2" providerId="ADAL" clId="{59C97382-A067-4295-BDD4-3091A9C2F29C}" dt="2022-11-21T13:39:09.136" v="5168" actId="20577"/>
        <pc:sldMkLst>
          <pc:docMk/>
          <pc:sldMk cId="1428019470" sldId="1533"/>
        </pc:sldMkLst>
        <pc:spChg chg="mod">
          <ac:chgData name="Amalraj, Lawrence" userId="8184796d-69a2-40a6-9394-86fc41bfcef2" providerId="ADAL" clId="{59C97382-A067-4295-BDD4-3091A9C2F29C}" dt="2022-11-21T12:25:21.182" v="3928" actId="20577"/>
          <ac:spMkLst>
            <pc:docMk/>
            <pc:sldMk cId="1428019470" sldId="1533"/>
            <ac:spMk id="2" creationId="{09E0E476-B786-417D-BDBC-5ADE0CB32D6F}"/>
          </ac:spMkLst>
        </pc:spChg>
        <pc:spChg chg="add mod">
          <ac:chgData name="Amalraj, Lawrence" userId="8184796d-69a2-40a6-9394-86fc41bfcef2" providerId="ADAL" clId="{59C97382-A067-4295-BDD4-3091A9C2F29C}" dt="2022-11-21T13:25:31.684" v="4746" actId="20577"/>
          <ac:spMkLst>
            <pc:docMk/>
            <pc:sldMk cId="1428019470" sldId="1533"/>
            <ac:spMk id="4" creationId="{8AAE33F4-CDF6-47A7-8BBE-B36FF496FF54}"/>
          </ac:spMkLst>
        </pc:spChg>
        <pc:spChg chg="add mod">
          <ac:chgData name="Amalraj, Lawrence" userId="8184796d-69a2-40a6-9394-86fc41bfcef2" providerId="ADAL" clId="{59C97382-A067-4295-BDD4-3091A9C2F29C}" dt="2022-11-21T13:39:09.136" v="5168" actId="20577"/>
          <ac:spMkLst>
            <pc:docMk/>
            <pc:sldMk cId="1428019470" sldId="1533"/>
            <ac:spMk id="5" creationId="{3EA0E608-A229-47F2-A188-722A672AD74B}"/>
          </ac:spMkLst>
        </pc:spChg>
        <pc:spChg chg="del mod">
          <ac:chgData name="Amalraj, Lawrence" userId="8184796d-69a2-40a6-9394-86fc41bfcef2" providerId="ADAL" clId="{59C97382-A067-4295-BDD4-3091A9C2F29C}" dt="2022-11-21T12:27:28.715" v="3987" actId="478"/>
          <ac:spMkLst>
            <pc:docMk/>
            <pc:sldMk cId="1428019470" sldId="1533"/>
            <ac:spMk id="5" creationId="{4D2BEE6B-69B7-4DF5-AD91-C8B49A8CA65B}"/>
          </ac:spMkLst>
        </pc:spChg>
        <pc:spChg chg="mod">
          <ac:chgData name="Amalraj, Lawrence" userId="8184796d-69a2-40a6-9394-86fc41bfcef2" providerId="ADAL" clId="{59C97382-A067-4295-BDD4-3091A9C2F29C}" dt="2022-11-21T12:25:28.399" v="3929" actId="20577"/>
          <ac:spMkLst>
            <pc:docMk/>
            <pc:sldMk cId="1428019470" sldId="1533"/>
            <ac:spMk id="14" creationId="{06CF8DD0-757C-4423-8DEF-6BDD8DC84735}"/>
          </ac:spMkLst>
        </pc:spChg>
      </pc:sldChg>
      <pc:sldChg chg="del">
        <pc:chgData name="Amalraj, Lawrence" userId="8184796d-69a2-40a6-9394-86fc41bfcef2" providerId="ADAL" clId="{59C97382-A067-4295-BDD4-3091A9C2F29C}" dt="2022-11-21T12:29:44.253" v="4089" actId="47"/>
        <pc:sldMkLst>
          <pc:docMk/>
          <pc:sldMk cId="4121178980" sldId="1534"/>
        </pc:sldMkLst>
      </pc:sldChg>
      <pc:sldChg chg="del">
        <pc:chgData name="Amalraj, Lawrence" userId="8184796d-69a2-40a6-9394-86fc41bfcef2" providerId="ADAL" clId="{59C97382-A067-4295-BDD4-3091A9C2F29C}" dt="2022-11-21T12:29:53.933" v="4090" actId="47"/>
        <pc:sldMkLst>
          <pc:docMk/>
          <pc:sldMk cId="1089140539" sldId="1535"/>
        </pc:sldMkLst>
      </pc:sldChg>
      <pc:sldChg chg="modSp add mod">
        <pc:chgData name="Amalraj, Lawrence" userId="8184796d-69a2-40a6-9394-86fc41bfcef2" providerId="ADAL" clId="{59C97382-A067-4295-BDD4-3091A9C2F29C}" dt="2022-11-21T13:11:59.288" v="4700" actId="1076"/>
        <pc:sldMkLst>
          <pc:docMk/>
          <pc:sldMk cId="30951205" sldId="1536"/>
        </pc:sldMkLst>
        <pc:spChg chg="mod">
          <ac:chgData name="Amalraj, Lawrence" userId="8184796d-69a2-40a6-9394-86fc41bfcef2" providerId="ADAL" clId="{59C97382-A067-4295-BDD4-3091A9C2F29C}" dt="2022-11-21T13:11:59.288" v="4700" actId="1076"/>
          <ac:spMkLst>
            <pc:docMk/>
            <pc:sldMk cId="30951205" sldId="1536"/>
            <ac:spMk id="14" creationId="{06CF8DD0-757C-4423-8DEF-6BDD8DC84735}"/>
          </ac:spMkLst>
        </pc:spChg>
        <pc:spChg chg="mod">
          <ac:chgData name="Amalraj, Lawrence" userId="8184796d-69a2-40a6-9394-86fc41bfcef2" providerId="ADAL" clId="{59C97382-A067-4295-BDD4-3091A9C2F29C}" dt="2022-11-21T13:11:54.544" v="4699" actId="1076"/>
          <ac:spMkLst>
            <pc:docMk/>
            <pc:sldMk cId="30951205" sldId="1536"/>
            <ac:spMk id="28" creationId="{7C20F590-85F9-4136-9DF8-A36D46D09592}"/>
          </ac:spMkLst>
        </pc:spChg>
      </pc:sldChg>
      <pc:sldChg chg="addSp delSp modSp add mod ord">
        <pc:chgData name="Amalraj, Lawrence" userId="8184796d-69a2-40a6-9394-86fc41bfcef2" providerId="ADAL" clId="{59C97382-A067-4295-BDD4-3091A9C2F29C}" dt="2022-11-21T12:17:33.488" v="3666"/>
        <pc:sldMkLst>
          <pc:docMk/>
          <pc:sldMk cId="766225875" sldId="1537"/>
        </pc:sldMkLst>
        <pc:spChg chg="mod">
          <ac:chgData name="Amalraj, Lawrence" userId="8184796d-69a2-40a6-9394-86fc41bfcef2" providerId="ADAL" clId="{59C97382-A067-4295-BDD4-3091A9C2F29C}" dt="2022-11-20T19:59:55.755" v="849" actId="20577"/>
          <ac:spMkLst>
            <pc:docMk/>
            <pc:sldMk cId="766225875" sldId="1537"/>
            <ac:spMk id="3" creationId="{F27B412E-58EA-49C5-859A-0A1DB91AA736}"/>
          </ac:spMkLst>
        </pc:spChg>
        <pc:spChg chg="add mod">
          <ac:chgData name="Amalraj, Lawrence" userId="8184796d-69a2-40a6-9394-86fc41bfcef2" providerId="ADAL" clId="{59C97382-A067-4295-BDD4-3091A9C2F29C}" dt="2022-11-20T19:58:57.347" v="846" actId="12"/>
          <ac:spMkLst>
            <pc:docMk/>
            <pc:sldMk cId="766225875" sldId="1537"/>
            <ac:spMk id="8" creationId="{1C510D7F-0A6D-468B-8273-F53ADCF6E7C6}"/>
          </ac:spMkLst>
        </pc:spChg>
        <pc:spChg chg="mod">
          <ac:chgData name="Amalraj, Lawrence" userId="8184796d-69a2-40a6-9394-86fc41bfcef2" providerId="ADAL" clId="{59C97382-A067-4295-BDD4-3091A9C2F29C}" dt="2022-11-20T19:54:51.610" v="798" actId="20577"/>
          <ac:spMkLst>
            <pc:docMk/>
            <pc:sldMk cId="766225875" sldId="1537"/>
            <ac:spMk id="14" creationId="{06CF8DD0-757C-4423-8DEF-6BDD8DC84735}"/>
          </ac:spMkLst>
        </pc:spChg>
        <pc:graphicFrameChg chg="del">
          <ac:chgData name="Amalraj, Lawrence" userId="8184796d-69a2-40a6-9394-86fc41bfcef2" providerId="ADAL" clId="{59C97382-A067-4295-BDD4-3091A9C2F29C}" dt="2022-11-20T19:55:37.452" v="808" actId="478"/>
          <ac:graphicFrameMkLst>
            <pc:docMk/>
            <pc:sldMk cId="766225875" sldId="1537"/>
            <ac:graphicFrameMk id="5" creationId="{5ACB1074-E90E-4B6D-BD0F-E3F6D7927B6B}"/>
          </ac:graphicFrameMkLst>
        </pc:graphicFrameChg>
        <pc:picChg chg="del">
          <ac:chgData name="Amalraj, Lawrence" userId="8184796d-69a2-40a6-9394-86fc41bfcef2" providerId="ADAL" clId="{59C97382-A067-4295-BDD4-3091A9C2F29C}" dt="2022-11-20T19:55:37.452" v="808" actId="478"/>
          <ac:picMkLst>
            <pc:docMk/>
            <pc:sldMk cId="766225875" sldId="1537"/>
            <ac:picMk id="4" creationId="{10655BA6-CA10-4C33-BB89-73D911041A5F}"/>
          </ac:picMkLst>
        </pc:picChg>
        <pc:picChg chg="add mod">
          <ac:chgData name="Amalraj, Lawrence" userId="8184796d-69a2-40a6-9394-86fc41bfcef2" providerId="ADAL" clId="{59C97382-A067-4295-BDD4-3091A9C2F29C}" dt="2022-11-20T19:58:16.785" v="829" actId="14100"/>
          <ac:picMkLst>
            <pc:docMk/>
            <pc:sldMk cId="766225875" sldId="1537"/>
            <ac:picMk id="6" creationId="{AD07E187-68AF-4141-8B1B-865425EF1616}"/>
          </ac:picMkLst>
        </pc:picChg>
      </pc:sldChg>
      <pc:sldChg chg="addSp delSp modSp add mod">
        <pc:chgData name="Amalraj, Lawrence" userId="8184796d-69a2-40a6-9394-86fc41bfcef2" providerId="ADAL" clId="{59C97382-A067-4295-BDD4-3091A9C2F29C}" dt="2022-11-20T22:26:37.972" v="964" actId="20577"/>
        <pc:sldMkLst>
          <pc:docMk/>
          <pc:sldMk cId="1093802572" sldId="1538"/>
        </pc:sldMkLst>
        <pc:spChg chg="mod">
          <ac:chgData name="Amalraj, Lawrence" userId="8184796d-69a2-40a6-9394-86fc41bfcef2" providerId="ADAL" clId="{59C97382-A067-4295-BDD4-3091A9C2F29C}" dt="2022-11-20T22:26:37.972" v="964" actId="20577"/>
          <ac:spMkLst>
            <pc:docMk/>
            <pc:sldMk cId="1093802572" sldId="1538"/>
            <ac:spMk id="3" creationId="{F27B412E-58EA-49C5-859A-0A1DB91AA736}"/>
          </ac:spMkLst>
        </pc:spChg>
        <pc:spChg chg="add mod">
          <ac:chgData name="Amalraj, Lawrence" userId="8184796d-69a2-40a6-9394-86fc41bfcef2" providerId="ADAL" clId="{59C97382-A067-4295-BDD4-3091A9C2F29C}" dt="2022-11-20T22:26:36.025" v="963" actId="207"/>
          <ac:spMkLst>
            <pc:docMk/>
            <pc:sldMk cId="1093802572" sldId="1538"/>
            <ac:spMk id="7" creationId="{1247F134-5AB0-4745-B611-D9580885613D}"/>
          </ac:spMkLst>
        </pc:spChg>
        <pc:spChg chg="del">
          <ac:chgData name="Amalraj, Lawrence" userId="8184796d-69a2-40a6-9394-86fc41bfcef2" providerId="ADAL" clId="{59C97382-A067-4295-BDD4-3091A9C2F29C}" dt="2022-11-20T22:17:19.490" v="900" actId="478"/>
          <ac:spMkLst>
            <pc:docMk/>
            <pc:sldMk cId="1093802572" sldId="1538"/>
            <ac:spMk id="8" creationId="{1C510D7F-0A6D-468B-8273-F53ADCF6E7C6}"/>
          </ac:spMkLst>
        </pc:spChg>
        <pc:spChg chg="add del mod">
          <ac:chgData name="Amalraj, Lawrence" userId="8184796d-69a2-40a6-9394-86fc41bfcef2" providerId="ADAL" clId="{59C97382-A067-4295-BDD4-3091A9C2F29C}" dt="2022-11-20T22:25:22.032" v="949" actId="478"/>
          <ac:spMkLst>
            <pc:docMk/>
            <pc:sldMk cId="1093802572" sldId="1538"/>
            <ac:spMk id="9" creationId="{17A67EA1-2F76-4C85-89BE-0075EBAA95DB}"/>
          </ac:spMkLst>
        </pc:spChg>
        <pc:spChg chg="mod">
          <ac:chgData name="Amalraj, Lawrence" userId="8184796d-69a2-40a6-9394-86fc41bfcef2" providerId="ADAL" clId="{59C97382-A067-4295-BDD4-3091A9C2F29C}" dt="2022-11-20T22:15:04.706" v="881" actId="20577"/>
          <ac:spMkLst>
            <pc:docMk/>
            <pc:sldMk cId="1093802572" sldId="1538"/>
            <ac:spMk id="14" creationId="{06CF8DD0-757C-4423-8DEF-6BDD8DC84735}"/>
          </ac:spMkLst>
        </pc:spChg>
        <pc:picChg chg="del">
          <ac:chgData name="Amalraj, Lawrence" userId="8184796d-69a2-40a6-9394-86fc41bfcef2" providerId="ADAL" clId="{59C97382-A067-4295-BDD4-3091A9C2F29C}" dt="2022-11-20T22:15:14.816" v="882" actId="478"/>
          <ac:picMkLst>
            <pc:docMk/>
            <pc:sldMk cId="1093802572" sldId="1538"/>
            <ac:picMk id="6" creationId="{AD07E187-68AF-4141-8B1B-865425EF1616}"/>
          </ac:picMkLst>
        </pc:picChg>
      </pc:sldChg>
      <pc:sldChg chg="addSp delSp modSp add mod">
        <pc:chgData name="Amalraj, Lawrence" userId="8184796d-69a2-40a6-9394-86fc41bfcef2" providerId="ADAL" clId="{59C97382-A067-4295-BDD4-3091A9C2F29C}" dt="2022-11-21T13:13:58.325" v="4713" actId="20577"/>
        <pc:sldMkLst>
          <pc:docMk/>
          <pc:sldMk cId="352376490" sldId="1539"/>
        </pc:sldMkLst>
        <pc:spChg chg="mod">
          <ac:chgData name="Amalraj, Lawrence" userId="8184796d-69a2-40a6-9394-86fc41bfcef2" providerId="ADAL" clId="{59C97382-A067-4295-BDD4-3091A9C2F29C}" dt="2022-11-20T22:25:16.540" v="948" actId="207"/>
          <ac:spMkLst>
            <pc:docMk/>
            <pc:sldMk cId="352376490" sldId="1539"/>
            <ac:spMk id="3" creationId="{F27B412E-58EA-49C5-859A-0A1DB91AA736}"/>
          </ac:spMkLst>
        </pc:spChg>
        <pc:spChg chg="add mod">
          <ac:chgData name="Amalraj, Lawrence" userId="8184796d-69a2-40a6-9394-86fc41bfcef2" providerId="ADAL" clId="{59C97382-A067-4295-BDD4-3091A9C2F29C}" dt="2022-11-20T22:26:47.693" v="968" actId="20577"/>
          <ac:spMkLst>
            <pc:docMk/>
            <pc:sldMk cId="352376490" sldId="1539"/>
            <ac:spMk id="6" creationId="{80309320-32A3-4477-A096-4538B319BBE4}"/>
          </ac:spMkLst>
        </pc:spChg>
        <pc:spChg chg="del">
          <ac:chgData name="Amalraj, Lawrence" userId="8184796d-69a2-40a6-9394-86fc41bfcef2" providerId="ADAL" clId="{59C97382-A067-4295-BDD4-3091A9C2F29C}" dt="2022-11-20T22:23:15.721" v="933" actId="478"/>
          <ac:spMkLst>
            <pc:docMk/>
            <pc:sldMk cId="352376490" sldId="1539"/>
            <ac:spMk id="7" creationId="{1247F134-5AB0-4745-B611-D9580885613D}"/>
          </ac:spMkLst>
        </pc:spChg>
        <pc:spChg chg="del">
          <ac:chgData name="Amalraj, Lawrence" userId="8184796d-69a2-40a6-9394-86fc41bfcef2" providerId="ADAL" clId="{59C97382-A067-4295-BDD4-3091A9C2F29C}" dt="2022-11-20T22:23:13.264" v="932" actId="478"/>
          <ac:spMkLst>
            <pc:docMk/>
            <pc:sldMk cId="352376490" sldId="1539"/>
            <ac:spMk id="9" creationId="{17A67EA1-2F76-4C85-89BE-0075EBAA95DB}"/>
          </ac:spMkLst>
        </pc:spChg>
        <pc:spChg chg="mod">
          <ac:chgData name="Amalraj, Lawrence" userId="8184796d-69a2-40a6-9394-86fc41bfcef2" providerId="ADAL" clId="{59C97382-A067-4295-BDD4-3091A9C2F29C}" dt="2022-11-21T13:13:58.325" v="4713" actId="20577"/>
          <ac:spMkLst>
            <pc:docMk/>
            <pc:sldMk cId="352376490" sldId="1539"/>
            <ac:spMk id="14" creationId="{06CF8DD0-757C-4423-8DEF-6BDD8DC84735}"/>
          </ac:spMkLst>
        </pc:spChg>
      </pc:sldChg>
      <pc:sldChg chg="addSp delSp modSp add mod">
        <pc:chgData name="Amalraj, Lawrence" userId="8184796d-69a2-40a6-9394-86fc41bfcef2" providerId="ADAL" clId="{59C97382-A067-4295-BDD4-3091A9C2F29C}" dt="2022-11-20T23:01:53.120" v="1231" actId="6549"/>
        <pc:sldMkLst>
          <pc:docMk/>
          <pc:sldMk cId="1325073695" sldId="1540"/>
        </pc:sldMkLst>
        <pc:spChg chg="del">
          <ac:chgData name="Amalraj, Lawrence" userId="8184796d-69a2-40a6-9394-86fc41bfcef2" providerId="ADAL" clId="{59C97382-A067-4295-BDD4-3091A9C2F29C}" dt="2022-11-20T22:33:47.580" v="970" actId="478"/>
          <ac:spMkLst>
            <pc:docMk/>
            <pc:sldMk cId="1325073695" sldId="1540"/>
            <ac:spMk id="2" creationId="{A7F09EE8-593D-49AB-B73B-1EE4E88CC172}"/>
          </ac:spMkLst>
        </pc:spChg>
        <pc:spChg chg="add mod">
          <ac:chgData name="Amalraj, Lawrence" userId="8184796d-69a2-40a6-9394-86fc41bfcef2" providerId="ADAL" clId="{59C97382-A067-4295-BDD4-3091A9C2F29C}" dt="2022-11-20T23:01:03.633" v="1192" actId="1036"/>
          <ac:spMkLst>
            <pc:docMk/>
            <pc:sldMk cId="1325073695" sldId="1540"/>
            <ac:spMk id="7" creationId="{05916C4C-208E-41B3-9D13-CA586D6F6C51}"/>
          </ac:spMkLst>
        </pc:spChg>
        <pc:spChg chg="mod">
          <ac:chgData name="Amalraj, Lawrence" userId="8184796d-69a2-40a6-9394-86fc41bfcef2" providerId="ADAL" clId="{59C97382-A067-4295-BDD4-3091A9C2F29C}" dt="2022-11-20T23:01:53.120" v="1231" actId="6549"/>
          <ac:spMkLst>
            <pc:docMk/>
            <pc:sldMk cId="1325073695" sldId="1540"/>
            <ac:spMk id="14" creationId="{06CF8DD0-757C-4423-8DEF-6BDD8DC84735}"/>
          </ac:spMkLst>
        </pc:spChg>
        <pc:picChg chg="add mod">
          <ac:chgData name="Amalraj, Lawrence" userId="8184796d-69a2-40a6-9394-86fc41bfcef2" providerId="ADAL" clId="{59C97382-A067-4295-BDD4-3091A9C2F29C}" dt="2022-11-20T23:00:59.358" v="1188" actId="14100"/>
          <ac:picMkLst>
            <pc:docMk/>
            <pc:sldMk cId="1325073695" sldId="1540"/>
            <ac:picMk id="4" creationId="{4B0977DB-1626-4D4C-89D2-4B6244429F40}"/>
          </ac:picMkLst>
        </pc:picChg>
      </pc:sldChg>
      <pc:sldChg chg="addSp delSp modSp add mod ord">
        <pc:chgData name="Amalraj, Lawrence" userId="8184796d-69a2-40a6-9394-86fc41bfcef2" providerId="ADAL" clId="{59C97382-A067-4295-BDD4-3091A9C2F29C}" dt="2022-11-21T12:04:59.503" v="3316"/>
        <pc:sldMkLst>
          <pc:docMk/>
          <pc:sldMk cId="3863459555" sldId="1541"/>
        </pc:sldMkLst>
        <pc:spChg chg="add mod">
          <ac:chgData name="Amalraj, Lawrence" userId="8184796d-69a2-40a6-9394-86fc41bfcef2" providerId="ADAL" clId="{59C97382-A067-4295-BDD4-3091A9C2F29C}" dt="2022-11-20T22:52:47.958" v="1114" actId="14100"/>
          <ac:spMkLst>
            <pc:docMk/>
            <pc:sldMk cId="3863459555" sldId="1541"/>
            <ac:spMk id="7" creationId="{EE894846-6DA6-45E1-9F08-B03050E2CAC9}"/>
          </ac:spMkLst>
        </pc:spChg>
        <pc:spChg chg="mod">
          <ac:chgData name="Amalraj, Lawrence" userId="8184796d-69a2-40a6-9394-86fc41bfcef2" providerId="ADAL" clId="{59C97382-A067-4295-BDD4-3091A9C2F29C}" dt="2022-11-20T22:50:33.952" v="1091" actId="20577"/>
          <ac:spMkLst>
            <pc:docMk/>
            <pc:sldMk cId="3863459555" sldId="1541"/>
            <ac:spMk id="14" creationId="{06CF8DD0-757C-4423-8DEF-6BDD8DC84735}"/>
          </ac:spMkLst>
        </pc:spChg>
        <pc:graphicFrameChg chg="add del mod">
          <ac:chgData name="Amalraj, Lawrence" userId="8184796d-69a2-40a6-9394-86fc41bfcef2" providerId="ADAL" clId="{59C97382-A067-4295-BDD4-3091A9C2F29C}" dt="2022-11-20T22:49:21.745" v="1012"/>
          <ac:graphicFrameMkLst>
            <pc:docMk/>
            <pc:sldMk cId="3863459555" sldId="1541"/>
            <ac:graphicFrameMk id="2" creationId="{79B4FED7-6E6C-44D7-8BCA-95AF05D005AB}"/>
          </ac:graphicFrameMkLst>
        </pc:graphicFrameChg>
        <pc:graphicFrameChg chg="add mod modGraphic">
          <ac:chgData name="Amalraj, Lawrence" userId="8184796d-69a2-40a6-9394-86fc41bfcef2" providerId="ADAL" clId="{59C97382-A067-4295-BDD4-3091A9C2F29C}" dt="2022-11-21T00:02:23.742" v="1349" actId="20577"/>
          <ac:graphicFrameMkLst>
            <pc:docMk/>
            <pc:sldMk cId="3863459555" sldId="1541"/>
            <ac:graphicFrameMk id="3" creationId="{06EBB6A6-F600-4961-996A-D0465389159A}"/>
          </ac:graphicFrameMkLst>
        </pc:graphicFrameChg>
        <pc:picChg chg="del">
          <ac:chgData name="Amalraj, Lawrence" userId="8184796d-69a2-40a6-9394-86fc41bfcef2" providerId="ADAL" clId="{59C97382-A067-4295-BDD4-3091A9C2F29C}" dt="2022-11-20T22:49:08.810" v="1008" actId="478"/>
          <ac:picMkLst>
            <pc:docMk/>
            <pc:sldMk cId="3863459555" sldId="1541"/>
            <ac:picMk id="4" creationId="{4B0977DB-1626-4D4C-89D2-4B6244429F40}"/>
          </ac:picMkLst>
        </pc:picChg>
      </pc:sldChg>
      <pc:sldChg chg="addSp delSp modSp add mod">
        <pc:chgData name="Amalraj, Lawrence" userId="8184796d-69a2-40a6-9394-86fc41bfcef2" providerId="ADAL" clId="{59C97382-A067-4295-BDD4-3091A9C2F29C}" dt="2022-11-21T12:51:46.093" v="4354" actId="20577"/>
        <pc:sldMkLst>
          <pc:docMk/>
          <pc:sldMk cId="2068915954" sldId="1542"/>
        </pc:sldMkLst>
        <pc:spChg chg="mod">
          <ac:chgData name="Amalraj, Lawrence" userId="8184796d-69a2-40a6-9394-86fc41bfcef2" providerId="ADAL" clId="{59C97382-A067-4295-BDD4-3091A9C2F29C}" dt="2022-11-21T12:46:57.335" v="4252" actId="207"/>
          <ac:spMkLst>
            <pc:docMk/>
            <pc:sldMk cId="2068915954" sldId="1542"/>
            <ac:spMk id="5" creationId="{C932CD4B-D626-4F00-B8F0-6327A1C70D44}"/>
          </ac:spMkLst>
        </pc:spChg>
        <pc:spChg chg="add del mod">
          <ac:chgData name="Amalraj, Lawrence" userId="8184796d-69a2-40a6-9394-86fc41bfcef2" providerId="ADAL" clId="{59C97382-A067-4295-BDD4-3091A9C2F29C}" dt="2022-11-21T12:44:07.818" v="4217" actId="478"/>
          <ac:spMkLst>
            <pc:docMk/>
            <pc:sldMk cId="2068915954" sldId="1542"/>
            <ac:spMk id="6" creationId="{78F9316A-E60F-4DF1-87E4-959FF4824269}"/>
          </ac:spMkLst>
        </pc:spChg>
        <pc:spChg chg="del">
          <ac:chgData name="Amalraj, Lawrence" userId="8184796d-69a2-40a6-9394-86fc41bfcef2" providerId="ADAL" clId="{59C97382-A067-4295-BDD4-3091A9C2F29C}" dt="2022-11-20T23:34:29.362" v="1249" actId="478"/>
          <ac:spMkLst>
            <pc:docMk/>
            <pc:sldMk cId="2068915954" sldId="1542"/>
            <ac:spMk id="7" creationId="{E96FAF37-03C0-41E5-8695-30D5C6074B13}"/>
          </ac:spMkLst>
        </pc:spChg>
        <pc:spChg chg="add mod">
          <ac:chgData name="Amalraj, Lawrence" userId="8184796d-69a2-40a6-9394-86fc41bfcef2" providerId="ADAL" clId="{59C97382-A067-4295-BDD4-3091A9C2F29C}" dt="2022-11-21T12:49:57.423" v="4297" actId="20577"/>
          <ac:spMkLst>
            <pc:docMk/>
            <pc:sldMk cId="2068915954" sldId="1542"/>
            <ac:spMk id="8" creationId="{4BD02C73-82F5-4960-894C-D93AD97A837A}"/>
          </ac:spMkLst>
        </pc:spChg>
        <pc:spChg chg="mod">
          <ac:chgData name="Amalraj, Lawrence" userId="8184796d-69a2-40a6-9394-86fc41bfcef2" providerId="ADAL" clId="{59C97382-A067-4295-BDD4-3091A9C2F29C}" dt="2022-11-21T12:51:46.093" v="4354" actId="20577"/>
          <ac:spMkLst>
            <pc:docMk/>
            <pc:sldMk cId="2068915954" sldId="1542"/>
            <ac:spMk id="14" creationId="{06CF8DD0-757C-4423-8DEF-6BDD8DC84735}"/>
          </ac:spMkLst>
        </pc:spChg>
      </pc:sldChg>
      <pc:sldChg chg="addSp delSp modSp add mod">
        <pc:chgData name="Amalraj, Lawrence" userId="8184796d-69a2-40a6-9394-86fc41bfcef2" providerId="ADAL" clId="{59C97382-A067-4295-BDD4-3091A9C2F29C}" dt="2022-11-21T13:16:38.648" v="4718" actId="14100"/>
        <pc:sldMkLst>
          <pc:docMk/>
          <pc:sldMk cId="3428264870" sldId="1543"/>
        </pc:sldMkLst>
        <pc:spChg chg="mod">
          <ac:chgData name="Amalraj, Lawrence" userId="8184796d-69a2-40a6-9394-86fc41bfcef2" providerId="ADAL" clId="{59C97382-A067-4295-BDD4-3091A9C2F29C}" dt="2022-11-21T13:16:38.648" v="4718" actId="14100"/>
          <ac:spMkLst>
            <pc:docMk/>
            <pc:sldMk cId="3428264870" sldId="1543"/>
            <ac:spMk id="5" creationId="{C932CD4B-D626-4F00-B8F0-6327A1C70D44}"/>
          </ac:spMkLst>
        </pc:spChg>
        <pc:spChg chg="del mod">
          <ac:chgData name="Amalraj, Lawrence" userId="8184796d-69a2-40a6-9394-86fc41bfcef2" providerId="ADAL" clId="{59C97382-A067-4295-BDD4-3091A9C2F29C}" dt="2022-11-21T12:54:53.858" v="4387" actId="478"/>
          <ac:spMkLst>
            <pc:docMk/>
            <pc:sldMk cId="3428264870" sldId="1543"/>
            <ac:spMk id="6" creationId="{78F9316A-E60F-4DF1-87E4-959FF4824269}"/>
          </ac:spMkLst>
        </pc:spChg>
        <pc:spChg chg="add mod">
          <ac:chgData name="Amalraj, Lawrence" userId="8184796d-69a2-40a6-9394-86fc41bfcef2" providerId="ADAL" clId="{59C97382-A067-4295-BDD4-3091A9C2F29C}" dt="2022-11-21T13:16:26.700" v="4716" actId="404"/>
          <ac:spMkLst>
            <pc:docMk/>
            <pc:sldMk cId="3428264870" sldId="1543"/>
            <ac:spMk id="7" creationId="{BE95965C-8761-4337-93F1-71E754F3CDC4}"/>
          </ac:spMkLst>
        </pc:spChg>
        <pc:spChg chg="mod">
          <ac:chgData name="Amalraj, Lawrence" userId="8184796d-69a2-40a6-9394-86fc41bfcef2" providerId="ADAL" clId="{59C97382-A067-4295-BDD4-3091A9C2F29C}" dt="2022-11-21T13:03:19.821" v="4509" actId="20577"/>
          <ac:spMkLst>
            <pc:docMk/>
            <pc:sldMk cId="3428264870" sldId="1543"/>
            <ac:spMk id="14" creationId="{06CF8DD0-757C-4423-8DEF-6BDD8DC84735}"/>
          </ac:spMkLst>
        </pc:spChg>
      </pc:sldChg>
      <pc:sldChg chg="delSp modSp add del mod">
        <pc:chgData name="Amalraj, Lawrence" userId="8184796d-69a2-40a6-9394-86fc41bfcef2" providerId="ADAL" clId="{59C97382-A067-4295-BDD4-3091A9C2F29C}" dt="2022-11-20T23:42:30.135" v="1284" actId="47"/>
        <pc:sldMkLst>
          <pc:docMk/>
          <pc:sldMk cId="3856399429" sldId="1544"/>
        </pc:sldMkLst>
        <pc:spChg chg="del mod">
          <ac:chgData name="Amalraj, Lawrence" userId="8184796d-69a2-40a6-9394-86fc41bfcef2" providerId="ADAL" clId="{59C97382-A067-4295-BDD4-3091A9C2F29C}" dt="2022-11-20T23:40:41.047" v="1275"/>
          <ac:spMkLst>
            <pc:docMk/>
            <pc:sldMk cId="3856399429" sldId="1544"/>
            <ac:spMk id="5" creationId="{C932CD4B-D626-4F00-B8F0-6327A1C70D44}"/>
          </ac:spMkLst>
        </pc:spChg>
      </pc:sldChg>
      <pc:sldChg chg="addSp delSp modSp add mod">
        <pc:chgData name="Amalraj, Lawrence" userId="8184796d-69a2-40a6-9394-86fc41bfcef2" providerId="ADAL" clId="{59C97382-A067-4295-BDD4-3091A9C2F29C}" dt="2022-11-21T13:16:58.340" v="4720" actId="404"/>
        <pc:sldMkLst>
          <pc:docMk/>
          <pc:sldMk cId="3358596780" sldId="1545"/>
        </pc:sldMkLst>
        <pc:spChg chg="mod">
          <ac:chgData name="Amalraj, Lawrence" userId="8184796d-69a2-40a6-9394-86fc41bfcef2" providerId="ADAL" clId="{59C97382-A067-4295-BDD4-3091A9C2F29C}" dt="2022-11-21T13:16:58.340" v="4720" actId="404"/>
          <ac:spMkLst>
            <pc:docMk/>
            <pc:sldMk cId="3358596780" sldId="1545"/>
            <ac:spMk id="5" creationId="{C932CD4B-D626-4F00-B8F0-6327A1C70D44}"/>
          </ac:spMkLst>
        </pc:spChg>
        <pc:spChg chg="del">
          <ac:chgData name="Amalraj, Lawrence" userId="8184796d-69a2-40a6-9394-86fc41bfcef2" providerId="ADAL" clId="{59C97382-A067-4295-BDD4-3091A9C2F29C}" dt="2022-11-20T23:40:57.658" v="1280" actId="478"/>
          <ac:spMkLst>
            <pc:docMk/>
            <pc:sldMk cId="3358596780" sldId="1545"/>
            <ac:spMk id="6" creationId="{78F9316A-E60F-4DF1-87E4-959FF4824269}"/>
          </ac:spMkLst>
        </pc:spChg>
        <pc:spChg chg="add del mod">
          <ac:chgData name="Amalraj, Lawrence" userId="8184796d-69a2-40a6-9394-86fc41bfcef2" providerId="ADAL" clId="{59C97382-A067-4295-BDD4-3091A9C2F29C}" dt="2022-11-21T13:01:23.014" v="4451" actId="478"/>
          <ac:spMkLst>
            <pc:docMk/>
            <pc:sldMk cId="3358596780" sldId="1545"/>
            <ac:spMk id="7" creationId="{9E65F781-851C-4A20-9460-B9BED2120683}"/>
          </ac:spMkLst>
        </pc:spChg>
        <pc:spChg chg="mod">
          <ac:chgData name="Amalraj, Lawrence" userId="8184796d-69a2-40a6-9394-86fc41bfcef2" providerId="ADAL" clId="{59C97382-A067-4295-BDD4-3091A9C2F29C}" dt="2022-11-21T13:03:38.485" v="4541" actId="20577"/>
          <ac:spMkLst>
            <pc:docMk/>
            <pc:sldMk cId="3358596780" sldId="1545"/>
            <ac:spMk id="14" creationId="{06CF8DD0-757C-4423-8DEF-6BDD8DC84735}"/>
          </ac:spMkLst>
        </pc:spChg>
      </pc:sldChg>
      <pc:sldChg chg="addSp delSp modSp add del mod">
        <pc:chgData name="Amalraj, Lawrence" userId="8184796d-69a2-40a6-9394-86fc41bfcef2" providerId="ADAL" clId="{59C97382-A067-4295-BDD4-3091A9C2F29C}" dt="2022-11-21T12:31:30.938" v="4118" actId="1076"/>
        <pc:sldMkLst>
          <pc:docMk/>
          <pc:sldMk cId="2466513160" sldId="1546"/>
        </pc:sldMkLst>
        <pc:spChg chg="del">
          <ac:chgData name="Amalraj, Lawrence" userId="8184796d-69a2-40a6-9394-86fc41bfcef2" providerId="ADAL" clId="{59C97382-A067-4295-BDD4-3091A9C2F29C}" dt="2022-11-20T23:52:44.529" v="1318" actId="478"/>
          <ac:spMkLst>
            <pc:docMk/>
            <pc:sldMk cId="2466513160" sldId="1546"/>
            <ac:spMk id="5" creationId="{C932CD4B-D626-4F00-B8F0-6327A1C70D44}"/>
          </ac:spMkLst>
        </pc:spChg>
        <pc:spChg chg="add del mod">
          <ac:chgData name="Amalraj, Lawrence" userId="8184796d-69a2-40a6-9394-86fc41bfcef2" providerId="ADAL" clId="{59C97382-A067-4295-BDD4-3091A9C2F29C}" dt="2022-11-21T12:30:45.251" v="4094" actId="478"/>
          <ac:spMkLst>
            <pc:docMk/>
            <pc:sldMk cId="2466513160" sldId="1546"/>
            <ac:spMk id="6" creationId="{DC6D1B71-18F0-4BF6-985F-4C26FEED8B39}"/>
          </ac:spMkLst>
        </pc:spChg>
        <pc:spChg chg="add del mod">
          <ac:chgData name="Amalraj, Lawrence" userId="8184796d-69a2-40a6-9394-86fc41bfcef2" providerId="ADAL" clId="{59C97382-A067-4295-BDD4-3091A9C2F29C}" dt="2022-11-21T12:30:45.251" v="4094" actId="478"/>
          <ac:spMkLst>
            <pc:docMk/>
            <pc:sldMk cId="2466513160" sldId="1546"/>
            <ac:spMk id="8" creationId="{0CD1F745-52BA-41C4-82CB-4809240D7BD1}"/>
          </ac:spMkLst>
        </pc:spChg>
        <pc:spChg chg="add del mod">
          <ac:chgData name="Amalraj, Lawrence" userId="8184796d-69a2-40a6-9394-86fc41bfcef2" providerId="ADAL" clId="{59C97382-A067-4295-BDD4-3091A9C2F29C}" dt="2022-11-21T12:30:45.251" v="4094" actId="478"/>
          <ac:spMkLst>
            <pc:docMk/>
            <pc:sldMk cId="2466513160" sldId="1546"/>
            <ac:spMk id="11" creationId="{1118711C-37F8-4FFE-AD72-73F0B705B7C0}"/>
          </ac:spMkLst>
        </pc:spChg>
        <pc:spChg chg="del mod">
          <ac:chgData name="Amalraj, Lawrence" userId="8184796d-69a2-40a6-9394-86fc41bfcef2" providerId="ADAL" clId="{59C97382-A067-4295-BDD4-3091A9C2F29C}" dt="2022-11-21T12:30:45.251" v="4094" actId="478"/>
          <ac:spMkLst>
            <pc:docMk/>
            <pc:sldMk cId="2466513160" sldId="1546"/>
            <ac:spMk id="14" creationId="{06CF8DD0-757C-4423-8DEF-6BDD8DC84735}"/>
          </ac:spMkLst>
        </pc:spChg>
        <pc:spChg chg="add del mod">
          <ac:chgData name="Amalraj, Lawrence" userId="8184796d-69a2-40a6-9394-86fc41bfcef2" providerId="ADAL" clId="{59C97382-A067-4295-BDD4-3091A9C2F29C}" dt="2022-11-21T12:30:45.251" v="4094" actId="478"/>
          <ac:spMkLst>
            <pc:docMk/>
            <pc:sldMk cId="2466513160" sldId="1546"/>
            <ac:spMk id="15" creationId="{D422F1F2-04BD-44E3-B664-4FE5475349F1}"/>
          </ac:spMkLst>
        </pc:spChg>
        <pc:spChg chg="add del mod">
          <ac:chgData name="Amalraj, Lawrence" userId="8184796d-69a2-40a6-9394-86fc41bfcef2" providerId="ADAL" clId="{59C97382-A067-4295-BDD4-3091A9C2F29C}" dt="2022-11-21T12:30:45.251" v="4094" actId="478"/>
          <ac:spMkLst>
            <pc:docMk/>
            <pc:sldMk cId="2466513160" sldId="1546"/>
            <ac:spMk id="16" creationId="{D4074B06-0C72-428B-9A95-BD3C96D594E9}"/>
          </ac:spMkLst>
        </pc:spChg>
        <pc:spChg chg="add del mod">
          <ac:chgData name="Amalraj, Lawrence" userId="8184796d-69a2-40a6-9394-86fc41bfcef2" providerId="ADAL" clId="{59C97382-A067-4295-BDD4-3091A9C2F29C}" dt="2022-11-21T12:30:45.251" v="4094" actId="478"/>
          <ac:spMkLst>
            <pc:docMk/>
            <pc:sldMk cId="2466513160" sldId="1546"/>
            <ac:spMk id="17" creationId="{DD388A9F-D1C9-4FB7-AAEB-E373D67CC877}"/>
          </ac:spMkLst>
        </pc:spChg>
        <pc:spChg chg="add del mod">
          <ac:chgData name="Amalraj, Lawrence" userId="8184796d-69a2-40a6-9394-86fc41bfcef2" providerId="ADAL" clId="{59C97382-A067-4295-BDD4-3091A9C2F29C}" dt="2022-11-21T12:30:45.251" v="4094" actId="478"/>
          <ac:spMkLst>
            <pc:docMk/>
            <pc:sldMk cId="2466513160" sldId="1546"/>
            <ac:spMk id="18" creationId="{8AA64E36-9F08-41A2-91AD-C184C90104CA}"/>
          </ac:spMkLst>
        </pc:spChg>
        <pc:spChg chg="add del mod">
          <ac:chgData name="Amalraj, Lawrence" userId="8184796d-69a2-40a6-9394-86fc41bfcef2" providerId="ADAL" clId="{59C97382-A067-4295-BDD4-3091A9C2F29C}" dt="2022-11-21T12:30:45.251" v="4094" actId="478"/>
          <ac:spMkLst>
            <pc:docMk/>
            <pc:sldMk cId="2466513160" sldId="1546"/>
            <ac:spMk id="19" creationId="{83580F5C-01AD-432C-8398-19D1E3C631C0}"/>
          </ac:spMkLst>
        </pc:spChg>
        <pc:spChg chg="add del mod">
          <ac:chgData name="Amalraj, Lawrence" userId="8184796d-69a2-40a6-9394-86fc41bfcef2" providerId="ADAL" clId="{59C97382-A067-4295-BDD4-3091A9C2F29C}" dt="2022-11-21T12:30:45.251" v="4094" actId="478"/>
          <ac:spMkLst>
            <pc:docMk/>
            <pc:sldMk cId="2466513160" sldId="1546"/>
            <ac:spMk id="21" creationId="{35140A67-5891-44EA-8DAA-AADDF428A702}"/>
          </ac:spMkLst>
        </pc:spChg>
        <pc:spChg chg="add mod">
          <ac:chgData name="Amalraj, Lawrence" userId="8184796d-69a2-40a6-9394-86fc41bfcef2" providerId="ADAL" clId="{59C97382-A067-4295-BDD4-3091A9C2F29C}" dt="2022-11-21T12:31:30.938" v="4118" actId="1076"/>
          <ac:spMkLst>
            <pc:docMk/>
            <pc:sldMk cId="2466513160" sldId="1546"/>
            <ac:spMk id="22" creationId="{8C40AC4E-E367-405D-B3DD-9F99675B535B}"/>
          </ac:spMkLst>
        </pc:spChg>
        <pc:graphicFrameChg chg="add del mod">
          <ac:chgData name="Amalraj, Lawrence" userId="8184796d-69a2-40a6-9394-86fc41bfcef2" providerId="ADAL" clId="{59C97382-A067-4295-BDD4-3091A9C2F29C}" dt="2022-11-20T23:58:02.769" v="1331"/>
          <ac:graphicFrameMkLst>
            <pc:docMk/>
            <pc:sldMk cId="2466513160" sldId="1546"/>
            <ac:graphicFrameMk id="3" creationId="{F267B0D0-4AE7-4AF5-9BAE-31CA4F8DD44B}"/>
          </ac:graphicFrameMkLst>
        </pc:graphicFrameChg>
        <pc:graphicFrameChg chg="add del mod">
          <ac:chgData name="Amalraj, Lawrence" userId="8184796d-69a2-40a6-9394-86fc41bfcef2" providerId="ADAL" clId="{59C97382-A067-4295-BDD4-3091A9C2F29C}" dt="2022-11-21T00:02:09.458" v="1343"/>
          <ac:graphicFrameMkLst>
            <pc:docMk/>
            <pc:sldMk cId="2466513160" sldId="1546"/>
            <ac:graphicFrameMk id="7" creationId="{C196CA03-55B0-4B22-857C-FAD35BBC3DD4}"/>
          </ac:graphicFrameMkLst>
        </pc:graphicFrameChg>
        <pc:graphicFrameChg chg="add del mod">
          <ac:chgData name="Amalraj, Lawrence" userId="8184796d-69a2-40a6-9394-86fc41bfcef2" providerId="ADAL" clId="{59C97382-A067-4295-BDD4-3091A9C2F29C}" dt="2022-11-21T00:05:52.919" v="1351"/>
          <ac:graphicFrameMkLst>
            <pc:docMk/>
            <pc:sldMk cId="2466513160" sldId="1546"/>
            <ac:graphicFrameMk id="10" creationId="{48197AB1-C87B-4A7D-B8E7-90F87D916B23}"/>
          </ac:graphicFrameMkLst>
        </pc:graphicFrameChg>
      </pc:sldChg>
      <pc:sldChg chg="modSp add mod">
        <pc:chgData name="Amalraj, Lawrence" userId="8184796d-69a2-40a6-9394-86fc41bfcef2" providerId="ADAL" clId="{59C97382-A067-4295-BDD4-3091A9C2F29C}" dt="2022-11-21T13:13:04.313" v="4703" actId="1076"/>
        <pc:sldMkLst>
          <pc:docMk/>
          <pc:sldMk cId="1378124262" sldId="1547"/>
        </pc:sldMkLst>
        <pc:spChg chg="mod">
          <ac:chgData name="Amalraj, Lawrence" userId="8184796d-69a2-40a6-9394-86fc41bfcef2" providerId="ADAL" clId="{59C97382-A067-4295-BDD4-3091A9C2F29C}" dt="2022-11-21T13:12:53.694" v="4702" actId="1076"/>
          <ac:spMkLst>
            <pc:docMk/>
            <pc:sldMk cId="1378124262" sldId="1547"/>
            <ac:spMk id="6" creationId="{DC6D1B71-18F0-4BF6-985F-4C26FEED8B39}"/>
          </ac:spMkLst>
        </pc:spChg>
        <pc:spChg chg="mod">
          <ac:chgData name="Amalraj, Lawrence" userId="8184796d-69a2-40a6-9394-86fc41bfcef2" providerId="ADAL" clId="{59C97382-A067-4295-BDD4-3091A9C2F29C}" dt="2022-11-21T13:13:04.313" v="4703" actId="1076"/>
          <ac:spMkLst>
            <pc:docMk/>
            <pc:sldMk cId="1378124262" sldId="1547"/>
            <ac:spMk id="15" creationId="{D422F1F2-04BD-44E3-B664-4FE5475349F1}"/>
          </ac:spMkLst>
        </pc:spChg>
        <pc:spChg chg="mod">
          <ac:chgData name="Amalraj, Lawrence" userId="8184796d-69a2-40a6-9394-86fc41bfcef2" providerId="ADAL" clId="{59C97382-A067-4295-BDD4-3091A9C2F29C}" dt="2022-11-21T13:12:53.694" v="4702" actId="1076"/>
          <ac:spMkLst>
            <pc:docMk/>
            <pc:sldMk cId="1378124262" sldId="1547"/>
            <ac:spMk id="18" creationId="{8AA64E36-9F08-41A2-91AD-C184C90104CA}"/>
          </ac:spMkLst>
        </pc:spChg>
        <pc:spChg chg="mod">
          <ac:chgData name="Amalraj, Lawrence" userId="8184796d-69a2-40a6-9394-86fc41bfcef2" providerId="ADAL" clId="{59C97382-A067-4295-BDD4-3091A9C2F29C}" dt="2022-11-21T13:13:04.313" v="4703" actId="1076"/>
          <ac:spMkLst>
            <pc:docMk/>
            <pc:sldMk cId="1378124262" sldId="1547"/>
            <ac:spMk id="19" creationId="{83580F5C-01AD-432C-8398-19D1E3C631C0}"/>
          </ac:spMkLst>
        </pc:spChg>
      </pc:sldChg>
      <pc:sldChg chg="add del">
        <pc:chgData name="Amalraj, Lawrence" userId="8184796d-69a2-40a6-9394-86fc41bfcef2" providerId="ADAL" clId="{59C97382-A067-4295-BDD4-3091A9C2F29C}" dt="2022-11-20T23:52:48.039" v="1320"/>
        <pc:sldMkLst>
          <pc:docMk/>
          <pc:sldMk cId="1603953362" sldId="1547"/>
        </pc:sldMkLst>
      </pc:sldChg>
      <pc:sldChg chg="add del">
        <pc:chgData name="Amalraj, Lawrence" userId="8184796d-69a2-40a6-9394-86fc41bfcef2" providerId="ADAL" clId="{59C97382-A067-4295-BDD4-3091A9C2F29C}" dt="2022-11-21T11:54:31.927" v="2900" actId="47"/>
        <pc:sldMkLst>
          <pc:docMk/>
          <pc:sldMk cId="2733093951" sldId="1547"/>
        </pc:sldMkLst>
      </pc:sldChg>
      <pc:sldChg chg="addSp delSp modSp add mod addCm delCm">
        <pc:chgData name="Amalraj, Lawrence" userId="8184796d-69a2-40a6-9394-86fc41bfcef2" providerId="ADAL" clId="{59C97382-A067-4295-BDD4-3091A9C2F29C}" dt="2022-11-21T12:16:05.178" v="3664" actId="14100"/>
        <pc:sldMkLst>
          <pc:docMk/>
          <pc:sldMk cId="1301643545" sldId="1548"/>
        </pc:sldMkLst>
        <pc:spChg chg="add mod">
          <ac:chgData name="Amalraj, Lawrence" userId="8184796d-69a2-40a6-9394-86fc41bfcef2" providerId="ADAL" clId="{59C97382-A067-4295-BDD4-3091A9C2F29C}" dt="2022-11-21T12:14:47.993" v="3654" actId="164"/>
          <ac:spMkLst>
            <pc:docMk/>
            <pc:sldMk cId="1301643545" sldId="1548"/>
            <ac:spMk id="2" creationId="{287F6289-CDCE-420E-92A2-F2EB4D134442}"/>
          </ac:spMkLst>
        </pc:spChg>
        <pc:spChg chg="add mod">
          <ac:chgData name="Amalraj, Lawrence" userId="8184796d-69a2-40a6-9394-86fc41bfcef2" providerId="ADAL" clId="{59C97382-A067-4295-BDD4-3091A9C2F29C}" dt="2022-11-21T12:15:42.154" v="3660" actId="1076"/>
          <ac:spMkLst>
            <pc:docMk/>
            <pc:sldMk cId="1301643545" sldId="1548"/>
            <ac:spMk id="4" creationId="{F2B06420-5419-4439-A420-13E50E78A6D9}"/>
          </ac:spMkLst>
        </pc:spChg>
        <pc:spChg chg="mod">
          <ac:chgData name="Amalraj, Lawrence" userId="8184796d-69a2-40a6-9394-86fc41bfcef2" providerId="ADAL" clId="{59C97382-A067-4295-BDD4-3091A9C2F29C}" dt="2022-11-21T12:09:09.665" v="3604" actId="20577"/>
          <ac:spMkLst>
            <pc:docMk/>
            <pc:sldMk cId="1301643545" sldId="1548"/>
            <ac:spMk id="7" creationId="{EE894846-6DA6-45E1-9F08-B03050E2CAC9}"/>
          </ac:spMkLst>
        </pc:spChg>
        <pc:spChg chg="add mod">
          <ac:chgData name="Amalraj, Lawrence" userId="8184796d-69a2-40a6-9394-86fc41bfcef2" providerId="ADAL" clId="{59C97382-A067-4295-BDD4-3091A9C2F29C}" dt="2022-11-21T12:14:47.993" v="3654" actId="164"/>
          <ac:spMkLst>
            <pc:docMk/>
            <pc:sldMk cId="1301643545" sldId="1548"/>
            <ac:spMk id="8" creationId="{40D3FEBC-BD13-49A1-AC8A-227104059ACE}"/>
          </ac:spMkLst>
        </pc:spChg>
        <pc:spChg chg="mod">
          <ac:chgData name="Amalraj, Lawrence" userId="8184796d-69a2-40a6-9394-86fc41bfcef2" providerId="ADAL" clId="{59C97382-A067-4295-BDD4-3091A9C2F29C}" dt="2022-11-21T12:08:04.019" v="3468" actId="20577"/>
          <ac:spMkLst>
            <pc:docMk/>
            <pc:sldMk cId="1301643545" sldId="1548"/>
            <ac:spMk id="14" creationId="{06CF8DD0-757C-4423-8DEF-6BDD8DC84735}"/>
          </ac:spMkLst>
        </pc:spChg>
        <pc:grpChg chg="add mod">
          <ac:chgData name="Amalraj, Lawrence" userId="8184796d-69a2-40a6-9394-86fc41bfcef2" providerId="ADAL" clId="{59C97382-A067-4295-BDD4-3091A9C2F29C}" dt="2022-11-21T12:14:47.993" v="3654" actId="164"/>
          <ac:grpSpMkLst>
            <pc:docMk/>
            <pc:sldMk cId="1301643545" sldId="1548"/>
            <ac:grpSpMk id="17" creationId="{20E7F2BB-3F35-4DC8-ACC2-66EE4DB05DF7}"/>
          </ac:grpSpMkLst>
        </pc:grpChg>
        <pc:graphicFrameChg chg="del">
          <ac:chgData name="Amalraj, Lawrence" userId="8184796d-69a2-40a6-9394-86fc41bfcef2" providerId="ADAL" clId="{59C97382-A067-4295-BDD4-3091A9C2F29C}" dt="2022-11-21T12:06:51.585" v="3319" actId="478"/>
          <ac:graphicFrameMkLst>
            <pc:docMk/>
            <pc:sldMk cId="1301643545" sldId="1548"/>
            <ac:graphicFrameMk id="3" creationId="{06EBB6A6-F600-4961-996A-D0465389159A}"/>
          </ac:graphicFrameMkLst>
        </pc:graphicFrameChg>
        <pc:picChg chg="add mod">
          <ac:chgData name="Amalraj, Lawrence" userId="8184796d-69a2-40a6-9394-86fc41bfcef2" providerId="ADAL" clId="{59C97382-A067-4295-BDD4-3091A9C2F29C}" dt="2022-11-21T12:15:36.695" v="3659" actId="1076"/>
          <ac:picMkLst>
            <pc:docMk/>
            <pc:sldMk cId="1301643545" sldId="1548"/>
            <ac:picMk id="5" creationId="{BE3C1481-1631-4447-9374-DFFAF412AF57}"/>
          </ac:picMkLst>
        </pc:picChg>
        <pc:cxnChg chg="add mod">
          <ac:chgData name="Amalraj, Lawrence" userId="8184796d-69a2-40a6-9394-86fc41bfcef2" providerId="ADAL" clId="{59C97382-A067-4295-BDD4-3091A9C2F29C}" dt="2022-11-21T12:16:05.178" v="3664" actId="14100"/>
          <ac:cxnSpMkLst>
            <pc:docMk/>
            <pc:sldMk cId="1301643545" sldId="1548"/>
            <ac:cxnSpMk id="9" creationId="{74D636C1-D60E-4B27-B102-2BC282755114}"/>
          </ac:cxnSpMkLst>
        </pc:cxnChg>
        <pc:cxnChg chg="add mod">
          <ac:chgData name="Amalraj, Lawrence" userId="8184796d-69a2-40a6-9394-86fc41bfcef2" providerId="ADAL" clId="{59C97382-A067-4295-BDD4-3091A9C2F29C}" dt="2022-11-21T12:15:42.154" v="3660" actId="1076"/>
          <ac:cxnSpMkLst>
            <pc:docMk/>
            <pc:sldMk cId="1301643545" sldId="1548"/>
            <ac:cxnSpMk id="15" creationId="{C3BE8C84-3ECB-4719-ADAA-14D164AA97C8}"/>
          </ac:cxnSpMkLst>
        </pc:cxnChg>
      </pc:sldChg>
      <pc:sldChg chg="modSp add mod">
        <pc:chgData name="Amalraj, Lawrence" userId="8184796d-69a2-40a6-9394-86fc41bfcef2" providerId="ADAL" clId="{59C97382-A067-4295-BDD4-3091A9C2F29C}" dt="2022-11-21T12:29:30.666" v="4088" actId="1076"/>
        <pc:sldMkLst>
          <pc:docMk/>
          <pc:sldMk cId="890755146" sldId="1549"/>
        </pc:sldMkLst>
        <pc:spChg chg="mod">
          <ac:chgData name="Amalraj, Lawrence" userId="8184796d-69a2-40a6-9394-86fc41bfcef2" providerId="ADAL" clId="{59C97382-A067-4295-BDD4-3091A9C2F29C}" dt="2022-11-21T12:29:29.128" v="4087" actId="20577"/>
          <ac:spMkLst>
            <pc:docMk/>
            <pc:sldMk cId="890755146" sldId="1549"/>
            <ac:spMk id="7" creationId="{00000000-0000-0000-0000-000000000000}"/>
          </ac:spMkLst>
        </pc:spChg>
        <pc:picChg chg="mod">
          <ac:chgData name="Amalraj, Lawrence" userId="8184796d-69a2-40a6-9394-86fc41bfcef2" providerId="ADAL" clId="{59C97382-A067-4295-BDD4-3091A9C2F29C}" dt="2022-11-21T12:29:30.666" v="4088" actId="1076"/>
          <ac:picMkLst>
            <pc:docMk/>
            <pc:sldMk cId="890755146" sldId="1549"/>
            <ac:picMk id="9" creationId="{F77F8C26-A29F-4D6F-BC28-359FBFC3598E}"/>
          </ac:picMkLst>
        </pc:picChg>
      </pc:sldChg>
      <pc:sldChg chg="addSp delSp modSp add mod">
        <pc:chgData name="Amalraj, Lawrence" userId="8184796d-69a2-40a6-9394-86fc41bfcef2" providerId="ADAL" clId="{59C97382-A067-4295-BDD4-3091A9C2F29C}" dt="2022-11-21T12:51:39.963" v="4352" actId="20577"/>
        <pc:sldMkLst>
          <pc:docMk/>
          <pc:sldMk cId="3936077563" sldId="1550"/>
        </pc:sldMkLst>
        <pc:spChg chg="del">
          <ac:chgData name="Amalraj, Lawrence" userId="8184796d-69a2-40a6-9394-86fc41bfcef2" providerId="ADAL" clId="{59C97382-A067-4295-BDD4-3091A9C2F29C}" dt="2022-11-21T12:40:47.920" v="4186" actId="478"/>
          <ac:spMkLst>
            <pc:docMk/>
            <pc:sldMk cId="3936077563" sldId="1550"/>
            <ac:spMk id="5" creationId="{C932CD4B-D626-4F00-B8F0-6327A1C70D44}"/>
          </ac:spMkLst>
        </pc:spChg>
        <pc:spChg chg="mod">
          <ac:chgData name="Amalraj, Lawrence" userId="8184796d-69a2-40a6-9394-86fc41bfcef2" providerId="ADAL" clId="{59C97382-A067-4295-BDD4-3091A9C2F29C}" dt="2022-11-21T12:41:10.113" v="4191" actId="207"/>
          <ac:spMkLst>
            <pc:docMk/>
            <pc:sldMk cId="3936077563" sldId="1550"/>
            <ac:spMk id="7" creationId="{E96FAF37-03C0-41E5-8695-30D5C6074B13}"/>
          </ac:spMkLst>
        </pc:spChg>
        <pc:spChg chg="add mod">
          <ac:chgData name="Amalraj, Lawrence" userId="8184796d-69a2-40a6-9394-86fc41bfcef2" providerId="ADAL" clId="{59C97382-A067-4295-BDD4-3091A9C2F29C}" dt="2022-11-21T12:43:25.278" v="4215" actId="207"/>
          <ac:spMkLst>
            <pc:docMk/>
            <pc:sldMk cId="3936077563" sldId="1550"/>
            <ac:spMk id="8" creationId="{34D968AB-489A-4A75-9B30-76FBD4DB4A84}"/>
          </ac:spMkLst>
        </pc:spChg>
        <pc:spChg chg="del">
          <ac:chgData name="Amalraj, Lawrence" userId="8184796d-69a2-40a6-9394-86fc41bfcef2" providerId="ADAL" clId="{59C97382-A067-4295-BDD4-3091A9C2F29C}" dt="2022-11-21T12:40:42.792" v="4185" actId="478"/>
          <ac:spMkLst>
            <pc:docMk/>
            <pc:sldMk cId="3936077563" sldId="1550"/>
            <ac:spMk id="9" creationId="{B150A88E-6644-4A74-A348-37FA1047B6EA}"/>
          </ac:spMkLst>
        </pc:spChg>
        <pc:spChg chg="mod">
          <ac:chgData name="Amalraj, Lawrence" userId="8184796d-69a2-40a6-9394-86fc41bfcef2" providerId="ADAL" clId="{59C97382-A067-4295-BDD4-3091A9C2F29C}" dt="2022-11-21T12:51:39.963" v="4352" actId="20577"/>
          <ac:spMkLst>
            <pc:docMk/>
            <pc:sldMk cId="3936077563" sldId="1550"/>
            <ac:spMk id="14" creationId="{06CF8DD0-757C-4423-8DEF-6BDD8DC84735}"/>
          </ac:spMkLst>
        </pc:spChg>
      </pc:sldChg>
      <pc:sldChg chg="addSp delSp modSp add mod">
        <pc:chgData name="Amalraj, Lawrence" userId="8184796d-69a2-40a6-9394-86fc41bfcef2" providerId="ADAL" clId="{59C97382-A067-4295-BDD4-3091A9C2F29C}" dt="2022-11-21T13:03:03.177" v="4489" actId="20577"/>
        <pc:sldMkLst>
          <pc:docMk/>
          <pc:sldMk cId="1240241694" sldId="1551"/>
        </pc:sldMkLst>
        <pc:spChg chg="del">
          <ac:chgData name="Amalraj, Lawrence" userId="8184796d-69a2-40a6-9394-86fc41bfcef2" providerId="ADAL" clId="{59C97382-A067-4295-BDD4-3091A9C2F29C}" dt="2022-11-21T12:46:10.381" v="4247" actId="478"/>
          <ac:spMkLst>
            <pc:docMk/>
            <pc:sldMk cId="1240241694" sldId="1551"/>
            <ac:spMk id="5" creationId="{C932CD4B-D626-4F00-B8F0-6327A1C70D44}"/>
          </ac:spMkLst>
        </pc:spChg>
        <pc:spChg chg="mod">
          <ac:chgData name="Amalraj, Lawrence" userId="8184796d-69a2-40a6-9394-86fc41bfcef2" providerId="ADAL" clId="{59C97382-A067-4295-BDD4-3091A9C2F29C}" dt="2022-11-21T12:54:07.031" v="4384" actId="1036"/>
          <ac:spMkLst>
            <pc:docMk/>
            <pc:sldMk cId="1240241694" sldId="1551"/>
            <ac:spMk id="6" creationId="{78F9316A-E60F-4DF1-87E4-959FF4824269}"/>
          </ac:spMkLst>
        </pc:spChg>
        <pc:spChg chg="add mod">
          <ac:chgData name="Amalraj, Lawrence" userId="8184796d-69a2-40a6-9394-86fc41bfcef2" providerId="ADAL" clId="{59C97382-A067-4295-BDD4-3091A9C2F29C}" dt="2022-11-21T12:54:36.120" v="4385" actId="207"/>
          <ac:spMkLst>
            <pc:docMk/>
            <pc:sldMk cId="1240241694" sldId="1551"/>
            <ac:spMk id="7" creationId="{5FD4593C-4781-4F4E-B84A-02384E5315C8}"/>
          </ac:spMkLst>
        </pc:spChg>
        <pc:spChg chg="mod">
          <ac:chgData name="Amalraj, Lawrence" userId="8184796d-69a2-40a6-9394-86fc41bfcef2" providerId="ADAL" clId="{59C97382-A067-4295-BDD4-3091A9C2F29C}" dt="2022-11-21T13:03:03.177" v="4489" actId="20577"/>
          <ac:spMkLst>
            <pc:docMk/>
            <pc:sldMk cId="1240241694" sldId="1551"/>
            <ac:spMk id="14" creationId="{06CF8DD0-757C-4423-8DEF-6BDD8DC84735}"/>
          </ac:spMkLst>
        </pc:spChg>
      </pc:sldChg>
      <pc:sldChg chg="delSp modSp add mod">
        <pc:chgData name="Amalraj, Lawrence" userId="8184796d-69a2-40a6-9394-86fc41bfcef2" providerId="ADAL" clId="{59C97382-A067-4295-BDD4-3091A9C2F29C}" dt="2022-11-21T12:51:52.488" v="4356" actId="20577"/>
        <pc:sldMkLst>
          <pc:docMk/>
          <pc:sldMk cId="3419934889" sldId="1552"/>
        </pc:sldMkLst>
        <pc:spChg chg="del">
          <ac:chgData name="Amalraj, Lawrence" userId="8184796d-69a2-40a6-9394-86fc41bfcef2" providerId="ADAL" clId="{59C97382-A067-4295-BDD4-3091A9C2F29C}" dt="2022-11-21T12:50:06.202" v="4298" actId="478"/>
          <ac:spMkLst>
            <pc:docMk/>
            <pc:sldMk cId="3419934889" sldId="1552"/>
            <ac:spMk id="5" creationId="{C932CD4B-D626-4F00-B8F0-6327A1C70D44}"/>
          </ac:spMkLst>
        </pc:spChg>
        <pc:spChg chg="mod">
          <ac:chgData name="Amalraj, Lawrence" userId="8184796d-69a2-40a6-9394-86fc41bfcef2" providerId="ADAL" clId="{59C97382-A067-4295-BDD4-3091A9C2F29C}" dt="2022-11-21T12:50:58.464" v="4350" actId="20577"/>
          <ac:spMkLst>
            <pc:docMk/>
            <pc:sldMk cId="3419934889" sldId="1552"/>
            <ac:spMk id="8" creationId="{4BD02C73-82F5-4960-894C-D93AD97A837A}"/>
          </ac:spMkLst>
        </pc:spChg>
        <pc:spChg chg="mod">
          <ac:chgData name="Amalraj, Lawrence" userId="8184796d-69a2-40a6-9394-86fc41bfcef2" providerId="ADAL" clId="{59C97382-A067-4295-BDD4-3091A9C2F29C}" dt="2022-11-21T12:51:52.488" v="4356" actId="20577"/>
          <ac:spMkLst>
            <pc:docMk/>
            <pc:sldMk cId="3419934889" sldId="1552"/>
            <ac:spMk id="14" creationId="{06CF8DD0-757C-4423-8DEF-6BDD8DC84735}"/>
          </ac:spMkLst>
        </pc:spChg>
      </pc:sldChg>
      <pc:sldChg chg="addSp delSp modSp add mod">
        <pc:chgData name="Amalraj, Lawrence" userId="8184796d-69a2-40a6-9394-86fc41bfcef2" providerId="ADAL" clId="{59C97382-A067-4295-BDD4-3091A9C2F29C}" dt="2022-11-21T13:16:52.590" v="4719" actId="404"/>
        <pc:sldMkLst>
          <pc:docMk/>
          <pc:sldMk cId="444033031" sldId="1553"/>
        </pc:sldMkLst>
        <pc:spChg chg="del">
          <ac:chgData name="Amalraj, Lawrence" userId="8184796d-69a2-40a6-9394-86fc41bfcef2" providerId="ADAL" clId="{59C97382-A067-4295-BDD4-3091A9C2F29C}" dt="2022-11-21T12:57:11.747" v="4410" actId="478"/>
          <ac:spMkLst>
            <pc:docMk/>
            <pc:sldMk cId="444033031" sldId="1553"/>
            <ac:spMk id="5" creationId="{C932CD4B-D626-4F00-B8F0-6327A1C70D44}"/>
          </ac:spMkLst>
        </pc:spChg>
        <pc:spChg chg="mod">
          <ac:chgData name="Amalraj, Lawrence" userId="8184796d-69a2-40a6-9394-86fc41bfcef2" providerId="ADAL" clId="{59C97382-A067-4295-BDD4-3091A9C2F29C}" dt="2022-11-21T13:16:52.590" v="4719" actId="404"/>
          <ac:spMkLst>
            <pc:docMk/>
            <pc:sldMk cId="444033031" sldId="1553"/>
            <ac:spMk id="6" creationId="{78F9316A-E60F-4DF1-87E4-959FF4824269}"/>
          </ac:spMkLst>
        </pc:spChg>
        <pc:spChg chg="add mod">
          <ac:chgData name="Amalraj, Lawrence" userId="8184796d-69a2-40a6-9394-86fc41bfcef2" providerId="ADAL" clId="{59C97382-A067-4295-BDD4-3091A9C2F29C}" dt="2022-11-21T13:16:52.590" v="4719" actId="404"/>
          <ac:spMkLst>
            <pc:docMk/>
            <pc:sldMk cId="444033031" sldId="1553"/>
            <ac:spMk id="7" creationId="{549AF32B-5961-4DA1-A255-7469D2CDAD0B}"/>
          </ac:spMkLst>
        </pc:spChg>
        <pc:spChg chg="mod">
          <ac:chgData name="Amalraj, Lawrence" userId="8184796d-69a2-40a6-9394-86fc41bfcef2" providerId="ADAL" clId="{59C97382-A067-4295-BDD4-3091A9C2F29C}" dt="2022-11-21T13:03:28.729" v="4522" actId="20577"/>
          <ac:spMkLst>
            <pc:docMk/>
            <pc:sldMk cId="444033031" sldId="1553"/>
            <ac:spMk id="14" creationId="{06CF8DD0-757C-4423-8DEF-6BDD8DC84735}"/>
          </ac:spMkLst>
        </pc:spChg>
      </pc:sldChg>
      <pc:sldMasterChg chg="delSldLayout">
        <pc:chgData name="Amalraj, Lawrence" userId="8184796d-69a2-40a6-9394-86fc41bfcef2" providerId="ADAL" clId="{59C97382-A067-4295-BDD4-3091A9C2F29C}" dt="2022-11-21T12:29:56.757" v="4091" actId="47"/>
        <pc:sldMasterMkLst>
          <pc:docMk/>
          <pc:sldMasterMk cId="2595673606" sldId="2147483771"/>
        </pc:sldMasterMkLst>
        <pc:sldLayoutChg chg="del">
          <pc:chgData name="Amalraj, Lawrence" userId="8184796d-69a2-40a6-9394-86fc41bfcef2" providerId="ADAL" clId="{59C97382-A067-4295-BDD4-3091A9C2F29C}" dt="2022-11-21T12:29:56.757" v="4091" actId="47"/>
          <pc:sldLayoutMkLst>
            <pc:docMk/>
            <pc:sldMasterMk cId="2595673606" sldId="2147483771"/>
            <pc:sldLayoutMk cId="2054064604" sldId="2147483785"/>
          </pc:sldLayoutMkLst>
        </pc:sldLayoutChg>
      </pc:sldMasterChg>
    </pc:docChg>
  </pc:docChgLst>
  <pc:docChgLst>
    <pc:chgData clId="Web-{575BD56A-9B46-48DA-AC08-06FD94D82789}"/>
    <pc:docChg chg="modSld">
      <pc:chgData name="" userId="" providerId="" clId="Web-{575BD56A-9B46-48DA-AC08-06FD94D82789}" dt="2021-01-29T11:33:47.197" v="0" actId="1076"/>
      <pc:docMkLst>
        <pc:docMk/>
      </pc:docMkLst>
      <pc:sldChg chg="modSp">
        <pc:chgData name="" userId="" providerId="" clId="Web-{575BD56A-9B46-48DA-AC08-06FD94D82789}" dt="2021-01-29T11:33:47.197" v="0" actId="1076"/>
        <pc:sldMkLst>
          <pc:docMk/>
          <pc:sldMk cId="444849187" sldId="843"/>
        </pc:sldMkLst>
        <pc:picChg chg="mod">
          <ac:chgData name="" userId="" providerId="" clId="Web-{575BD56A-9B46-48DA-AC08-06FD94D82789}" dt="2021-01-29T11:33:47.197" v="0" actId="1076"/>
          <ac:picMkLst>
            <pc:docMk/>
            <pc:sldMk cId="444849187" sldId="843"/>
            <ac:picMk id="9" creationId="{F77F8C26-A29F-4D6F-BC28-359FBFC3598E}"/>
          </ac:picMkLst>
        </pc:picChg>
      </pc:sldChg>
    </pc:docChg>
  </pc:docChgLst>
  <pc:docChgLst>
    <pc:chgData name="Rajat  Samanta" userId="S::275396@tcs.com::12ffba64-cd13-4b0c-a674-1b9986aa208d" providerId="AD" clId="Web-{575BD56A-9B46-48DA-AC08-06FD94D82789}"/>
    <pc:docChg chg="modSld">
      <pc:chgData name="Rajat  Samanta" userId="S::275396@tcs.com::12ffba64-cd13-4b0c-a674-1b9986aa208d" providerId="AD" clId="Web-{575BD56A-9B46-48DA-AC08-06FD94D82789}" dt="2021-01-29T11:33:52.103" v="0" actId="1076"/>
      <pc:docMkLst>
        <pc:docMk/>
      </pc:docMkLst>
      <pc:sldChg chg="modSp">
        <pc:chgData name="Rajat  Samanta" userId="S::275396@tcs.com::12ffba64-cd13-4b0c-a674-1b9986aa208d" providerId="AD" clId="Web-{575BD56A-9B46-48DA-AC08-06FD94D82789}" dt="2021-01-29T11:33:52.103" v="0" actId="1076"/>
        <pc:sldMkLst>
          <pc:docMk/>
          <pc:sldMk cId="444849187" sldId="843"/>
        </pc:sldMkLst>
        <pc:picChg chg="mod">
          <ac:chgData name="Rajat  Samanta" userId="S::275396@tcs.com::12ffba64-cd13-4b0c-a674-1b9986aa208d" providerId="AD" clId="Web-{575BD56A-9B46-48DA-AC08-06FD94D82789}" dt="2021-01-29T11:33:52.103" v="0" actId="1076"/>
          <ac:picMkLst>
            <pc:docMk/>
            <pc:sldMk cId="444849187" sldId="843"/>
            <ac:picMk id="9" creationId="{F77F8C26-A29F-4D6F-BC28-359FBFC3598E}"/>
          </ac:picMkLst>
        </pc:picChg>
      </pc:sldChg>
    </pc:docChg>
  </pc:docChgLst>
  <pc:docChgLst>
    <pc:chgData name="LAWRENCE SAHAYARAJ AMALRAJ" userId="472d8a5c-e03e-4f73-bcde-194116822c2a" providerId="ADAL" clId="{C7AB3BCD-6CD4-4DFE-8428-CFA5026A82A1}"/>
    <pc:docChg chg="modSld">
      <pc:chgData name="LAWRENCE SAHAYARAJ AMALRAJ" userId="472d8a5c-e03e-4f73-bcde-194116822c2a" providerId="ADAL" clId="{C7AB3BCD-6CD4-4DFE-8428-CFA5026A82A1}" dt="2022-11-20T12:40:58.610" v="1"/>
      <pc:docMkLst>
        <pc:docMk/>
      </pc:docMkLst>
      <pc:sldChg chg="modSp">
        <pc:chgData name="LAWRENCE SAHAYARAJ AMALRAJ" userId="472d8a5c-e03e-4f73-bcde-194116822c2a" providerId="ADAL" clId="{C7AB3BCD-6CD4-4DFE-8428-CFA5026A82A1}" dt="2022-11-20T12:40:58.610" v="1"/>
        <pc:sldMkLst>
          <pc:docMk/>
          <pc:sldMk cId="444849187" sldId="843"/>
        </pc:sldMkLst>
        <pc:spChg chg="mod">
          <ac:chgData name="LAWRENCE SAHAYARAJ AMALRAJ" userId="472d8a5c-e03e-4f73-bcde-194116822c2a" providerId="ADAL" clId="{C7AB3BCD-6CD4-4DFE-8428-CFA5026A82A1}" dt="2022-11-20T12:40:58.610" v="1"/>
          <ac:spMkLst>
            <pc:docMk/>
            <pc:sldMk cId="444849187" sldId="843"/>
            <ac:spMk id="7" creationId="{00000000-0000-0000-0000-000000000000}"/>
          </ac:spMkLst>
        </pc:spChg>
      </pc:sldChg>
      <pc:sldChg chg="modSp">
        <pc:chgData name="LAWRENCE SAHAYARAJ AMALRAJ" userId="472d8a5c-e03e-4f73-bcde-194116822c2a" providerId="ADAL" clId="{C7AB3BCD-6CD4-4DFE-8428-CFA5026A82A1}" dt="2022-11-20T12:40:58.610" v="1"/>
        <pc:sldMkLst>
          <pc:docMk/>
          <pc:sldMk cId="2460597204" sldId="1521"/>
        </pc:sldMkLst>
        <pc:spChg chg="mod">
          <ac:chgData name="LAWRENCE SAHAYARAJ AMALRAJ" userId="472d8a5c-e03e-4f73-bcde-194116822c2a" providerId="ADAL" clId="{C7AB3BCD-6CD4-4DFE-8428-CFA5026A82A1}" dt="2022-11-20T12:40:58.610" v="1"/>
          <ac:spMkLst>
            <pc:docMk/>
            <pc:sldMk cId="2460597204" sldId="1521"/>
            <ac:spMk id="14" creationId="{06CF8DD0-757C-4423-8DEF-6BDD8DC84735}"/>
          </ac:spMkLst>
        </pc:spChg>
        <pc:spChg chg="mod">
          <ac:chgData name="LAWRENCE SAHAYARAJ AMALRAJ" userId="472d8a5c-e03e-4f73-bcde-194116822c2a" providerId="ADAL" clId="{C7AB3BCD-6CD4-4DFE-8428-CFA5026A82A1}" dt="2022-11-20T12:40:23.570" v="0"/>
          <ac:spMkLst>
            <pc:docMk/>
            <pc:sldMk cId="2460597204" sldId="1521"/>
            <ac:spMk id="28" creationId="{7C20F590-85F9-4136-9DF8-A36D46D09592}"/>
          </ac:spMkLst>
        </pc:spChg>
      </pc:sldChg>
      <pc:sldChg chg="modSp">
        <pc:chgData name="LAWRENCE SAHAYARAJ AMALRAJ" userId="472d8a5c-e03e-4f73-bcde-194116822c2a" providerId="ADAL" clId="{C7AB3BCD-6CD4-4DFE-8428-CFA5026A82A1}" dt="2022-11-20T12:40:23.570" v="0"/>
        <pc:sldMkLst>
          <pc:docMk/>
          <pc:sldMk cId="1045677361" sldId="1530"/>
        </pc:sldMkLst>
        <pc:spChg chg="mod">
          <ac:chgData name="LAWRENCE SAHAYARAJ AMALRAJ" userId="472d8a5c-e03e-4f73-bcde-194116822c2a" providerId="ADAL" clId="{C7AB3BCD-6CD4-4DFE-8428-CFA5026A82A1}" dt="2022-11-20T12:40:23.570" v="0"/>
          <ac:spMkLst>
            <pc:docMk/>
            <pc:sldMk cId="1045677361" sldId="1530"/>
            <ac:spMk id="3" creationId="{F27B412E-58EA-49C5-859A-0A1DB91AA736}"/>
          </ac:spMkLst>
        </pc:spChg>
        <pc:graphicFrameChg chg="mod">
          <ac:chgData name="LAWRENCE SAHAYARAJ AMALRAJ" userId="472d8a5c-e03e-4f73-bcde-194116822c2a" providerId="ADAL" clId="{C7AB3BCD-6CD4-4DFE-8428-CFA5026A82A1}" dt="2022-11-20T12:40:23.570" v="0"/>
          <ac:graphicFrameMkLst>
            <pc:docMk/>
            <pc:sldMk cId="1045677361" sldId="1530"/>
            <ac:graphicFrameMk id="5" creationId="{5ACB1074-E90E-4B6D-BD0F-E3F6D7927B6B}"/>
          </ac:graphicFrameMkLst>
        </pc:graphicFrameChg>
      </pc:sldChg>
      <pc:sldChg chg="modSp">
        <pc:chgData name="LAWRENCE SAHAYARAJ AMALRAJ" userId="472d8a5c-e03e-4f73-bcde-194116822c2a" providerId="ADAL" clId="{C7AB3BCD-6CD4-4DFE-8428-CFA5026A82A1}" dt="2022-11-20T12:40:23.570" v="0"/>
        <pc:sldMkLst>
          <pc:docMk/>
          <pc:sldMk cId="1728974591" sldId="1532"/>
        </pc:sldMkLst>
        <pc:spChg chg="mod">
          <ac:chgData name="LAWRENCE SAHAYARAJ AMALRAJ" userId="472d8a5c-e03e-4f73-bcde-194116822c2a" providerId="ADAL" clId="{C7AB3BCD-6CD4-4DFE-8428-CFA5026A82A1}" dt="2022-11-20T12:40:23.570" v="0"/>
          <ac:spMkLst>
            <pc:docMk/>
            <pc:sldMk cId="1728974591" sldId="1532"/>
            <ac:spMk id="2" creationId="{A7F09EE8-593D-49AB-B73B-1EE4E88CC172}"/>
          </ac:spMkLst>
        </pc:spChg>
      </pc:sldChg>
      <pc:sldChg chg="modSp">
        <pc:chgData name="LAWRENCE SAHAYARAJ AMALRAJ" userId="472d8a5c-e03e-4f73-bcde-194116822c2a" providerId="ADAL" clId="{C7AB3BCD-6CD4-4DFE-8428-CFA5026A82A1}" dt="2022-11-20T12:40:23.570" v="0"/>
        <pc:sldMkLst>
          <pc:docMk/>
          <pc:sldMk cId="1428019470" sldId="1533"/>
        </pc:sldMkLst>
        <pc:spChg chg="mod">
          <ac:chgData name="LAWRENCE SAHAYARAJ AMALRAJ" userId="472d8a5c-e03e-4f73-bcde-194116822c2a" providerId="ADAL" clId="{C7AB3BCD-6CD4-4DFE-8428-CFA5026A82A1}" dt="2022-11-20T12:40:23.570" v="0"/>
          <ac:spMkLst>
            <pc:docMk/>
            <pc:sldMk cId="1428019470" sldId="1533"/>
            <ac:spMk id="5" creationId="{4D2BEE6B-69B7-4DF5-AD91-C8B49A8CA65B}"/>
          </ac:spMkLst>
        </pc:spChg>
      </pc:sldChg>
      <pc:sldChg chg="modSp">
        <pc:chgData name="LAWRENCE SAHAYARAJ AMALRAJ" userId="472d8a5c-e03e-4f73-bcde-194116822c2a" providerId="ADAL" clId="{C7AB3BCD-6CD4-4DFE-8428-CFA5026A82A1}" dt="2022-11-20T12:40:23.570" v="0"/>
        <pc:sldMkLst>
          <pc:docMk/>
          <pc:sldMk cId="4121178980" sldId="1534"/>
        </pc:sldMkLst>
        <pc:spChg chg="mod">
          <ac:chgData name="LAWRENCE SAHAYARAJ AMALRAJ" userId="472d8a5c-e03e-4f73-bcde-194116822c2a" providerId="ADAL" clId="{C7AB3BCD-6CD4-4DFE-8428-CFA5026A82A1}" dt="2022-11-20T12:40:23.570" v="0"/>
          <ac:spMkLst>
            <pc:docMk/>
            <pc:sldMk cId="4121178980" sldId="1534"/>
            <ac:spMk id="2" creationId="{A7F09EE8-593D-49AB-B73B-1EE4E88CC172}"/>
          </ac:spMkLst>
        </pc:spChg>
      </pc:sldChg>
    </pc:docChg>
  </pc:docChgLst>
  <pc:docChgLst>
    <pc:chgData name="Vivekanandan R K" userId="S::2015243@tcs.com::e4aa7e9f-692d-4c42-af83-f00bac5b30ce" providerId="AD" clId="Web-{37E03078-27FD-3B5B-DF26-DCA948E84F4A}"/>
    <pc:docChg chg="modSld">
      <pc:chgData name="Vivekanandan R K" userId="S::2015243@tcs.com::e4aa7e9f-692d-4c42-af83-f00bac5b30ce" providerId="AD" clId="Web-{37E03078-27FD-3B5B-DF26-DCA948E84F4A}" dt="2023-01-20T11:54:48.944" v="5" actId="1076"/>
      <pc:docMkLst>
        <pc:docMk/>
      </pc:docMkLst>
      <pc:sldChg chg="modSp">
        <pc:chgData name="Vivekanandan R K" userId="S::2015243@tcs.com::e4aa7e9f-692d-4c42-af83-f00bac5b30ce" providerId="AD" clId="Web-{37E03078-27FD-3B5B-DF26-DCA948E84F4A}" dt="2023-01-20T11:54:48.944" v="5" actId="1076"/>
        <pc:sldMkLst>
          <pc:docMk/>
          <pc:sldMk cId="1301643545" sldId="1548"/>
        </pc:sldMkLst>
        <pc:grpChg chg="mod">
          <ac:chgData name="Vivekanandan R K" userId="S::2015243@tcs.com::e4aa7e9f-692d-4c42-af83-f00bac5b30ce" providerId="AD" clId="Web-{37E03078-27FD-3B5B-DF26-DCA948E84F4A}" dt="2023-01-20T11:54:48.944" v="5" actId="1076"/>
          <ac:grpSpMkLst>
            <pc:docMk/>
            <pc:sldMk cId="1301643545" sldId="1548"/>
            <ac:grpSpMk id="17" creationId="{20E7F2BB-3F35-4DC8-ACC2-66EE4DB05DF7}"/>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7C3463-A638-4E10-AEA1-7550602FCDAB}" type="datetimeFigureOut">
              <a:rPr lang="en-US" smtClean="0"/>
              <a:t>1/20/2023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F3567-A8A4-4983-9E65-66F1750BF30D}" type="slidenum">
              <a:rPr lang="en-US" smtClean="0"/>
              <a:t>‹#›</a:t>
            </a:fld>
            <a:endParaRPr lang="en-US" dirty="0"/>
          </a:p>
        </p:txBody>
      </p:sp>
    </p:spTree>
    <p:extLst>
      <p:ext uri="{BB962C8B-B14F-4D97-AF65-F5344CB8AC3E}">
        <p14:creationId xmlns:p14="http://schemas.microsoft.com/office/powerpoint/2010/main" val="2516416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2</a:t>
            </a:fld>
            <a:endParaRPr lang="en-GB" dirty="0"/>
          </a:p>
        </p:txBody>
      </p:sp>
    </p:spTree>
    <p:extLst>
      <p:ext uri="{BB962C8B-B14F-4D97-AF65-F5344CB8AC3E}">
        <p14:creationId xmlns:p14="http://schemas.microsoft.com/office/powerpoint/2010/main" val="1757084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12</a:t>
            </a:fld>
            <a:endParaRPr lang="en-GB" dirty="0"/>
          </a:p>
        </p:txBody>
      </p:sp>
    </p:spTree>
    <p:extLst>
      <p:ext uri="{BB962C8B-B14F-4D97-AF65-F5344CB8AC3E}">
        <p14:creationId xmlns:p14="http://schemas.microsoft.com/office/powerpoint/2010/main" val="1475233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13</a:t>
            </a:fld>
            <a:endParaRPr lang="en-GB" dirty="0"/>
          </a:p>
        </p:txBody>
      </p:sp>
    </p:spTree>
    <p:extLst>
      <p:ext uri="{BB962C8B-B14F-4D97-AF65-F5344CB8AC3E}">
        <p14:creationId xmlns:p14="http://schemas.microsoft.com/office/powerpoint/2010/main" val="31418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14</a:t>
            </a:fld>
            <a:endParaRPr lang="en-GB" dirty="0"/>
          </a:p>
        </p:txBody>
      </p:sp>
    </p:spTree>
    <p:extLst>
      <p:ext uri="{BB962C8B-B14F-4D97-AF65-F5344CB8AC3E}">
        <p14:creationId xmlns:p14="http://schemas.microsoft.com/office/powerpoint/2010/main" val="223857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15</a:t>
            </a:fld>
            <a:endParaRPr lang="en-GB" dirty="0"/>
          </a:p>
        </p:txBody>
      </p:sp>
    </p:spTree>
    <p:extLst>
      <p:ext uri="{BB962C8B-B14F-4D97-AF65-F5344CB8AC3E}">
        <p14:creationId xmlns:p14="http://schemas.microsoft.com/office/powerpoint/2010/main" val="315428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16</a:t>
            </a:fld>
            <a:endParaRPr lang="en-GB" dirty="0"/>
          </a:p>
        </p:txBody>
      </p:sp>
    </p:spTree>
    <p:extLst>
      <p:ext uri="{BB962C8B-B14F-4D97-AF65-F5344CB8AC3E}">
        <p14:creationId xmlns:p14="http://schemas.microsoft.com/office/powerpoint/2010/main" val="3718555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17</a:t>
            </a:fld>
            <a:endParaRPr lang="en-GB" dirty="0"/>
          </a:p>
        </p:txBody>
      </p:sp>
    </p:spTree>
    <p:extLst>
      <p:ext uri="{BB962C8B-B14F-4D97-AF65-F5344CB8AC3E}">
        <p14:creationId xmlns:p14="http://schemas.microsoft.com/office/powerpoint/2010/main" val="3835007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18</a:t>
            </a:fld>
            <a:endParaRPr lang="en-GB" dirty="0"/>
          </a:p>
        </p:txBody>
      </p:sp>
    </p:spTree>
    <p:extLst>
      <p:ext uri="{BB962C8B-B14F-4D97-AF65-F5344CB8AC3E}">
        <p14:creationId xmlns:p14="http://schemas.microsoft.com/office/powerpoint/2010/main" val="232180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19</a:t>
            </a:fld>
            <a:endParaRPr lang="en-GB" dirty="0"/>
          </a:p>
        </p:txBody>
      </p:sp>
    </p:spTree>
    <p:extLst>
      <p:ext uri="{BB962C8B-B14F-4D97-AF65-F5344CB8AC3E}">
        <p14:creationId xmlns:p14="http://schemas.microsoft.com/office/powerpoint/2010/main" val="641378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20</a:t>
            </a:fld>
            <a:endParaRPr lang="en-GB" dirty="0"/>
          </a:p>
        </p:txBody>
      </p:sp>
    </p:spTree>
    <p:extLst>
      <p:ext uri="{BB962C8B-B14F-4D97-AF65-F5344CB8AC3E}">
        <p14:creationId xmlns:p14="http://schemas.microsoft.com/office/powerpoint/2010/main" val="1273009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21</a:t>
            </a:fld>
            <a:endParaRPr lang="en-GB" dirty="0"/>
          </a:p>
        </p:txBody>
      </p:sp>
    </p:spTree>
    <p:extLst>
      <p:ext uri="{BB962C8B-B14F-4D97-AF65-F5344CB8AC3E}">
        <p14:creationId xmlns:p14="http://schemas.microsoft.com/office/powerpoint/2010/main" val="240511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3</a:t>
            </a:fld>
            <a:endParaRPr lang="en-GB" dirty="0"/>
          </a:p>
        </p:txBody>
      </p:sp>
    </p:spTree>
    <p:extLst>
      <p:ext uri="{BB962C8B-B14F-4D97-AF65-F5344CB8AC3E}">
        <p14:creationId xmlns:p14="http://schemas.microsoft.com/office/powerpoint/2010/main" val="30913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4</a:t>
            </a:fld>
            <a:endParaRPr lang="en-GB" dirty="0"/>
          </a:p>
        </p:txBody>
      </p:sp>
    </p:spTree>
    <p:extLst>
      <p:ext uri="{BB962C8B-B14F-4D97-AF65-F5344CB8AC3E}">
        <p14:creationId xmlns:p14="http://schemas.microsoft.com/office/powerpoint/2010/main" val="227881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5</a:t>
            </a:fld>
            <a:endParaRPr lang="en-GB" dirty="0"/>
          </a:p>
        </p:txBody>
      </p:sp>
    </p:spTree>
    <p:extLst>
      <p:ext uri="{BB962C8B-B14F-4D97-AF65-F5344CB8AC3E}">
        <p14:creationId xmlns:p14="http://schemas.microsoft.com/office/powerpoint/2010/main" val="2339503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6</a:t>
            </a:fld>
            <a:endParaRPr lang="en-GB" dirty="0"/>
          </a:p>
        </p:txBody>
      </p:sp>
    </p:spTree>
    <p:extLst>
      <p:ext uri="{BB962C8B-B14F-4D97-AF65-F5344CB8AC3E}">
        <p14:creationId xmlns:p14="http://schemas.microsoft.com/office/powerpoint/2010/main" val="81702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7</a:t>
            </a:fld>
            <a:endParaRPr lang="en-GB" dirty="0"/>
          </a:p>
        </p:txBody>
      </p:sp>
    </p:spTree>
    <p:extLst>
      <p:ext uri="{BB962C8B-B14F-4D97-AF65-F5344CB8AC3E}">
        <p14:creationId xmlns:p14="http://schemas.microsoft.com/office/powerpoint/2010/main" val="241058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9</a:t>
            </a:fld>
            <a:endParaRPr lang="en-GB" dirty="0"/>
          </a:p>
        </p:txBody>
      </p:sp>
    </p:spTree>
    <p:extLst>
      <p:ext uri="{BB962C8B-B14F-4D97-AF65-F5344CB8AC3E}">
        <p14:creationId xmlns:p14="http://schemas.microsoft.com/office/powerpoint/2010/main" val="42261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10</a:t>
            </a:fld>
            <a:endParaRPr lang="en-GB" dirty="0"/>
          </a:p>
        </p:txBody>
      </p:sp>
    </p:spTree>
    <p:extLst>
      <p:ext uri="{BB962C8B-B14F-4D97-AF65-F5344CB8AC3E}">
        <p14:creationId xmlns:p14="http://schemas.microsoft.com/office/powerpoint/2010/main" val="190450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27CAE-DACF-4335-911A-5CEDB8FC83A1}" type="slidenum">
              <a:rPr lang="en-GB" smtClean="0"/>
              <a:t>11</a:t>
            </a:fld>
            <a:endParaRPr lang="en-GB" dirty="0"/>
          </a:p>
        </p:txBody>
      </p:sp>
    </p:spTree>
    <p:extLst>
      <p:ext uri="{BB962C8B-B14F-4D97-AF65-F5344CB8AC3E}">
        <p14:creationId xmlns:p14="http://schemas.microsoft.com/office/powerpoint/2010/main" val="63555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Tree>
    <p:extLst>
      <p:ext uri="{BB962C8B-B14F-4D97-AF65-F5344CB8AC3E}">
        <p14:creationId xmlns:p14="http://schemas.microsoft.com/office/powerpoint/2010/main" val="8377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9"/>
            <a:ext cx="4011084" cy="787399"/>
          </a:xfrm>
        </p:spPr>
        <p:txBody>
          <a:bodyPr anchor="b">
            <a:noAutofit/>
          </a:bodyPr>
          <a:lstStyle>
            <a:lvl1pPr algn="l">
              <a:defRPr sz="2933"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805438" y="1125538"/>
            <a:ext cx="6815667" cy="5199063"/>
          </a:xfrm>
        </p:spPr>
        <p:txBody>
          <a:bodyPr>
            <a:noAutofit/>
          </a:bodyPr>
          <a:lstStyle>
            <a:lvl1pPr>
              <a:defRPr sz="2933"/>
            </a:lvl1pPr>
            <a:lvl2pPr>
              <a:defRPr sz="2667"/>
            </a:lvl2pPr>
            <a:lvl3pPr>
              <a:defRPr sz="2400"/>
            </a:lvl3pPr>
            <a:lvl4pPr>
              <a:defRPr sz="2133"/>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933"/>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 Master text styles</a:t>
            </a:r>
          </a:p>
        </p:txBody>
      </p:sp>
    </p:spTree>
    <p:extLst>
      <p:ext uri="{BB962C8B-B14F-4D97-AF65-F5344CB8AC3E}">
        <p14:creationId xmlns:p14="http://schemas.microsoft.com/office/powerpoint/2010/main" val="295288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1143003"/>
            <a:ext cx="7315200" cy="3660775"/>
          </a:xfrm>
        </p:spPr>
        <p:txBody>
          <a:bodyPr>
            <a:noAutofit/>
          </a:bodyPr>
          <a:lstStyle>
            <a:lvl1pPr marL="0" indent="0">
              <a:buNone/>
              <a:defRPr sz="4267"/>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43541"/>
            <a:ext cx="7315200" cy="804863"/>
          </a:xfrm>
        </p:spPr>
        <p:txBody>
          <a:bodyPr>
            <a:noAutofit/>
          </a:bodyPr>
          <a:lstStyle>
            <a:lvl1pPr marL="0"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 Master text styles</a:t>
            </a:r>
          </a:p>
        </p:txBody>
      </p:sp>
    </p:spTree>
    <p:extLst>
      <p:ext uri="{BB962C8B-B14F-4D97-AF65-F5344CB8AC3E}">
        <p14:creationId xmlns:p14="http://schemas.microsoft.com/office/powerpoint/2010/main" val="34565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733"/>
            </a:lvl1pPr>
          </a:lstStyle>
          <a:p>
            <a:r>
              <a:rPr lang="en-US"/>
              <a:t>Click to edit Master title style</a:t>
            </a:r>
            <a:endParaRPr lang="en-US" dirty="0"/>
          </a:p>
        </p:txBody>
      </p:sp>
      <p:sp>
        <p:nvSpPr>
          <p:cNvPr id="3" name="Table Placeholder 2"/>
          <p:cNvSpPr>
            <a:spLocks noGrp="1"/>
          </p:cNvSpPr>
          <p:nvPr>
            <p:ph type="tbl" idx="1"/>
          </p:nvPr>
        </p:nvSpPr>
        <p:spPr>
          <a:xfrm>
            <a:off x="684405" y="1190627"/>
            <a:ext cx="11161184" cy="1323975"/>
          </a:xfrm>
          <a:ln>
            <a:solidFill>
              <a:schemeClr val="bg1"/>
            </a:solidFill>
          </a:ln>
        </p:spPr>
        <p:txBody>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278421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2133"/>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3894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7"/>
            <a:ext cx="2743200" cy="5135563"/>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51545" y="1189037"/>
            <a:ext cx="8253789" cy="5135563"/>
          </a:xfrm>
        </p:spPr>
        <p:txBody>
          <a:bodyPr vert="eaVert">
            <a:noAutofit/>
          </a:bodyPr>
          <a:lstStyle>
            <a:lvl3pPr>
              <a:defRPr/>
            </a:lvl3pPr>
            <a:lvl4pPr>
              <a:defRPr sz="2133"/>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913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parator Slide 1">
    <p:bg>
      <p:bgPr>
        <a:gradFill>
          <a:gsLst>
            <a:gs pos="0">
              <a:srgbClr val="5DABDC"/>
            </a:gs>
            <a:gs pos="100000">
              <a:srgbClr val="6AC3A7"/>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438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197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Tree>
    <p:extLst>
      <p:ext uri="{BB962C8B-B14F-4D97-AF65-F5344CB8AC3E}">
        <p14:creationId xmlns:p14="http://schemas.microsoft.com/office/powerpoint/2010/main" val="1460542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sz="280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538347" y="924948"/>
            <a:ext cx="11348852" cy="4525963"/>
          </a:xfrm>
          <a:prstGeom prst="rect">
            <a:avLst/>
          </a:prstGeom>
        </p:spPr>
        <p:txBody>
          <a:bodyPr>
            <a:no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sz="1200">
                <a:latin typeface="Calibri" panose="020F050202020403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96711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Tree>
    <p:extLst>
      <p:ext uri="{BB962C8B-B14F-4D97-AF65-F5344CB8AC3E}">
        <p14:creationId xmlns:p14="http://schemas.microsoft.com/office/powerpoint/2010/main" val="3751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6" y="2080611"/>
            <a:ext cx="9542777" cy="530352"/>
          </a:xfrm>
        </p:spPr>
        <p:txBody>
          <a:bodyPr>
            <a:noAutofit/>
          </a:bodyPr>
          <a:lstStyle>
            <a:lvl1pPr algn="l">
              <a:defRPr sz="4089">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08006" y="2675800"/>
            <a:ext cx="9542777" cy="457200"/>
          </a:xfrm>
        </p:spPr>
        <p:txBody>
          <a:bodyPr>
            <a:noAutofit/>
          </a:bodyPr>
          <a:lstStyle>
            <a:lvl1pPr marL="0" indent="0" algn="l">
              <a:buNone/>
              <a:defRPr sz="3200">
                <a:solidFill>
                  <a:schemeClr val="tx2"/>
                </a:solidFill>
                <a:latin typeface="+mj-lt"/>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7"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dirty="0">
              <a:solidFill>
                <a:prstClr val="white"/>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2"/>
            <a:ext cx="12191985" cy="1247647"/>
          </a:xfrm>
          <a:prstGeom prst="rect">
            <a:avLst/>
          </a:prstGeom>
        </p:spPr>
      </p:pic>
      <p:sp>
        <p:nvSpPr>
          <p:cNvPr id="9" name="Rectangle 8"/>
          <p:cNvSpPr/>
          <p:nvPr userDrawn="1"/>
        </p:nvSpPr>
        <p:spPr>
          <a:xfrm>
            <a:off x="0" y="4960883"/>
            <a:ext cx="12192000" cy="18971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dirty="0">
              <a:solidFill>
                <a:prstClr val="white"/>
              </a:solidFill>
            </a:endParaRPr>
          </a:p>
        </p:txBody>
      </p:sp>
      <p:sp>
        <p:nvSpPr>
          <p:cNvPr id="20" name="Text Placeholder 5"/>
          <p:cNvSpPr>
            <a:spLocks noGrp="1"/>
          </p:cNvSpPr>
          <p:nvPr>
            <p:ph type="body" sz="quarter" idx="11" hasCustomPrompt="1"/>
          </p:nvPr>
        </p:nvSpPr>
        <p:spPr>
          <a:xfrm>
            <a:off x="508005" y="6065972"/>
            <a:ext cx="2475555" cy="402347"/>
          </a:xfrm>
        </p:spPr>
        <p:txBody>
          <a:bodyPr>
            <a:noAutofit/>
          </a:bodyPr>
          <a:lstStyle>
            <a:lvl1pPr marL="0" indent="0">
              <a:buNone/>
              <a:defRPr sz="2489">
                <a:solidFill>
                  <a:schemeClr val="bg1">
                    <a:lumMod val="50000"/>
                  </a:schemeClr>
                </a:solidFill>
                <a:latin typeface="+mj-lt"/>
              </a:defRPr>
            </a:lvl1pPr>
          </a:lstStyle>
          <a:p>
            <a:pPr lvl="0"/>
            <a:r>
              <a:rPr lang="en-US" dirty="0"/>
              <a:t>Insert Date</a:t>
            </a:r>
          </a:p>
        </p:txBody>
      </p:sp>
      <p:sp>
        <p:nvSpPr>
          <p:cNvPr id="23" name="Rectangle 71"/>
          <p:cNvSpPr txBox="1">
            <a:spLocks noChangeArrowheads="1"/>
          </p:cNvSpPr>
          <p:nvPr userDrawn="1"/>
        </p:nvSpPr>
        <p:spPr bwMode="auto">
          <a:xfrm>
            <a:off x="5791203" y="6473952"/>
            <a:ext cx="884767" cy="36036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bodyPr>
          <a:lstStyle>
            <a:lvl1pPr>
              <a:defRPr sz="1000">
                <a:solidFill>
                  <a:srgbClr val="4E84C4"/>
                </a:solidFill>
              </a:defRPr>
            </a:lvl1pPr>
          </a:lstStyle>
          <a:p>
            <a:pPr algn="ctr" defTabSz="1219139">
              <a:defRPr/>
            </a:pPr>
            <a:fld id="{13B55AB4-0D57-4FBE-946B-A81E4A9D2A4C}" type="slidenum">
              <a:rPr lang="en-US" sz="1423" b="1" smtClean="0">
                <a:solidFill>
                  <a:prstClr val="white">
                    <a:lumMod val="50000"/>
                  </a:prstClr>
                </a:solidFill>
                <a:cs typeface="Arial" pitchFamily="34" charset="0"/>
              </a:rPr>
              <a:pPr algn="ctr" defTabSz="1219139">
                <a:defRPr/>
              </a:pPr>
              <a:t>‹#›</a:t>
            </a:fld>
            <a:r>
              <a:rPr lang="en-US" sz="1423" b="1" dirty="0">
                <a:solidFill>
                  <a:prstClr val="white">
                    <a:lumMod val="50000"/>
                  </a:prstClr>
                </a:solidFill>
                <a:cs typeface="Arial" pitchFamily="34" charset="0"/>
              </a:rPr>
              <a:t> </a:t>
            </a:r>
          </a:p>
        </p:txBody>
      </p:sp>
    </p:spTree>
    <p:extLst>
      <p:ext uri="{BB962C8B-B14F-4D97-AF65-F5344CB8AC3E}">
        <p14:creationId xmlns:p14="http://schemas.microsoft.com/office/powerpoint/2010/main" val="2360545060"/>
      </p:ext>
    </p:extLst>
  </p:cSld>
  <p:clrMapOvr>
    <a:masterClrMapping/>
  </p:clrMapOvr>
  <p:extLst>
    <p:ext uri="{DCECCB84-F9BA-43D5-87BE-67443E8EF086}">
      <p15:sldGuideLst xmlns:p15="http://schemas.microsoft.com/office/powerpoint/2012/main">
        <p15:guide id="1" orient="horz" pos="2880">
          <p15:clr>
            <a:srgbClr val="FBAE40"/>
          </p15:clr>
        </p15:guide>
        <p15:guide id="2" pos="9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75488" y="911352"/>
            <a:ext cx="11253216"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79362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Plain Backgroun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854894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6687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Slide Number Placeholder 5">
            <a:extLst>
              <a:ext uri="{FF2B5EF4-FFF2-40B4-BE49-F238E27FC236}">
                <a16:creationId xmlns:a16="http://schemas.microsoft.com/office/drawing/2014/main" id="{7A6652BF-F30A-4640-B86D-1587D71E949B}"/>
              </a:ext>
            </a:extLst>
          </p:cNvPr>
          <p:cNvSpPr>
            <a:spLocks noGrp="1"/>
          </p:cNvSpPr>
          <p:nvPr>
            <p:ph type="sldNum" sz="quarter" idx="12"/>
          </p:nvPr>
        </p:nvSpPr>
        <p:spPr>
          <a:xfrm>
            <a:off x="6006636" y="6321876"/>
            <a:ext cx="540657" cy="365125"/>
          </a:xfrm>
        </p:spPr>
        <p:txBody>
          <a:bodyPr/>
          <a:lstStyle/>
          <a:p>
            <a:fld id="{0B24345D-D80C-446C-AE82-FB7BF2AE66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2565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E0799CF-C4BD-439D-BFD5-8DDDD897F345}" type="datetimeFigureOut">
              <a:rPr lang="en-US" smtClean="0">
                <a:solidFill>
                  <a:prstClr val="black">
                    <a:tint val="75000"/>
                  </a:prstClr>
                </a:solidFill>
              </a:rPr>
              <a:pPr/>
              <a:t>1/20/2023</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030CB1E-1F23-4066-A54C-53689B6311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4404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423">
                <a:solidFill>
                  <a:schemeClr val="bg1">
                    <a:lumMod val="50000"/>
                  </a:schemeClr>
                </a:solidFill>
                <a:latin typeface="+mj-lt"/>
              </a:defRPr>
            </a:lvl1pPr>
          </a:lstStyle>
          <a:p>
            <a:pPr lvl="0"/>
            <a:r>
              <a:rPr lang="en-US" dirty="0"/>
              <a:t>TCS Royal London Confidential</a:t>
            </a:r>
          </a:p>
        </p:txBody>
      </p:sp>
    </p:spTree>
    <p:extLst>
      <p:ext uri="{BB962C8B-B14F-4D97-AF65-F5344CB8AC3E}">
        <p14:creationId xmlns:p14="http://schemas.microsoft.com/office/powerpoint/2010/main" val="350379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2133"/>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57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Tree>
    <p:extLst>
      <p:ext uri="{BB962C8B-B14F-4D97-AF65-F5344CB8AC3E}">
        <p14:creationId xmlns:p14="http://schemas.microsoft.com/office/powerpoint/2010/main" val="340964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1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933"/>
            </a:lvl1pPr>
            <a:lvl2pPr>
              <a:defRPr sz="2667"/>
            </a:lvl2pPr>
            <a:lvl3pPr>
              <a:defRPr sz="2400"/>
            </a:lvl3pPr>
            <a:lvl4pPr>
              <a:defRPr sz="2133"/>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933"/>
            </a:lvl1pPr>
            <a:lvl2pPr>
              <a:defRPr sz="2667"/>
            </a:lvl2pPr>
            <a:lvl3pPr>
              <a:defRPr sz="2400"/>
            </a:lvl3pPr>
            <a:lvl4pPr>
              <a:defRPr sz="2133"/>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098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2"/>
            <a:ext cx="10363200" cy="622300"/>
          </a:xfrm>
        </p:spPr>
        <p:txBody>
          <a:bodyPr anchor="t">
            <a:noAutofit/>
          </a:bodyPr>
          <a:lstStyle>
            <a:lvl1pPr algn="ctr">
              <a:defRPr sz="3733"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5"/>
            <a:ext cx="10363200" cy="750887"/>
          </a:xfrm>
        </p:spPr>
        <p:txBody>
          <a:bodyPr anchor="b">
            <a:noAutofit/>
          </a:bodyPr>
          <a:lstStyle>
            <a:lvl1pPr marL="0" indent="0" algn="ctr">
              <a:buNone/>
              <a:defRPr sz="3733">
                <a:solidFill>
                  <a:schemeClr val="tx1"/>
                </a:solidFill>
              </a:defRPr>
            </a:lvl1pPr>
            <a:lvl2pPr marL="609570" indent="0">
              <a:buNone/>
              <a:defRPr sz="2400">
                <a:solidFill>
                  <a:schemeClr val="tx1">
                    <a:tint val="75000"/>
                  </a:schemeClr>
                </a:solidFill>
              </a:defRPr>
            </a:lvl2pPr>
            <a:lvl3pPr marL="1219139"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7"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4291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70896" y="1187449"/>
            <a:ext cx="5386917" cy="712787"/>
          </a:xfrm>
        </p:spPr>
        <p:txBody>
          <a:bodyPr anchor="b">
            <a:noAutofit/>
          </a:bodyPr>
          <a:lstStyle>
            <a:lvl1pPr marL="0" indent="0">
              <a:buNone/>
              <a:defRPr sz="3200" b="1"/>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933"/>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348186" y="1187449"/>
            <a:ext cx="5389033" cy="712787"/>
          </a:xfrm>
        </p:spPr>
        <p:txBody>
          <a:bodyPr anchor="b">
            <a:noAutofit/>
          </a:bodyPr>
          <a:lstStyle>
            <a:lvl1pPr marL="0" indent="0">
              <a:buNone/>
              <a:defRPr sz="3200" b="1"/>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348186" y="1916112"/>
            <a:ext cx="5389033" cy="3951288"/>
          </a:xfrm>
        </p:spPr>
        <p:txBody>
          <a:bodyPr>
            <a:noAutofit/>
          </a:bodyPr>
          <a:lstStyle>
            <a:lvl1pPr>
              <a:defRPr sz="2933"/>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04719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image" Target="../media/image2.png"/><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9" y="60742"/>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3" y="6473952"/>
            <a:ext cx="884767" cy="36036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bodyPr>
          <a:lstStyle>
            <a:lvl1pPr>
              <a:defRPr sz="1000">
                <a:solidFill>
                  <a:srgbClr val="4E84C4"/>
                </a:solidFill>
              </a:defRPr>
            </a:lvl1pPr>
          </a:lstStyle>
          <a:p>
            <a:pPr marL="0" marR="0" lvl="0" indent="0" algn="ctr" defTabSz="1219139" rtl="0" eaLnBrk="1" fontAlgn="auto" latinLnBrk="0" hangingPunct="1">
              <a:lnSpc>
                <a:spcPct val="100000"/>
              </a:lnSpc>
              <a:spcBef>
                <a:spcPts val="0"/>
              </a:spcBef>
              <a:spcAft>
                <a:spcPts val="0"/>
              </a:spcAft>
              <a:buClrTx/>
              <a:buSzTx/>
              <a:buFontTx/>
              <a:buNone/>
              <a:tabLst/>
              <a:defRPr/>
            </a:pPr>
            <a:fld id="{13B55AB4-0D57-4FBE-946B-A81E4A9D2A4C}" type="slidenum">
              <a:rPr lang="en-US" sz="1423" b="1" kern="1200" noProof="0" smtClean="0">
                <a:solidFill>
                  <a:schemeClr val="bg1">
                    <a:lumMod val="50000"/>
                  </a:schemeClr>
                </a:solidFill>
                <a:latin typeface="+mj-lt"/>
                <a:ea typeface="+mn-ea"/>
                <a:cs typeface="Arial" pitchFamily="34" charset="0"/>
              </a:rPr>
              <a:pPr marL="0" marR="0" lvl="0" indent="0" algn="ctr" defTabSz="1219139" rtl="0" eaLnBrk="1" fontAlgn="auto" latinLnBrk="0" hangingPunct="1">
                <a:lnSpc>
                  <a:spcPct val="100000"/>
                </a:lnSpc>
                <a:spcBef>
                  <a:spcPts val="0"/>
                </a:spcBef>
                <a:spcAft>
                  <a:spcPts val="0"/>
                </a:spcAft>
                <a:buClrTx/>
                <a:buSzTx/>
                <a:buFontTx/>
                <a:buNone/>
                <a:tabLst/>
                <a:defRPr/>
              </a:pPr>
              <a:t>‹#›</a:t>
            </a:fld>
            <a:r>
              <a:rPr lang="en-US" sz="1423" b="1" kern="1200" noProof="0" dirty="0">
                <a:solidFill>
                  <a:schemeClr val="bg1">
                    <a:lumMod val="50000"/>
                  </a:schemeClr>
                </a:solidFill>
                <a:latin typeface="+mj-lt"/>
                <a:ea typeface="+mn-ea"/>
                <a:cs typeface="Arial" pitchFamily="34" charset="0"/>
              </a:rPr>
              <a:t> </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49080"/>
          <a:stretch/>
        </p:blipFill>
        <p:spPr>
          <a:xfrm>
            <a:off x="10369063" y="73176"/>
            <a:ext cx="1284588" cy="691652"/>
          </a:xfrm>
          <a:prstGeom prst="rect">
            <a:avLst/>
          </a:prstGeom>
        </p:spPr>
      </p:pic>
      <p:sp>
        <p:nvSpPr>
          <p:cNvPr id="7" name="Text Placeholder 4">
            <a:extLst>
              <a:ext uri="{FF2B5EF4-FFF2-40B4-BE49-F238E27FC236}">
                <a16:creationId xmlns:a16="http://schemas.microsoft.com/office/drawing/2014/main" id="{2CBC194A-0276-450D-9055-1ED539663678}"/>
              </a:ext>
            </a:extLst>
          </p:cNvPr>
          <p:cNvSpPr txBox="1">
            <a:spLocks/>
          </p:cNvSpPr>
          <p:nvPr userDrawn="1"/>
        </p:nvSpPr>
        <p:spPr>
          <a:xfrm>
            <a:off x="6146800" y="6525892"/>
            <a:ext cx="3048000" cy="223520"/>
          </a:xfrm>
          <a:prstGeom prst="rect">
            <a:avLst/>
          </a:prstGeom>
        </p:spPr>
        <p:txBody>
          <a:bodyPr wrap="none">
            <a:noAutofit/>
          </a:bodyPr>
          <a:lstStyle>
            <a:lvl1pPr marL="0" indent="0" algn="r" defTabSz="1219139" rtl="0" eaLnBrk="1" latinLnBrk="0" hangingPunct="1">
              <a:spcBef>
                <a:spcPct val="20000"/>
              </a:spcBef>
              <a:buClr>
                <a:srgbClr val="4E84C4"/>
              </a:buClr>
              <a:buFont typeface="Wingdings" pitchFamily="2" charset="2"/>
              <a:buNone/>
              <a:defRPr sz="1067" kern="1200">
                <a:solidFill>
                  <a:schemeClr val="bg1">
                    <a:lumMod val="50000"/>
                  </a:schemeClr>
                </a:solidFill>
                <a:latin typeface="+mj-lt"/>
                <a:ea typeface="+mn-ea"/>
                <a:cs typeface="Arial" pitchFamily="34" charset="0"/>
              </a:defRPr>
            </a:lvl1pPr>
            <a:lvl2pPr marL="990551" indent="-380982" algn="l" defTabSz="1219139" rtl="0" eaLnBrk="1" latinLnBrk="0" hangingPunct="1">
              <a:spcBef>
                <a:spcPct val="20000"/>
              </a:spcBef>
              <a:buClr>
                <a:srgbClr val="4E84C4"/>
              </a:buClr>
              <a:buFont typeface="Myriad Pro" pitchFamily="34" charset="0"/>
              <a:buChar char="–"/>
              <a:defRPr sz="2667" kern="1200">
                <a:solidFill>
                  <a:schemeClr val="tx1"/>
                </a:solidFill>
                <a:latin typeface="+mj-lt"/>
                <a:ea typeface="+mn-ea"/>
                <a:cs typeface="Arial" pitchFamily="34" charset="0"/>
              </a:defRPr>
            </a:lvl2pPr>
            <a:lvl3pPr marL="1523923" indent="-304784" algn="l" defTabSz="1219139" rtl="0" eaLnBrk="1" latinLnBrk="0" hangingPunct="1">
              <a:spcBef>
                <a:spcPct val="20000"/>
              </a:spcBef>
              <a:buClr>
                <a:srgbClr val="4E84C4"/>
              </a:buClr>
              <a:buFont typeface="Courier New" pitchFamily="49" charset="0"/>
              <a:buChar char="o"/>
              <a:defRPr sz="2489" kern="1200">
                <a:solidFill>
                  <a:schemeClr val="tx1"/>
                </a:solidFill>
                <a:latin typeface="+mj-lt"/>
                <a:ea typeface="+mn-ea"/>
                <a:cs typeface="Arial" pitchFamily="34" charset="0"/>
              </a:defRPr>
            </a:lvl3pPr>
            <a:lvl4pPr marL="2133493" indent="-304784" algn="l" defTabSz="1219139" rtl="0" eaLnBrk="1" latinLnBrk="0" hangingPunct="1">
              <a:spcBef>
                <a:spcPct val="20000"/>
              </a:spcBef>
              <a:buClr>
                <a:srgbClr val="4E84C4"/>
              </a:buClr>
              <a:buFont typeface="Arial" pitchFamily="34" charset="0"/>
              <a:buChar char="•"/>
              <a:defRPr sz="2133" kern="1200" baseline="0">
                <a:solidFill>
                  <a:schemeClr val="tx1"/>
                </a:solidFill>
                <a:latin typeface="+mj-lt"/>
                <a:ea typeface="+mn-ea"/>
                <a:cs typeface="Arial" pitchFamily="34" charset="0"/>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yriad Pro" pitchFamily="34" charset="0"/>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TCS Confidential</a:t>
            </a: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719" r:id="rId1"/>
  </p:sldLayoutIdLst>
  <p:txStyles>
    <p:titleStyle>
      <a:lvl1pPr algn="l" defTabSz="1219139" rtl="0" eaLnBrk="1" latinLnBrk="0" hangingPunct="1">
        <a:spcBef>
          <a:spcPct val="0"/>
        </a:spcBef>
        <a:buNone/>
        <a:defRPr sz="3733" kern="1200">
          <a:solidFill>
            <a:schemeClr val="tx2"/>
          </a:solidFill>
          <a:latin typeface="+mj-lt"/>
          <a:ea typeface="+mj-ea"/>
          <a:cs typeface="Arial" pitchFamily="34" charset="0"/>
        </a:defRPr>
      </a:lvl1pPr>
    </p:titleStyle>
    <p:bodyStyle>
      <a:lvl1pPr marL="457177" indent="-457177" algn="l" defTabSz="1219139" rtl="0" eaLnBrk="1" latinLnBrk="0" hangingPunct="1">
        <a:spcBef>
          <a:spcPct val="20000"/>
        </a:spcBef>
        <a:buClr>
          <a:srgbClr val="4E84C4"/>
        </a:buClr>
        <a:buFont typeface="Wingdings" pitchFamily="2" charset="2"/>
        <a:buChar char="§"/>
        <a:defRPr sz="2667" kern="1200">
          <a:solidFill>
            <a:schemeClr val="tx1"/>
          </a:solidFill>
          <a:latin typeface="+mj-lt"/>
          <a:ea typeface="+mn-ea"/>
          <a:cs typeface="Arial" pitchFamily="34" charset="0"/>
        </a:defRPr>
      </a:lvl1pPr>
      <a:lvl2pPr marL="990551" indent="-380982" algn="l" defTabSz="1219139" rtl="0" eaLnBrk="1" latinLnBrk="0" hangingPunct="1">
        <a:spcBef>
          <a:spcPct val="20000"/>
        </a:spcBef>
        <a:buClr>
          <a:srgbClr val="4E84C4"/>
        </a:buClr>
        <a:buFont typeface="Myriad Pro" pitchFamily="34" charset="0"/>
        <a:buChar char="–"/>
        <a:defRPr sz="2667" kern="1200">
          <a:solidFill>
            <a:schemeClr val="tx1"/>
          </a:solidFill>
          <a:latin typeface="+mj-lt"/>
          <a:ea typeface="+mn-ea"/>
          <a:cs typeface="Arial" pitchFamily="34" charset="0"/>
        </a:defRPr>
      </a:lvl2pPr>
      <a:lvl3pPr marL="1523923" indent="-304784" algn="l" defTabSz="1219139" rtl="0" eaLnBrk="1" latinLnBrk="0" hangingPunct="1">
        <a:spcBef>
          <a:spcPct val="20000"/>
        </a:spcBef>
        <a:buClr>
          <a:srgbClr val="4E84C4"/>
        </a:buClr>
        <a:buFont typeface="Courier New" pitchFamily="49" charset="0"/>
        <a:buChar char="o"/>
        <a:defRPr sz="2489" kern="1200">
          <a:solidFill>
            <a:schemeClr val="tx1"/>
          </a:solidFill>
          <a:latin typeface="+mj-lt"/>
          <a:ea typeface="+mn-ea"/>
          <a:cs typeface="Arial" pitchFamily="34" charset="0"/>
        </a:defRPr>
      </a:lvl3pPr>
      <a:lvl4pPr marL="2133493" indent="-304784" algn="l" defTabSz="1219139" rtl="0" eaLnBrk="1" latinLnBrk="0" hangingPunct="1">
        <a:spcBef>
          <a:spcPct val="20000"/>
        </a:spcBef>
        <a:buClr>
          <a:srgbClr val="4E84C4"/>
        </a:buClr>
        <a:buFont typeface="Arial" pitchFamily="34" charset="0"/>
        <a:buChar char="•"/>
        <a:defRPr sz="2133" kern="1200" baseline="0">
          <a:solidFill>
            <a:schemeClr val="tx1"/>
          </a:solidFill>
          <a:latin typeface="+mj-lt"/>
          <a:ea typeface="+mn-ea"/>
          <a:cs typeface="Arial" pitchFamily="34" charset="0"/>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yriad Pro" pitchFamily="34" charset="0"/>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89" kern="1200">
          <a:solidFill>
            <a:schemeClr val="tx1"/>
          </a:solidFill>
          <a:latin typeface="+mn-lt"/>
          <a:ea typeface="+mn-ea"/>
          <a:cs typeface="+mn-cs"/>
        </a:defRPr>
      </a:lvl1pPr>
      <a:lvl2pPr marL="609570" algn="l" defTabSz="1219139" rtl="0" eaLnBrk="1" latinLnBrk="0" hangingPunct="1">
        <a:defRPr sz="2489" kern="1200">
          <a:solidFill>
            <a:schemeClr val="tx1"/>
          </a:solidFill>
          <a:latin typeface="+mn-lt"/>
          <a:ea typeface="+mn-ea"/>
          <a:cs typeface="+mn-cs"/>
        </a:defRPr>
      </a:lvl2pPr>
      <a:lvl3pPr marL="1219139" algn="l" defTabSz="1219139" rtl="0" eaLnBrk="1" latinLnBrk="0" hangingPunct="1">
        <a:defRPr sz="2489" kern="1200">
          <a:solidFill>
            <a:schemeClr val="tx1"/>
          </a:solidFill>
          <a:latin typeface="+mn-lt"/>
          <a:ea typeface="+mn-ea"/>
          <a:cs typeface="+mn-cs"/>
        </a:defRPr>
      </a:lvl3pPr>
      <a:lvl4pPr marL="1828709" algn="l" defTabSz="1219139" rtl="0" eaLnBrk="1" latinLnBrk="0" hangingPunct="1">
        <a:defRPr sz="2489" kern="1200">
          <a:solidFill>
            <a:schemeClr val="tx1"/>
          </a:solidFill>
          <a:latin typeface="+mn-lt"/>
          <a:ea typeface="+mn-ea"/>
          <a:cs typeface="+mn-cs"/>
        </a:defRPr>
      </a:lvl4pPr>
      <a:lvl5pPr marL="2438278" algn="l" defTabSz="1219139" rtl="0" eaLnBrk="1" latinLnBrk="0" hangingPunct="1">
        <a:defRPr sz="2489" kern="1200">
          <a:solidFill>
            <a:schemeClr val="tx1"/>
          </a:solidFill>
          <a:latin typeface="+mn-lt"/>
          <a:ea typeface="+mn-ea"/>
          <a:cs typeface="+mn-cs"/>
        </a:defRPr>
      </a:lvl5pPr>
      <a:lvl6pPr marL="3047848" algn="l" defTabSz="1219139" rtl="0" eaLnBrk="1" latinLnBrk="0" hangingPunct="1">
        <a:defRPr sz="2489" kern="1200">
          <a:solidFill>
            <a:schemeClr val="tx1"/>
          </a:solidFill>
          <a:latin typeface="+mn-lt"/>
          <a:ea typeface="+mn-ea"/>
          <a:cs typeface="+mn-cs"/>
        </a:defRPr>
      </a:lvl6pPr>
      <a:lvl7pPr marL="3657417" algn="l" defTabSz="1219139" rtl="0" eaLnBrk="1" latinLnBrk="0" hangingPunct="1">
        <a:defRPr sz="2489" kern="1200">
          <a:solidFill>
            <a:schemeClr val="tx1"/>
          </a:solidFill>
          <a:latin typeface="+mn-lt"/>
          <a:ea typeface="+mn-ea"/>
          <a:cs typeface="+mn-cs"/>
        </a:defRPr>
      </a:lvl7pPr>
      <a:lvl8pPr marL="4266987" algn="l" defTabSz="1219139" rtl="0" eaLnBrk="1" latinLnBrk="0" hangingPunct="1">
        <a:defRPr sz="2489" kern="1200">
          <a:solidFill>
            <a:schemeClr val="tx1"/>
          </a:solidFill>
          <a:latin typeface="+mn-lt"/>
          <a:ea typeface="+mn-ea"/>
          <a:cs typeface="+mn-cs"/>
        </a:defRPr>
      </a:lvl8pPr>
      <a:lvl9pPr marL="4876557" algn="l" defTabSz="1219139" rtl="0" eaLnBrk="1" latinLnBrk="0" hangingPunct="1">
        <a:defRPr sz="248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2" pos="3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9" y="60742"/>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3" y="6473952"/>
            <a:ext cx="884767" cy="36036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bodyPr>
          <a:lstStyle>
            <a:lvl1pPr>
              <a:defRPr sz="1000">
                <a:solidFill>
                  <a:srgbClr val="4E84C4"/>
                </a:solidFill>
              </a:defRPr>
            </a:lvl1pPr>
          </a:lstStyle>
          <a:p>
            <a:pPr algn="ctr" defTabSz="1219139">
              <a:defRPr/>
            </a:pPr>
            <a:fld id="{13B55AB4-0D57-4FBE-946B-A81E4A9D2A4C}" type="slidenum">
              <a:rPr lang="en-US" sz="1423" b="1" smtClean="0">
                <a:solidFill>
                  <a:prstClr val="white">
                    <a:lumMod val="50000"/>
                  </a:prstClr>
                </a:solidFill>
                <a:cs typeface="Arial" pitchFamily="34" charset="0"/>
              </a:rPr>
              <a:pPr algn="ctr" defTabSz="1219139">
                <a:defRPr/>
              </a:pPr>
              <a:t>‹#›</a:t>
            </a:fld>
            <a:r>
              <a:rPr lang="en-US" sz="1423" b="1" dirty="0">
                <a:solidFill>
                  <a:prstClr val="white">
                    <a:lumMod val="50000"/>
                  </a:prstClr>
                </a:solidFill>
                <a:cs typeface="Arial" pitchFamily="34" charset="0"/>
              </a:rPr>
              <a:t> </a:t>
            </a:r>
          </a:p>
        </p:txBody>
      </p:sp>
      <p:pic>
        <p:nvPicPr>
          <p:cNvPr id="6" name="Picture 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pic>
        <p:nvPicPr>
          <p:cNvPr id="7" name="Picture 6"/>
          <p:cNvPicPr>
            <a:picLocks noChangeAspect="1"/>
          </p:cNvPicPr>
          <p:nvPr userDrawn="1"/>
        </p:nvPicPr>
        <p:blipFill rotWithShape="1">
          <a:blip r:embed="rId26" cstate="print">
            <a:extLst>
              <a:ext uri="{28A0092B-C50C-407E-A947-70E740481C1C}">
                <a14:useLocalDpi xmlns:a14="http://schemas.microsoft.com/office/drawing/2010/main" val="0"/>
              </a:ext>
            </a:extLst>
          </a:blip>
          <a:srcRect l="50000" b="-4456"/>
          <a:stretch/>
        </p:blipFill>
        <p:spPr>
          <a:xfrm>
            <a:off x="10904561" y="41805"/>
            <a:ext cx="1261387" cy="722469"/>
          </a:xfrm>
          <a:prstGeom prst="rect">
            <a:avLst/>
          </a:prstGeom>
        </p:spPr>
      </p:pic>
      <p:sp>
        <p:nvSpPr>
          <p:cNvPr id="8" name="Text Placeholder 4">
            <a:extLst>
              <a:ext uri="{FF2B5EF4-FFF2-40B4-BE49-F238E27FC236}">
                <a16:creationId xmlns:a16="http://schemas.microsoft.com/office/drawing/2014/main" id="{0987F214-128C-4E7D-96A9-E1ED47B09E49}"/>
              </a:ext>
            </a:extLst>
          </p:cNvPr>
          <p:cNvSpPr txBox="1">
            <a:spLocks/>
          </p:cNvSpPr>
          <p:nvPr userDrawn="1"/>
        </p:nvSpPr>
        <p:spPr>
          <a:xfrm>
            <a:off x="6146800" y="6525892"/>
            <a:ext cx="3048000" cy="223520"/>
          </a:xfrm>
          <a:prstGeom prst="rect">
            <a:avLst/>
          </a:prstGeom>
        </p:spPr>
        <p:txBody>
          <a:bodyPr wrap="none">
            <a:noAutofit/>
          </a:bodyPr>
          <a:lstStyle>
            <a:lvl1pPr marL="0" indent="0" algn="r" defTabSz="1219139" rtl="0" eaLnBrk="1" latinLnBrk="0" hangingPunct="1">
              <a:spcBef>
                <a:spcPct val="20000"/>
              </a:spcBef>
              <a:buClr>
                <a:srgbClr val="4E84C4"/>
              </a:buClr>
              <a:buFont typeface="Wingdings" pitchFamily="2" charset="2"/>
              <a:buNone/>
              <a:defRPr sz="1067" kern="1200">
                <a:solidFill>
                  <a:schemeClr val="bg1">
                    <a:lumMod val="50000"/>
                  </a:schemeClr>
                </a:solidFill>
                <a:latin typeface="+mj-lt"/>
                <a:ea typeface="+mn-ea"/>
                <a:cs typeface="Arial" pitchFamily="34" charset="0"/>
              </a:defRPr>
            </a:lvl1pPr>
            <a:lvl2pPr marL="990551" indent="-380982" algn="l" defTabSz="1219139" rtl="0" eaLnBrk="1" latinLnBrk="0" hangingPunct="1">
              <a:spcBef>
                <a:spcPct val="20000"/>
              </a:spcBef>
              <a:buClr>
                <a:srgbClr val="4E84C4"/>
              </a:buClr>
              <a:buFont typeface="Myriad Pro" pitchFamily="34" charset="0"/>
              <a:buChar char="–"/>
              <a:defRPr sz="2667" kern="1200">
                <a:solidFill>
                  <a:schemeClr val="tx1"/>
                </a:solidFill>
                <a:latin typeface="+mj-lt"/>
                <a:ea typeface="+mn-ea"/>
                <a:cs typeface="Arial" pitchFamily="34" charset="0"/>
              </a:defRPr>
            </a:lvl2pPr>
            <a:lvl3pPr marL="1523923" indent="-304784" algn="l" defTabSz="1219139" rtl="0" eaLnBrk="1" latinLnBrk="0" hangingPunct="1">
              <a:spcBef>
                <a:spcPct val="20000"/>
              </a:spcBef>
              <a:buClr>
                <a:srgbClr val="4E84C4"/>
              </a:buClr>
              <a:buFont typeface="Courier New" pitchFamily="49" charset="0"/>
              <a:buChar char="o"/>
              <a:defRPr sz="2489" kern="1200">
                <a:solidFill>
                  <a:schemeClr val="tx1"/>
                </a:solidFill>
                <a:latin typeface="+mj-lt"/>
                <a:ea typeface="+mn-ea"/>
                <a:cs typeface="Arial" pitchFamily="34" charset="0"/>
              </a:defRPr>
            </a:lvl3pPr>
            <a:lvl4pPr marL="2133493" indent="-304784" algn="l" defTabSz="1219139" rtl="0" eaLnBrk="1" latinLnBrk="0" hangingPunct="1">
              <a:spcBef>
                <a:spcPct val="20000"/>
              </a:spcBef>
              <a:buClr>
                <a:srgbClr val="4E84C4"/>
              </a:buClr>
              <a:buFont typeface="Arial" pitchFamily="34" charset="0"/>
              <a:buChar char="•"/>
              <a:defRPr sz="2133" kern="1200" baseline="0">
                <a:solidFill>
                  <a:schemeClr val="tx1"/>
                </a:solidFill>
                <a:latin typeface="+mj-lt"/>
                <a:ea typeface="+mn-ea"/>
                <a:cs typeface="Arial" pitchFamily="34" charset="0"/>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yriad Pro" pitchFamily="34" charset="0"/>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TCS Confidential</a:t>
            </a:r>
          </a:p>
        </p:txBody>
      </p:sp>
    </p:spTree>
    <p:extLst>
      <p:ext uri="{BB962C8B-B14F-4D97-AF65-F5344CB8AC3E}">
        <p14:creationId xmlns:p14="http://schemas.microsoft.com/office/powerpoint/2010/main" val="259567360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7" r:id="rId23"/>
  </p:sldLayoutIdLst>
  <p:txStyles>
    <p:titleStyle>
      <a:lvl1pPr algn="l" defTabSz="1219139" rtl="0" eaLnBrk="1" latinLnBrk="0" hangingPunct="1">
        <a:spcBef>
          <a:spcPct val="0"/>
        </a:spcBef>
        <a:buNone/>
        <a:defRPr sz="3733" kern="1200">
          <a:solidFill>
            <a:schemeClr val="tx2"/>
          </a:solidFill>
          <a:latin typeface="+mj-lt"/>
          <a:ea typeface="+mj-ea"/>
          <a:cs typeface="Arial" pitchFamily="34" charset="0"/>
        </a:defRPr>
      </a:lvl1pPr>
    </p:titleStyle>
    <p:bodyStyle>
      <a:lvl1pPr marL="457177" indent="-457177" algn="l" defTabSz="1219139" rtl="0" eaLnBrk="1" latinLnBrk="0" hangingPunct="1">
        <a:spcBef>
          <a:spcPct val="20000"/>
        </a:spcBef>
        <a:buClr>
          <a:srgbClr val="4E84C4"/>
        </a:buClr>
        <a:buFont typeface="Wingdings" pitchFamily="2" charset="2"/>
        <a:buChar char="§"/>
        <a:defRPr sz="2667" kern="1200">
          <a:solidFill>
            <a:schemeClr val="tx1"/>
          </a:solidFill>
          <a:latin typeface="+mj-lt"/>
          <a:ea typeface="+mn-ea"/>
          <a:cs typeface="Arial" pitchFamily="34" charset="0"/>
        </a:defRPr>
      </a:lvl1pPr>
      <a:lvl2pPr marL="990551" indent="-380982" algn="l" defTabSz="1219139" rtl="0" eaLnBrk="1" latinLnBrk="0" hangingPunct="1">
        <a:spcBef>
          <a:spcPct val="20000"/>
        </a:spcBef>
        <a:buClr>
          <a:srgbClr val="4E84C4"/>
        </a:buClr>
        <a:buFont typeface="Myriad Pro" pitchFamily="34" charset="0"/>
        <a:buChar char="–"/>
        <a:defRPr sz="2667" kern="1200">
          <a:solidFill>
            <a:schemeClr val="tx1"/>
          </a:solidFill>
          <a:latin typeface="+mj-lt"/>
          <a:ea typeface="+mn-ea"/>
          <a:cs typeface="Arial" pitchFamily="34" charset="0"/>
        </a:defRPr>
      </a:lvl2pPr>
      <a:lvl3pPr marL="1523923" indent="-304784" algn="l" defTabSz="1219139" rtl="0" eaLnBrk="1" latinLnBrk="0" hangingPunct="1">
        <a:spcBef>
          <a:spcPct val="20000"/>
        </a:spcBef>
        <a:buClr>
          <a:srgbClr val="4E84C4"/>
        </a:buClr>
        <a:buFont typeface="Courier New" pitchFamily="49" charset="0"/>
        <a:buChar char="o"/>
        <a:defRPr sz="2489" kern="1200">
          <a:solidFill>
            <a:schemeClr val="tx1"/>
          </a:solidFill>
          <a:latin typeface="+mj-lt"/>
          <a:ea typeface="+mn-ea"/>
          <a:cs typeface="Arial" pitchFamily="34" charset="0"/>
        </a:defRPr>
      </a:lvl3pPr>
      <a:lvl4pPr marL="2133493" indent="-304784" algn="l" defTabSz="1219139" rtl="0" eaLnBrk="1" latinLnBrk="0" hangingPunct="1">
        <a:spcBef>
          <a:spcPct val="20000"/>
        </a:spcBef>
        <a:buClr>
          <a:srgbClr val="4E84C4"/>
        </a:buClr>
        <a:buFont typeface="Arial" pitchFamily="34" charset="0"/>
        <a:buChar char="•"/>
        <a:defRPr sz="2133" kern="1200" baseline="0">
          <a:solidFill>
            <a:schemeClr val="tx1"/>
          </a:solidFill>
          <a:latin typeface="+mj-lt"/>
          <a:ea typeface="+mn-ea"/>
          <a:cs typeface="Arial" pitchFamily="34" charset="0"/>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yriad Pro" pitchFamily="34" charset="0"/>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89" kern="1200">
          <a:solidFill>
            <a:schemeClr val="tx1"/>
          </a:solidFill>
          <a:latin typeface="+mn-lt"/>
          <a:ea typeface="+mn-ea"/>
          <a:cs typeface="+mn-cs"/>
        </a:defRPr>
      </a:lvl1pPr>
      <a:lvl2pPr marL="609570" algn="l" defTabSz="1219139" rtl="0" eaLnBrk="1" latinLnBrk="0" hangingPunct="1">
        <a:defRPr sz="2489" kern="1200">
          <a:solidFill>
            <a:schemeClr val="tx1"/>
          </a:solidFill>
          <a:latin typeface="+mn-lt"/>
          <a:ea typeface="+mn-ea"/>
          <a:cs typeface="+mn-cs"/>
        </a:defRPr>
      </a:lvl2pPr>
      <a:lvl3pPr marL="1219139" algn="l" defTabSz="1219139" rtl="0" eaLnBrk="1" latinLnBrk="0" hangingPunct="1">
        <a:defRPr sz="2489" kern="1200">
          <a:solidFill>
            <a:schemeClr val="tx1"/>
          </a:solidFill>
          <a:latin typeface="+mn-lt"/>
          <a:ea typeface="+mn-ea"/>
          <a:cs typeface="+mn-cs"/>
        </a:defRPr>
      </a:lvl3pPr>
      <a:lvl4pPr marL="1828709" algn="l" defTabSz="1219139" rtl="0" eaLnBrk="1" latinLnBrk="0" hangingPunct="1">
        <a:defRPr sz="2489" kern="1200">
          <a:solidFill>
            <a:schemeClr val="tx1"/>
          </a:solidFill>
          <a:latin typeface="+mn-lt"/>
          <a:ea typeface="+mn-ea"/>
          <a:cs typeface="+mn-cs"/>
        </a:defRPr>
      </a:lvl4pPr>
      <a:lvl5pPr marL="2438278" algn="l" defTabSz="1219139" rtl="0" eaLnBrk="1" latinLnBrk="0" hangingPunct="1">
        <a:defRPr sz="2489" kern="1200">
          <a:solidFill>
            <a:schemeClr val="tx1"/>
          </a:solidFill>
          <a:latin typeface="+mn-lt"/>
          <a:ea typeface="+mn-ea"/>
          <a:cs typeface="+mn-cs"/>
        </a:defRPr>
      </a:lvl5pPr>
      <a:lvl6pPr marL="3047848" algn="l" defTabSz="1219139" rtl="0" eaLnBrk="1" latinLnBrk="0" hangingPunct="1">
        <a:defRPr sz="2489" kern="1200">
          <a:solidFill>
            <a:schemeClr val="tx1"/>
          </a:solidFill>
          <a:latin typeface="+mn-lt"/>
          <a:ea typeface="+mn-ea"/>
          <a:cs typeface="+mn-cs"/>
        </a:defRPr>
      </a:lvl6pPr>
      <a:lvl7pPr marL="3657417" algn="l" defTabSz="1219139" rtl="0" eaLnBrk="1" latinLnBrk="0" hangingPunct="1">
        <a:defRPr sz="2489" kern="1200">
          <a:solidFill>
            <a:schemeClr val="tx1"/>
          </a:solidFill>
          <a:latin typeface="+mn-lt"/>
          <a:ea typeface="+mn-ea"/>
          <a:cs typeface="+mn-cs"/>
        </a:defRPr>
      </a:lvl7pPr>
      <a:lvl8pPr marL="4266987" algn="l" defTabSz="1219139" rtl="0" eaLnBrk="1" latinLnBrk="0" hangingPunct="1">
        <a:defRPr sz="2489" kern="1200">
          <a:solidFill>
            <a:schemeClr val="tx1"/>
          </a:solidFill>
          <a:latin typeface="+mn-lt"/>
          <a:ea typeface="+mn-ea"/>
          <a:cs typeface="+mn-cs"/>
        </a:defRPr>
      </a:lvl8pPr>
      <a:lvl9pPr marL="4876557" algn="l" defTabSz="1219139" rtl="0" eaLnBrk="1" latinLnBrk="0" hangingPunct="1">
        <a:defRPr sz="248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8" name="TextBox 7"/>
          <p:cNvSpPr txBox="1"/>
          <p:nvPr/>
        </p:nvSpPr>
        <p:spPr>
          <a:xfrm>
            <a:off x="10321350" y="6035823"/>
            <a:ext cx="1625958" cy="338554"/>
          </a:xfrm>
          <a:prstGeom prst="rect">
            <a:avLst/>
          </a:prstGeom>
          <a:noFill/>
        </p:spPr>
        <p:txBody>
          <a:bodyPr wrap="square" rtlCol="0">
            <a:spAutoFit/>
          </a:bodyPr>
          <a:lstStyle/>
          <a:p>
            <a:pPr defTabSz="685680"/>
            <a:r>
              <a:rPr lang="en-US" sz="16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26</a:t>
            </a:r>
            <a:r>
              <a:rPr lang="en-US" sz="1600" b="1" baseline="30000"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th</a:t>
            </a:r>
            <a:r>
              <a:rPr lang="en-US" sz="16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 Nov 2019</a:t>
            </a:r>
            <a:endParaRPr lang="en-US" sz="14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F77F8C26-A29F-4D6F-BC28-359FBFC359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3" cy="6858000"/>
          </a:xfrm>
          <a:prstGeom prst="rect">
            <a:avLst/>
          </a:prstGeom>
        </p:spPr>
      </p:pic>
      <p:sp>
        <p:nvSpPr>
          <p:cNvPr id="7" name="TextBox 6"/>
          <p:cNvSpPr txBox="1"/>
          <p:nvPr/>
        </p:nvSpPr>
        <p:spPr>
          <a:xfrm>
            <a:off x="6479026" y="2920777"/>
            <a:ext cx="5211226" cy="830997"/>
          </a:xfrm>
          <a:prstGeom prst="rect">
            <a:avLst/>
          </a:prstGeom>
          <a:noFill/>
        </p:spPr>
        <p:txBody>
          <a:bodyPr wrap="square" rtlCol="0">
            <a:spAutoFit/>
          </a:bodyPr>
          <a:lstStyle/>
          <a:p>
            <a:pPr defTabSz="685680"/>
            <a:r>
              <a:rPr lang="en-US" sz="24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Scope Brief – ICM Interface PoC</a:t>
            </a:r>
          </a:p>
          <a:p>
            <a:pPr defTabSz="685680"/>
            <a:r>
              <a:rPr lang="en-US" sz="24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Prudential Plc.,</a:t>
            </a:r>
            <a:endParaRPr lang="en-US" sz="20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endParaRPr>
          </a:p>
        </p:txBody>
      </p:sp>
    </p:spTree>
    <p:extLst>
      <p:ext uri="{BB962C8B-B14F-4D97-AF65-F5344CB8AC3E}">
        <p14:creationId xmlns:p14="http://schemas.microsoft.com/office/powerpoint/2010/main" val="44484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components</a:t>
            </a:r>
          </a:p>
        </p:txBody>
      </p:sp>
      <p:sp>
        <p:nvSpPr>
          <p:cNvPr id="3" name="Rectangle 2">
            <a:extLst>
              <a:ext uri="{FF2B5EF4-FFF2-40B4-BE49-F238E27FC236}">
                <a16:creationId xmlns:a16="http://schemas.microsoft.com/office/drawing/2014/main" id="{F27B412E-58EA-49C5-859A-0A1DB91AA736}"/>
              </a:ext>
            </a:extLst>
          </p:cNvPr>
          <p:cNvSpPr/>
          <p:nvPr/>
        </p:nvSpPr>
        <p:spPr>
          <a:xfrm>
            <a:off x="362678" y="978367"/>
            <a:ext cx="11355710" cy="1661993"/>
          </a:xfrm>
          <a:prstGeom prst="rect">
            <a:avLst/>
          </a:prstGeom>
        </p:spPr>
        <p:txBody>
          <a:bodyPr wrap="square">
            <a:spAutoFit/>
          </a:bodyPr>
          <a:lstStyle/>
          <a:p>
            <a:r>
              <a:rPr lang="en-GB" sz="1800" b="1" dirty="0">
                <a:solidFill>
                  <a:schemeClr val="tx2"/>
                </a:solidFill>
                <a:latin typeface="Arial" panose="020B0604020202020204" pitchFamily="34" charset="0"/>
                <a:cs typeface="Arial" panose="020B0604020202020204" pitchFamily="34" charset="0"/>
              </a:rPr>
              <a:t>Lite Models</a:t>
            </a:r>
          </a:p>
          <a:p>
            <a:r>
              <a:rPr lang="en-GB" sz="1600" dirty="0">
                <a:latin typeface="Arial" panose="020B0604020202020204" pitchFamily="34" charset="0"/>
                <a:cs typeface="Arial" panose="020B0604020202020204" pitchFamily="34" charset="0"/>
              </a:rPr>
              <a:t>The term “lite model” refers to the methodology that is used for the rapid calculation of the value of assets and liabilities for each product line under a large number of stochastic simulations (risk driver simulations over one year).  </a:t>
            </a:r>
          </a:p>
          <a:p>
            <a:r>
              <a:rPr lang="en-GB" sz="1600" dirty="0">
                <a:latin typeface="Arial" panose="020B0604020202020204" pitchFamily="34" charset="0"/>
                <a:cs typeface="Arial" panose="020B0604020202020204" pitchFamily="34" charset="0"/>
              </a:rPr>
              <a:t>The methodology aims to optimise the trade-off between speed of calculation and accuracy and therefore different approaches are used for different business areas in order to maximise the overall effectiveness of the internal model. </a:t>
            </a:r>
          </a:p>
          <a:p>
            <a:endParaRPr lang="en-GB"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247F134-5AB0-4745-B611-D9580885613D}"/>
              </a:ext>
            </a:extLst>
          </p:cNvPr>
          <p:cNvSpPr txBox="1"/>
          <p:nvPr/>
        </p:nvSpPr>
        <p:spPr>
          <a:xfrm>
            <a:off x="362678" y="2640360"/>
            <a:ext cx="11177313" cy="3924151"/>
          </a:xfrm>
          <a:prstGeom prst="rect">
            <a:avLst/>
          </a:prstGeom>
          <a:noFill/>
        </p:spPr>
        <p:txBody>
          <a:bodyPr wrap="square">
            <a:spAutoFit/>
          </a:bodyPr>
          <a:lstStyle/>
          <a:p>
            <a:pPr lvl="0" algn="just">
              <a:spcBef>
                <a:spcPts val="600"/>
              </a:spcBef>
              <a:spcAft>
                <a:spcPts val="600"/>
              </a:spcAft>
            </a:pPr>
            <a:r>
              <a:rPr lang="en-GB" sz="1800" b="1"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Simulations</a:t>
            </a:r>
            <a:endParaRPr lang="en-GB"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r>
              <a:rPr lang="en-GB" sz="1600" dirty="0">
                <a:latin typeface="Arial" panose="020B0604020202020204" pitchFamily="34" charset="0"/>
                <a:cs typeface="Arial" panose="020B0604020202020204" pitchFamily="34" charset="0"/>
              </a:rPr>
              <a:t>The term “risk driver” refers to the development of 1 year real-world probability distributions for each of the risks modelled within the ICM (economic and non-economic), allowing for the dependencies between risk factors.</a:t>
            </a:r>
          </a:p>
          <a:p>
            <a:r>
              <a:rPr lang="en-GB" sz="1600" dirty="0">
                <a:latin typeface="Arial" panose="020B0604020202020204" pitchFamily="34" charset="0"/>
                <a:cs typeface="Arial" panose="020B0604020202020204" pitchFamily="34" charset="0"/>
              </a:rPr>
              <a:t>BUs define the risk drivers for non-market risks in each local entity together with associated dependency structures; Group Finance defines the risk drivers for market risks together with the dependency structures across different territories.</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 risk driver information above is entered into the Risk Scenario Generator (“RSG”) calculation tool and it produces a RSG file containing a maximum number (such as 100,000) of risk scenarios for the base balance sheet run. These risk scenarios, when combined with the lite models above and asset portfolios (as appropriate) in the calculation engine (see below), provide the value of assets and liabilities for each of the 100,000 risk scenarios, which in turn gives the required capital for each risk scenario.</a:t>
            </a:r>
          </a:p>
          <a:p>
            <a:r>
              <a:rPr lang="en-GB" sz="1600" dirty="0">
                <a:latin typeface="Arial" panose="020B0604020202020204" pitchFamily="34" charset="0"/>
                <a:cs typeface="Arial" panose="020B0604020202020204" pitchFamily="34" charset="0"/>
              </a:rPr>
              <a:t>Various RSG files are also produced by GHO for the purposes of projecting the balance sheet, profit and loss attribution and “What If” scenarios. The production of some of these RSG files requires certain information which is provided to GHO by the BUs. </a:t>
            </a:r>
          </a:p>
          <a:p>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80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components (Contd.,)</a:t>
            </a:r>
          </a:p>
        </p:txBody>
      </p:sp>
      <p:sp>
        <p:nvSpPr>
          <p:cNvPr id="3" name="Rectangle 2">
            <a:extLst>
              <a:ext uri="{FF2B5EF4-FFF2-40B4-BE49-F238E27FC236}">
                <a16:creationId xmlns:a16="http://schemas.microsoft.com/office/drawing/2014/main" id="{F27B412E-58EA-49C5-859A-0A1DB91AA736}"/>
              </a:ext>
            </a:extLst>
          </p:cNvPr>
          <p:cNvSpPr/>
          <p:nvPr/>
        </p:nvSpPr>
        <p:spPr>
          <a:xfrm>
            <a:off x="545558" y="2359170"/>
            <a:ext cx="11355710" cy="4308872"/>
          </a:xfrm>
          <a:prstGeom prst="rect">
            <a:avLst/>
          </a:prstGeom>
        </p:spPr>
        <p:txBody>
          <a:bodyPr wrap="square">
            <a:spAutoFit/>
          </a:bodyPr>
          <a:lstStyle/>
          <a:p>
            <a:pPr lvl="0" algn="just">
              <a:spcBef>
                <a:spcPts val="600"/>
              </a:spcBef>
              <a:spcAft>
                <a:spcPts val="600"/>
              </a:spcAft>
            </a:pPr>
            <a:r>
              <a:rPr lang="en-GB" sz="1800" b="1" dirty="0">
                <a:solidFill>
                  <a:schemeClr val="tx2"/>
                </a:solidFill>
                <a:effectLst/>
                <a:latin typeface="Arial" panose="020B0604020202020204" pitchFamily="34" charset="0"/>
                <a:ea typeface="Times New Roman" panose="02020603050405020304" pitchFamily="18" charset="0"/>
              </a:rPr>
              <a:t>Calculation engine</a:t>
            </a:r>
            <a:endParaRPr lang="en-GB" sz="1800" dirty="0">
              <a:solidFill>
                <a:schemeClr val="tx2"/>
              </a:solidFill>
              <a:effectLst/>
              <a:latin typeface="Arial" panose="020B0604020202020204" pitchFamily="34" charset="0"/>
              <a:ea typeface="Times New Roman" panose="02020603050405020304" pitchFamily="18" charset="0"/>
            </a:endParaRP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The calculation engine applies the lite models under a large number of simulations of the risk drivers, to calculate aggregate assets and liabilities in each simulation.</a:t>
            </a: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The assets and liabilities for each entity in each simulation are aggregated using the aggregation rules across the Entity Structure, allowing for fungibility of capital / entity structure and allowing for group level cashflows (such as group tax which depend on aggregated asset / liability values).</a:t>
            </a: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Calculation of the aggregated assets and liabilities in each simulation gives a full stochastic distribution of balance sheets, from which the ECR can be determined (using the 99.5% of the distribution).</a:t>
            </a: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The calculation engine is designed to perform these calculations very quickly to allow a large number of simulations to be carried out in every run (e.g. it is expected that a typical run of the model would involve up to 100,000 simulations to enable a 99.5</a:t>
            </a:r>
            <a:r>
              <a:rPr lang="en-GB" sz="1600" baseline="30000" dirty="0">
                <a:effectLst/>
                <a:latin typeface="Arial" panose="020B0604020202020204" pitchFamily="34" charset="0"/>
                <a:ea typeface="Times New Roman" panose="02020603050405020304" pitchFamily="18" charset="0"/>
              </a:rPr>
              <a:t>th</a:t>
            </a:r>
            <a:r>
              <a:rPr lang="en-GB" sz="1600" dirty="0">
                <a:effectLst/>
                <a:latin typeface="Arial" panose="020B0604020202020204" pitchFamily="34" charset="0"/>
                <a:ea typeface="Times New Roman" panose="02020603050405020304" pitchFamily="18" charset="0"/>
              </a:rPr>
              <a:t> percentile to be calculated).</a:t>
            </a: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The calculation engine also calculates the appropriate allocation of economic capital back to underlying risk drivers and legal entities in order to allocate total group-wide diversification benefits. The ICM calculation engine is Risk Agility FM (RAFM), a software offering from Willis Towers Watson.</a:t>
            </a:r>
            <a:endParaRPr lang="en-GB" dirty="0"/>
          </a:p>
        </p:txBody>
      </p:sp>
      <p:sp>
        <p:nvSpPr>
          <p:cNvPr id="6" name="TextBox 5">
            <a:extLst>
              <a:ext uri="{FF2B5EF4-FFF2-40B4-BE49-F238E27FC236}">
                <a16:creationId xmlns:a16="http://schemas.microsoft.com/office/drawing/2014/main" id="{80309320-32A3-4477-A096-4538B319BBE4}"/>
              </a:ext>
            </a:extLst>
          </p:cNvPr>
          <p:cNvSpPr txBox="1"/>
          <p:nvPr/>
        </p:nvSpPr>
        <p:spPr>
          <a:xfrm>
            <a:off x="545558" y="620845"/>
            <a:ext cx="11177313" cy="1692771"/>
          </a:xfrm>
          <a:prstGeom prst="rect">
            <a:avLst/>
          </a:prstGeom>
          <a:noFill/>
        </p:spPr>
        <p:txBody>
          <a:bodyPr wrap="square">
            <a:spAutoFit/>
          </a:bodyPr>
          <a:lstStyle/>
          <a:p>
            <a:pPr lvl="0" algn="just">
              <a:spcBef>
                <a:spcPts val="600"/>
              </a:spcBef>
              <a:spcAft>
                <a:spcPts val="600"/>
              </a:spcAft>
            </a:pPr>
            <a:r>
              <a:rPr lang="en-GB" sz="1800" b="1"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Entity structure and Aggregation Rules</a:t>
            </a:r>
            <a:endParaRPr lang="en-GB"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This refers to the way in which risks and legal entities are defined and consolidated within the ICM, including the definition of the legal entities and product groupings, and the resulting capital fungibility.</a:t>
            </a:r>
          </a:p>
          <a:p>
            <a:pPr algn="just">
              <a:spcBef>
                <a:spcPts val="600"/>
              </a:spcBef>
              <a:spcAft>
                <a:spcPts val="600"/>
              </a:spcAft>
            </a:pPr>
            <a:r>
              <a:rPr lang="en-GB" sz="1600" dirty="0">
                <a:effectLst/>
                <a:latin typeface="Arial" panose="020B0604020202020204" pitchFamily="34" charset="0"/>
                <a:ea typeface="Times New Roman" panose="02020603050405020304" pitchFamily="18" charset="0"/>
              </a:rPr>
              <a:t>BUs will define the aggregation structure for all products within their territories; Group Finance will define the aggregation structure between BUs.</a:t>
            </a:r>
          </a:p>
        </p:txBody>
      </p:sp>
    </p:spTree>
    <p:extLst>
      <p:ext uri="{BB962C8B-B14F-4D97-AF65-F5344CB8AC3E}">
        <p14:creationId xmlns:p14="http://schemas.microsoft.com/office/powerpoint/2010/main" val="35237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146485" y="1128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Business Process </a:t>
            </a:r>
          </a:p>
        </p:txBody>
      </p:sp>
      <p:pic>
        <p:nvPicPr>
          <p:cNvPr id="4" name="Picture 3">
            <a:extLst>
              <a:ext uri="{FF2B5EF4-FFF2-40B4-BE49-F238E27FC236}">
                <a16:creationId xmlns:a16="http://schemas.microsoft.com/office/drawing/2014/main" id="{4B0977DB-1626-4D4C-89D2-4B6244429F40}"/>
              </a:ext>
            </a:extLst>
          </p:cNvPr>
          <p:cNvPicPr>
            <a:picLocks noChangeAspect="1"/>
          </p:cNvPicPr>
          <p:nvPr/>
        </p:nvPicPr>
        <p:blipFill>
          <a:blip r:embed="rId3"/>
          <a:stretch>
            <a:fillRect/>
          </a:stretch>
        </p:blipFill>
        <p:spPr>
          <a:xfrm>
            <a:off x="872583" y="617988"/>
            <a:ext cx="10156488" cy="6240012"/>
          </a:xfrm>
          <a:prstGeom prst="rect">
            <a:avLst/>
          </a:prstGeom>
        </p:spPr>
      </p:pic>
      <p:sp>
        <p:nvSpPr>
          <p:cNvPr id="7" name="TextBox 6">
            <a:extLst>
              <a:ext uri="{FF2B5EF4-FFF2-40B4-BE49-F238E27FC236}">
                <a16:creationId xmlns:a16="http://schemas.microsoft.com/office/drawing/2014/main" id="{05916C4C-208E-41B3-9D13-CA586D6F6C51}"/>
              </a:ext>
            </a:extLst>
          </p:cNvPr>
          <p:cNvSpPr txBox="1"/>
          <p:nvPr/>
        </p:nvSpPr>
        <p:spPr>
          <a:xfrm>
            <a:off x="511217" y="384573"/>
            <a:ext cx="10638694" cy="307777"/>
          </a:xfrm>
          <a:prstGeom prst="rect">
            <a:avLst/>
          </a:prstGeom>
          <a:noFill/>
        </p:spPr>
        <p:txBody>
          <a:bodyPr wrap="square">
            <a:spAutoFit/>
          </a:bodyPr>
          <a:lstStyle/>
          <a:p>
            <a:r>
              <a:rPr lang="en-GB" sz="1400" dirty="0">
                <a:effectLst/>
                <a:latin typeface="Arial" panose="020B0604020202020204" pitchFamily="34" charset="0"/>
                <a:ea typeface="Times New Roman" panose="02020603050405020304" pitchFamily="18" charset="0"/>
              </a:rPr>
              <a:t>The process model </a:t>
            </a:r>
            <a:r>
              <a:rPr lang="en-GB" dirty="0">
                <a:latin typeface="Arial" panose="020B0604020202020204" pitchFamily="34" charset="0"/>
                <a:ea typeface="Times New Roman" panose="02020603050405020304" pitchFamily="18" charset="0"/>
              </a:rPr>
              <a:t>below</a:t>
            </a:r>
            <a:r>
              <a:rPr lang="en-GB" sz="1400" dirty="0">
                <a:effectLst/>
                <a:latin typeface="Arial" panose="020B0604020202020204" pitchFamily="34" charset="0"/>
                <a:ea typeface="Times New Roman" panose="02020603050405020304" pitchFamily="18" charset="0"/>
              </a:rPr>
              <a:t> depicts the end to end process enacted by the reporting teams in any given reporting cycle. </a:t>
            </a:r>
            <a:endParaRPr lang="en-GB" dirty="0"/>
          </a:p>
        </p:txBody>
      </p:sp>
    </p:spTree>
    <p:extLst>
      <p:ext uri="{BB962C8B-B14F-4D97-AF65-F5344CB8AC3E}">
        <p14:creationId xmlns:p14="http://schemas.microsoft.com/office/powerpoint/2010/main" val="132507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RAFM</a:t>
            </a:r>
          </a:p>
        </p:txBody>
      </p:sp>
      <p:sp>
        <p:nvSpPr>
          <p:cNvPr id="5" name="TextBox 4">
            <a:extLst>
              <a:ext uri="{FF2B5EF4-FFF2-40B4-BE49-F238E27FC236}">
                <a16:creationId xmlns:a16="http://schemas.microsoft.com/office/drawing/2014/main" id="{C932CD4B-D626-4F00-B8F0-6327A1C70D44}"/>
              </a:ext>
            </a:extLst>
          </p:cNvPr>
          <p:cNvSpPr txBox="1"/>
          <p:nvPr/>
        </p:nvSpPr>
        <p:spPr>
          <a:xfrm>
            <a:off x="351692" y="722888"/>
            <a:ext cx="3545058" cy="5945154"/>
          </a:xfrm>
          <a:prstGeom prst="rect">
            <a:avLst/>
          </a:prstGeom>
          <a:solidFill>
            <a:schemeClr val="bg1"/>
          </a:solidFill>
        </p:spPr>
        <p:txBody>
          <a:bodyPr wrap="square">
            <a:spAutoFit/>
          </a:bodyPr>
          <a:lstStyle/>
          <a:p>
            <a:pPr lvl="0" algn="just">
              <a:spcBef>
                <a:spcPts val="600"/>
              </a:spcBef>
              <a:spcAft>
                <a:spcPts val="600"/>
              </a:spcAft>
            </a:pPr>
            <a:r>
              <a:rPr lang="en-GB" sz="1400" b="1" dirty="0">
                <a:solidFill>
                  <a:schemeClr val="tx2"/>
                </a:solidFill>
                <a:effectLst/>
                <a:latin typeface="Arial" panose="020B0604020202020204" pitchFamily="34" charset="0"/>
                <a:ea typeface="Times New Roman" panose="02020603050405020304" pitchFamily="18" charset="0"/>
              </a:rPr>
              <a:t>What is a RAFM project?</a:t>
            </a:r>
            <a:endParaRPr lang="en-GB" sz="1400" dirty="0">
              <a:solidFill>
                <a:schemeClr val="tx2"/>
              </a:solidFill>
              <a:effectLst/>
              <a:latin typeface="Arial" panose="020B0604020202020204" pitchFamily="34" charset="0"/>
              <a:ea typeface="Times New Roman" panose="02020603050405020304" pitchFamily="18" charset="0"/>
            </a:endParaRPr>
          </a:p>
          <a:p>
            <a:pPr algn="just">
              <a:spcBef>
                <a:spcPts val="300"/>
              </a:spcBef>
              <a:spcAft>
                <a:spcPts val="600"/>
              </a:spcAft>
            </a:pPr>
            <a:r>
              <a:rPr lang="en-GB" sz="1400" dirty="0">
                <a:effectLst/>
                <a:latin typeface="Arial" panose="020B0604020202020204" pitchFamily="34" charset="0"/>
                <a:ea typeface="Times New Roman" panose="02020603050405020304" pitchFamily="18" charset="0"/>
              </a:rPr>
              <a:t>ICM RAFM Projects are developed locally within the RAFM application. Development allows a user to write modelling code, set parameters, define model runs with the aim of producing specific output. RAFM projects must be imported into ICM before being associated with other ICM components such as lite models, aggregation rules and scenario sets. </a:t>
            </a:r>
          </a:p>
          <a:p>
            <a:pPr algn="just">
              <a:spcBef>
                <a:spcPts val="300"/>
              </a:spcBef>
              <a:spcAft>
                <a:spcPts val="600"/>
              </a:spcAft>
            </a:pPr>
            <a:r>
              <a:rPr lang="en-GB" sz="1400" dirty="0">
                <a:effectLst/>
                <a:latin typeface="Arial" panose="020B0604020202020204" pitchFamily="34" charset="0"/>
                <a:ea typeface="Times New Roman" panose="02020603050405020304" pitchFamily="18" charset="0"/>
              </a:rPr>
              <a:t>The ICM RAFM project on the ICM enable RAFM project storage and versioning of the code base used by the RAFM application when processing an ICM run. </a:t>
            </a:r>
          </a:p>
          <a:p>
            <a:pPr algn="just">
              <a:spcBef>
                <a:spcPts val="300"/>
              </a:spcBef>
              <a:spcAft>
                <a:spcPts val="600"/>
              </a:spcAft>
            </a:pPr>
            <a:r>
              <a:rPr lang="en-GB" sz="1400" dirty="0">
                <a:effectLst/>
                <a:latin typeface="Arial" panose="020B0604020202020204" pitchFamily="34" charset="0"/>
                <a:ea typeface="Times New Roman" panose="02020603050405020304" pitchFamily="18" charset="0"/>
              </a:rPr>
              <a:t>The RAFM projects are categorised into three ICM RAFM project types:</a:t>
            </a:r>
          </a:p>
          <a:p>
            <a:pPr marL="342900" lvl="0" indent="-342900" algn="l">
              <a:lnSpc>
                <a:spcPct val="115000"/>
              </a:lnSpc>
              <a:spcBef>
                <a:spcPts val="300"/>
              </a:spcBef>
              <a:spcAft>
                <a:spcPts val="600"/>
              </a:spcAft>
              <a:buFont typeface="+mj-lt"/>
              <a:buAutoNum type="arabicPeriod"/>
            </a:pPr>
            <a:r>
              <a:rPr lang="en-GB" sz="1400" dirty="0">
                <a:effectLst/>
                <a:latin typeface="Arial" panose="020B0604020202020204" pitchFamily="34" charset="0"/>
                <a:ea typeface="Times New Roman" panose="02020603050405020304" pitchFamily="18" charset="0"/>
              </a:rPr>
              <a:t>Base engine project (only specific GHO users can create and share this type)</a:t>
            </a:r>
          </a:p>
          <a:p>
            <a:pPr marL="342900" lvl="0" indent="-342900" algn="l">
              <a:lnSpc>
                <a:spcPct val="115000"/>
              </a:lnSpc>
              <a:spcBef>
                <a:spcPts val="300"/>
              </a:spcBef>
              <a:spcAft>
                <a:spcPts val="600"/>
              </a:spcAft>
              <a:buFont typeface="+mj-lt"/>
              <a:buAutoNum type="arabicPeriod"/>
            </a:pPr>
            <a:r>
              <a:rPr lang="en-GB" sz="1400" dirty="0">
                <a:effectLst/>
                <a:latin typeface="Arial" panose="020B0604020202020204" pitchFamily="34" charset="0"/>
                <a:ea typeface="Times New Roman" panose="02020603050405020304" pitchFamily="18" charset="0"/>
              </a:rPr>
              <a:t>Standard ICM RAFM project</a:t>
            </a:r>
          </a:p>
          <a:p>
            <a:pPr marL="342900" lvl="0" indent="-342900" algn="l">
              <a:lnSpc>
                <a:spcPct val="115000"/>
              </a:lnSpc>
              <a:spcBef>
                <a:spcPts val="300"/>
              </a:spcBef>
              <a:spcAft>
                <a:spcPts val="600"/>
              </a:spcAft>
              <a:buFont typeface="+mj-lt"/>
              <a:buAutoNum type="arabicPeriod"/>
            </a:pPr>
            <a:r>
              <a:rPr lang="en-GB" sz="1400" dirty="0">
                <a:effectLst/>
                <a:latin typeface="Arial" panose="020B0604020202020204" pitchFamily="34" charset="0"/>
                <a:ea typeface="Times New Roman" panose="02020603050405020304" pitchFamily="18" charset="0"/>
              </a:rPr>
              <a:t>Merged ICM RAFM project (only specific GHO users can assign this type)</a:t>
            </a:r>
          </a:p>
        </p:txBody>
      </p:sp>
      <p:sp>
        <p:nvSpPr>
          <p:cNvPr id="9" name="TextBox 8">
            <a:extLst>
              <a:ext uri="{FF2B5EF4-FFF2-40B4-BE49-F238E27FC236}">
                <a16:creationId xmlns:a16="http://schemas.microsoft.com/office/drawing/2014/main" id="{B150A88E-6644-4A74-A348-37FA1047B6EA}"/>
              </a:ext>
            </a:extLst>
          </p:cNvPr>
          <p:cNvSpPr txBox="1"/>
          <p:nvPr/>
        </p:nvSpPr>
        <p:spPr>
          <a:xfrm>
            <a:off x="3896749" y="702470"/>
            <a:ext cx="8117059" cy="6155531"/>
          </a:xfrm>
          <a:prstGeom prst="rect">
            <a:avLst/>
          </a:prstGeom>
          <a:solidFill>
            <a:schemeClr val="accent5">
              <a:lumMod val="20000"/>
              <a:lumOff val="80000"/>
            </a:schemeClr>
          </a:solidFill>
        </p:spPr>
        <p:txBody>
          <a:bodyPr wrap="square">
            <a:spAutoFit/>
          </a:bodyPr>
          <a:lstStyle/>
          <a:p>
            <a:pPr lvl="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a:t>
            </a:r>
          </a:p>
          <a:p>
            <a:pPr marL="342900" lvl="0" indent="-342900" algn="just">
              <a:spcBef>
                <a:spcPts val="600"/>
              </a:spcBef>
              <a:spcAft>
                <a:spcPts val="600"/>
              </a:spcAft>
              <a:buFont typeface="+mj-lt"/>
              <a:buAutoNum type="arabicPeriod"/>
            </a:pPr>
            <a:r>
              <a:rPr lang="en-GB" dirty="0">
                <a:effectLst/>
                <a:latin typeface="Arial" panose="020B0604020202020204" pitchFamily="34" charset="0"/>
                <a:ea typeface="Times New Roman" panose="02020603050405020304" pitchFamily="18" charset="0"/>
              </a:rPr>
              <a:t>An ICM RAFM project holds all project files, executable files and code files. The code files are also known as code bases. The various types of code bases are: Lite model;</a:t>
            </a:r>
          </a:p>
          <a:p>
            <a:pPr marL="342900" lvl="0" indent="-342900" algn="just">
              <a:spcBef>
                <a:spcPts val="600"/>
              </a:spcBef>
              <a:spcAft>
                <a:spcPts val="600"/>
              </a:spcAft>
              <a:buFont typeface="+mj-lt"/>
              <a:buAutoNum type="arabicPeriod"/>
            </a:pPr>
            <a:r>
              <a:rPr lang="en-GB" dirty="0">
                <a:effectLst/>
                <a:latin typeface="Arial" panose="020B0604020202020204" pitchFamily="34" charset="0"/>
                <a:ea typeface="Times New Roman" panose="02020603050405020304" pitchFamily="18" charset="0"/>
              </a:rPr>
              <a:t>Aggregation rule;</a:t>
            </a:r>
          </a:p>
          <a:p>
            <a:pPr marL="342900" lvl="0" indent="-342900" algn="just">
              <a:spcBef>
                <a:spcPts val="600"/>
              </a:spcBef>
              <a:spcAft>
                <a:spcPts val="600"/>
              </a:spcAft>
              <a:buFont typeface="+mj-lt"/>
              <a:buAutoNum type="arabicPeriod"/>
            </a:pPr>
            <a:r>
              <a:rPr lang="en-GB" dirty="0">
                <a:effectLst/>
                <a:latin typeface="Arial" panose="020B0604020202020204" pitchFamily="34" charset="0"/>
                <a:ea typeface="Times New Roman" panose="02020603050405020304" pitchFamily="18" charset="0"/>
              </a:rPr>
              <a:t>Bridge aggregators;</a:t>
            </a:r>
          </a:p>
          <a:p>
            <a:pPr marL="342900" lvl="0" indent="-342900" algn="just">
              <a:spcBef>
                <a:spcPts val="600"/>
              </a:spcBef>
              <a:spcAft>
                <a:spcPts val="600"/>
              </a:spcAft>
              <a:buFont typeface="+mj-lt"/>
              <a:buAutoNum type="arabicPeriod"/>
            </a:pPr>
            <a:r>
              <a:rPr lang="en-GB" dirty="0">
                <a:effectLst/>
                <a:latin typeface="Arial" panose="020B0604020202020204" pitchFamily="34" charset="0"/>
                <a:ea typeface="Times New Roman" panose="02020603050405020304" pitchFamily="18" charset="0"/>
              </a:rPr>
              <a:t>RSG; and</a:t>
            </a:r>
          </a:p>
          <a:p>
            <a:pPr marL="342900" lvl="0" indent="-342900" algn="just">
              <a:spcBef>
                <a:spcPts val="600"/>
              </a:spcBef>
              <a:spcAft>
                <a:spcPts val="600"/>
              </a:spcAft>
              <a:buFont typeface="+mj-lt"/>
              <a:buAutoNum type="arabicPeriod"/>
            </a:pPr>
            <a:r>
              <a:rPr lang="en-GB" dirty="0">
                <a:effectLst/>
                <a:latin typeface="Arial" panose="020B0604020202020204" pitchFamily="34" charset="0"/>
                <a:ea typeface="Times New Roman" panose="02020603050405020304" pitchFamily="18" charset="0"/>
              </a:rPr>
              <a:t>API.</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Code bases are developed in the RAFM application and along with executable files are imported into the ICM prior to being associated with other ICM components and run as part of an assumption set. When a change is required to the code bases, the ICM RAFM projects can be downloaded from the ICM and imported into the RAFM application prior to making development updates. Post development, updated ICM RAFM projects are imported back into the ICM as a complete RAFM project package (.zip file format).</a:t>
            </a:r>
          </a:p>
          <a:p>
            <a:pPr marL="90170" algn="just">
              <a:spcBef>
                <a:spcPts val="600"/>
              </a:spcBef>
              <a:spcAft>
                <a:spcPts val="600"/>
              </a:spcAft>
            </a:pPr>
            <a:r>
              <a:rPr lang="en-GB" dirty="0">
                <a:effectLst/>
                <a:latin typeface="Arial" panose="020B0604020202020204" pitchFamily="34" charset="0"/>
                <a:ea typeface="Times New Roman" panose="02020603050405020304" pitchFamily="18" charset="0"/>
              </a:rPr>
              <a:t>As changes occur in the conceptual business model, these projects will change and will need to be updated. The examples below illustrate some of the reasons why the business may need to update ICM RAFM projects to reflect changes in the project code base:  </a:t>
            </a:r>
          </a:p>
          <a:p>
            <a:pPr marL="342900" lvl="0" indent="-342900" algn="just">
              <a:spcBef>
                <a:spcPts val="600"/>
              </a:spcBef>
              <a:spcAft>
                <a:spcPts val="600"/>
              </a:spcAft>
              <a:buFont typeface="Courier New" panose="02070309020205020404" pitchFamily="49" charset="0"/>
              <a:buChar char="o"/>
            </a:pPr>
            <a:r>
              <a:rPr lang="en-GB" dirty="0">
                <a:effectLst/>
                <a:latin typeface="Arial" panose="020B0604020202020204" pitchFamily="34" charset="0"/>
                <a:ea typeface="Times New Roman" panose="02020603050405020304" pitchFamily="18" charset="0"/>
              </a:rPr>
              <a:t>Where development changes are required in the lite model and aggregation rule code to reflect business requirements;</a:t>
            </a:r>
          </a:p>
          <a:p>
            <a:pPr marL="342900" lvl="0" indent="-342900" algn="just">
              <a:spcBef>
                <a:spcPts val="600"/>
              </a:spcBef>
              <a:spcAft>
                <a:spcPts val="600"/>
              </a:spcAft>
              <a:buFont typeface="Courier New" panose="02070309020205020404" pitchFamily="49" charset="0"/>
              <a:buChar char="o"/>
            </a:pPr>
            <a:r>
              <a:rPr lang="en-GB" dirty="0">
                <a:effectLst/>
                <a:latin typeface="Arial" panose="020B0604020202020204" pitchFamily="34" charset="0"/>
                <a:ea typeface="Times New Roman" panose="02020603050405020304" pitchFamily="18" charset="0"/>
              </a:rPr>
              <a:t>Where risk models usage has changed;</a:t>
            </a:r>
          </a:p>
          <a:p>
            <a:pPr marL="342900" lvl="0" indent="-342900" algn="just">
              <a:spcBef>
                <a:spcPts val="600"/>
              </a:spcBef>
              <a:spcAft>
                <a:spcPts val="600"/>
              </a:spcAft>
              <a:buFont typeface="Courier New" panose="02070309020205020404" pitchFamily="49" charset="0"/>
              <a:buChar char="o"/>
            </a:pPr>
            <a:r>
              <a:rPr lang="en-GB" dirty="0">
                <a:effectLst/>
                <a:latin typeface="Arial" panose="020B0604020202020204" pitchFamily="34" charset="0"/>
                <a:ea typeface="Times New Roman" panose="02020603050405020304" pitchFamily="18" charset="0"/>
              </a:rPr>
              <a:t>Where a change is required to reflect updated scenario data requirements, such as a change in the risk driver universe. </a:t>
            </a:r>
          </a:p>
        </p:txBody>
      </p:sp>
    </p:spTree>
    <p:extLst>
      <p:ext uri="{BB962C8B-B14F-4D97-AF65-F5344CB8AC3E}">
        <p14:creationId xmlns:p14="http://schemas.microsoft.com/office/powerpoint/2010/main" val="172897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RSG</a:t>
            </a:r>
          </a:p>
        </p:txBody>
      </p:sp>
      <p:sp>
        <p:nvSpPr>
          <p:cNvPr id="7" name="TextBox 6">
            <a:extLst>
              <a:ext uri="{FF2B5EF4-FFF2-40B4-BE49-F238E27FC236}">
                <a16:creationId xmlns:a16="http://schemas.microsoft.com/office/drawing/2014/main" id="{E96FAF37-03C0-41E5-8695-30D5C6074B13}"/>
              </a:ext>
            </a:extLst>
          </p:cNvPr>
          <p:cNvSpPr txBox="1"/>
          <p:nvPr/>
        </p:nvSpPr>
        <p:spPr>
          <a:xfrm>
            <a:off x="315991" y="839828"/>
            <a:ext cx="4790581" cy="3770263"/>
          </a:xfrm>
          <a:prstGeom prst="rect">
            <a:avLst/>
          </a:prstGeom>
          <a:noFill/>
        </p:spPr>
        <p:txBody>
          <a:bodyPr wrap="square">
            <a:spAutoFit/>
          </a:bodyPr>
          <a:lstStyle/>
          <a:p>
            <a:pPr lvl="0" algn="just">
              <a:spcBef>
                <a:spcPts val="600"/>
              </a:spcBef>
              <a:spcAft>
                <a:spcPts val="600"/>
              </a:spcAft>
            </a:pPr>
            <a:r>
              <a:rPr lang="en-GB" sz="1400" b="1" dirty="0">
                <a:solidFill>
                  <a:schemeClr val="tx2"/>
                </a:solidFill>
                <a:effectLst/>
                <a:latin typeface="Arial" panose="020B0604020202020204" pitchFamily="34" charset="0"/>
                <a:ea typeface="Times New Roman" panose="02020603050405020304" pitchFamily="18" charset="0"/>
              </a:rPr>
              <a:t>What are Risk Scenario Generator (RSG) scenario sets?</a:t>
            </a:r>
            <a:endParaRPr lang="en-GB" sz="1400" dirty="0">
              <a:solidFill>
                <a:schemeClr val="tx2"/>
              </a:solidFill>
              <a:effectLst/>
              <a:latin typeface="Arial" panose="020B0604020202020204" pitchFamily="34" charset="0"/>
              <a:ea typeface="Times New Roman" panose="02020603050405020304" pitchFamily="18" charset="0"/>
            </a:endParaRPr>
          </a:p>
          <a:p>
            <a:pPr marL="90170" indent="-457200" algn="just">
              <a:spcBef>
                <a:spcPts val="300"/>
              </a:spcBef>
              <a:spcAft>
                <a:spcPts val="600"/>
              </a:spcAft>
              <a:tabLst>
                <a:tab pos="457200" algn="l"/>
                <a:tab pos="457200" algn="l"/>
              </a:tabLst>
            </a:pPr>
            <a:r>
              <a:rPr lang="en-GB" sz="1400" b="0" i="0" dirty="0">
                <a:effectLst/>
                <a:latin typeface="Arial" panose="020B0604020202020204" pitchFamily="34" charset="0"/>
                <a:ea typeface="Times New Roman" panose="02020603050405020304" pitchFamily="18" charset="0"/>
              </a:rPr>
              <a:t>The RSG engine produces a set of future possible scenarios for all the risk drivers across the group (e.g. market risk drivers, insurance risk drivers and operational risk drivers). The RSG scenario production process requires the key inputs to be agreed between GHO and the BU teams before the GHO-RSG operations team can commence work to produce the scenario data.</a:t>
            </a:r>
            <a:endParaRPr lang="en-GB" sz="1400" b="1" i="1" dirty="0">
              <a:effectLst/>
              <a:latin typeface="Arial" panose="020B0604020202020204" pitchFamily="34" charset="0"/>
              <a:ea typeface="Times New Roman" panose="02020603050405020304" pitchFamily="18" charset="0"/>
            </a:endParaRPr>
          </a:p>
          <a:p>
            <a:pPr marL="90170" indent="-457200" algn="just">
              <a:spcBef>
                <a:spcPts val="300"/>
              </a:spcBef>
              <a:spcAft>
                <a:spcPts val="600"/>
              </a:spcAft>
              <a:tabLst>
                <a:tab pos="457200" algn="l"/>
                <a:tab pos="457200" algn="l"/>
              </a:tabLst>
            </a:pPr>
            <a:r>
              <a:rPr lang="en-GB" sz="1400" b="0" i="0" dirty="0">
                <a:effectLst/>
                <a:latin typeface="Arial" panose="020B0604020202020204" pitchFamily="34" charset="0"/>
                <a:ea typeface="Times New Roman" panose="02020603050405020304" pitchFamily="18" charset="0"/>
              </a:rPr>
              <a:t>The ICM interface allows users to create scenario sets for use within the ICM to calculate results for various capital metrics, using a base engine project and the RSG engine. The RSG engine can be used to produce various types of scenario sets which include GIECA scenarios, stress scenario packs, manual testing scenarios and other ad-hoc analysis scenarios.  </a:t>
            </a:r>
            <a:endParaRPr lang="en-GB" sz="1400" b="1" i="1" dirty="0">
              <a:effectLst/>
              <a:latin typeface="Arial" panose="020B0604020202020204" pitchFamily="34" charset="0"/>
              <a:ea typeface="Times New Roman" panose="02020603050405020304" pitchFamily="18" charset="0"/>
            </a:endParaRPr>
          </a:p>
        </p:txBody>
      </p:sp>
      <p:sp>
        <p:nvSpPr>
          <p:cNvPr id="8" name="TextBox 7">
            <a:extLst>
              <a:ext uri="{FF2B5EF4-FFF2-40B4-BE49-F238E27FC236}">
                <a16:creationId xmlns:a16="http://schemas.microsoft.com/office/drawing/2014/main" id="{34D968AB-489A-4A75-9B30-76FBD4DB4A84}"/>
              </a:ext>
            </a:extLst>
          </p:cNvPr>
          <p:cNvSpPr txBox="1"/>
          <p:nvPr/>
        </p:nvSpPr>
        <p:spPr>
          <a:xfrm>
            <a:off x="5221073" y="847526"/>
            <a:ext cx="6098344" cy="5539978"/>
          </a:xfrm>
          <a:prstGeom prst="rect">
            <a:avLst/>
          </a:prstGeom>
          <a:solidFill>
            <a:schemeClr val="accent5">
              <a:lumMod val="20000"/>
              <a:lumOff val="80000"/>
            </a:schemeClr>
          </a:solidFill>
        </p:spPr>
        <p:txBody>
          <a:bodyPr wrap="square">
            <a:spAutoFit/>
          </a:bodyPr>
          <a:lstStyle/>
          <a:p>
            <a:pPr marL="9017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a:t>
            </a:r>
          </a:p>
          <a:p>
            <a:pPr marL="90170" algn="just">
              <a:spcBef>
                <a:spcPts val="600"/>
              </a:spcBef>
              <a:spcAft>
                <a:spcPts val="600"/>
              </a:spcAft>
            </a:pPr>
            <a:r>
              <a:rPr lang="en-GB" sz="1400" dirty="0">
                <a:effectLst/>
                <a:latin typeface="Arial" panose="020B0604020202020204" pitchFamily="34" charset="0"/>
                <a:ea typeface="Times New Roman" panose="02020603050405020304" pitchFamily="18" charset="0"/>
              </a:rPr>
              <a:t>Scenario sets are based on the different risk drivers a business faces and are assigned to assumption sets to produce results.  The scenarios capture the state of each of the risks depending on the distributions used to model them. By capturing these scenarios in scenario sets it is possible to use the ICM system to swap groups of scenarios to produce results for different purposes. The risk drivers feeding into a group risk profile may change over time which will also give rise to a requirement for the Group to create new scenario sets to be used to produce results. The examples below illustrate some of the reasons why the business may need to create new scenario sets:  </a:t>
            </a: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rPr>
              <a:t>Use of an additional risk driver: Businesses may wish to model additional risk drivers in their Lite Models and would therefore need to create new scenario files to incorporate these as well as the RSG files required for each of the P&amp;L steps</a:t>
            </a:r>
            <a:endParaRPr lang="en-GB" sz="1400" dirty="0">
              <a:effectLst/>
              <a:latin typeface="Arial" panose="020B0604020202020204" pitchFamily="34" charset="0"/>
              <a:ea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rPr>
              <a:t>Reflect new ways of risk modelling and methodology specifications </a:t>
            </a:r>
            <a:endParaRPr lang="en-GB" sz="1400" dirty="0">
              <a:effectLst/>
              <a:latin typeface="Arial" panose="020B0604020202020204" pitchFamily="34" charset="0"/>
              <a:ea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rPr>
              <a:t>For the purposes of performing various “What If?” stresses e.g. an equity market of 40% from the base scenario </a:t>
            </a:r>
            <a:endParaRPr lang="en-GB" sz="1400" dirty="0">
              <a:effectLst/>
              <a:latin typeface="Arial" panose="020B0604020202020204" pitchFamily="34" charset="0"/>
              <a:ea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rPr>
              <a:t>When the scenario calibration inputs have changed</a:t>
            </a:r>
            <a:endParaRPr lang="en-GB" sz="1400" dirty="0">
              <a:effectLst/>
              <a:latin typeface="Arial" panose="020B0604020202020204" pitchFamily="34" charset="0"/>
              <a:ea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rPr>
              <a:t>When a scenario set needs to be associated with a different base engine</a:t>
            </a:r>
            <a:endParaRPr lang="en-GB" sz="1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93607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Lite Models</a:t>
            </a:r>
          </a:p>
        </p:txBody>
      </p:sp>
      <p:sp>
        <p:nvSpPr>
          <p:cNvPr id="5" name="TextBox 4">
            <a:extLst>
              <a:ext uri="{FF2B5EF4-FFF2-40B4-BE49-F238E27FC236}">
                <a16:creationId xmlns:a16="http://schemas.microsoft.com/office/drawing/2014/main" id="{C932CD4B-D626-4F00-B8F0-6327A1C70D44}"/>
              </a:ext>
            </a:extLst>
          </p:cNvPr>
          <p:cNvSpPr txBox="1"/>
          <p:nvPr/>
        </p:nvSpPr>
        <p:spPr>
          <a:xfrm>
            <a:off x="422031" y="905232"/>
            <a:ext cx="4417255" cy="5032147"/>
          </a:xfrm>
          <a:prstGeom prst="rect">
            <a:avLst/>
          </a:prstGeom>
          <a:noFill/>
        </p:spPr>
        <p:txBody>
          <a:bodyPr wrap="square">
            <a:spAutoFit/>
          </a:bodyPr>
          <a:lstStyle/>
          <a:p>
            <a:pPr lvl="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What is a lite model?</a:t>
            </a:r>
            <a:endParaRPr lang="en-GB" dirty="0">
              <a:solidFill>
                <a:schemeClr val="tx2"/>
              </a:solidFill>
              <a:effectLst/>
              <a:latin typeface="Arial" panose="020B0604020202020204" pitchFamily="34" charset="0"/>
              <a:ea typeface="Times New Roman" panose="02020603050405020304" pitchFamily="18" charset="0"/>
            </a:endParaRP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A lite model (LM) is a simplified valuation tool for rapid calculation of assets and liabilities in a given simulation, with projection capability, specified by business units consistent with group standards. Through a process of calibration, lite models are created to replicate heavy model output under a range of different conditions.  It involves running the heavy models under different scenarios and setting up lite model parameters and C++ code to fit the output.</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Lite models are a key input to the ICM interface and RAFM application, and are maintained by business units. They may be adapted over time to reflect improved modelling approaches, changes in legislation or use, and changed demographics/markets. Changes to lite models are made in the RAFM development application. The ICM interface does not have the facility to change lite model code.</a:t>
            </a:r>
          </a:p>
          <a:p>
            <a:pPr lvl="0" algn="just">
              <a:spcBef>
                <a:spcPts val="600"/>
              </a:spcBef>
              <a:spcAft>
                <a:spcPts val="600"/>
              </a:spcAft>
            </a:pPr>
            <a:endParaRPr lang="en-GB" sz="1100" dirty="0">
              <a:effectLst/>
              <a:latin typeface="Arial" panose="020B0604020202020204" pitchFamily="34" charset="0"/>
              <a:ea typeface="Times New Roman" panose="02020603050405020304" pitchFamily="18" charset="0"/>
            </a:endParaRPr>
          </a:p>
        </p:txBody>
      </p:sp>
      <p:sp>
        <p:nvSpPr>
          <p:cNvPr id="8" name="TextBox 7">
            <a:extLst>
              <a:ext uri="{FF2B5EF4-FFF2-40B4-BE49-F238E27FC236}">
                <a16:creationId xmlns:a16="http://schemas.microsoft.com/office/drawing/2014/main" id="{4BD02C73-82F5-4960-894C-D93AD97A837A}"/>
              </a:ext>
            </a:extLst>
          </p:cNvPr>
          <p:cNvSpPr txBox="1"/>
          <p:nvPr/>
        </p:nvSpPr>
        <p:spPr>
          <a:xfrm>
            <a:off x="5221073" y="905232"/>
            <a:ext cx="6098344" cy="5601533"/>
          </a:xfrm>
          <a:prstGeom prst="rect">
            <a:avLst/>
          </a:prstGeom>
          <a:solidFill>
            <a:schemeClr val="accent5">
              <a:lumMod val="20000"/>
              <a:lumOff val="80000"/>
            </a:schemeClr>
          </a:solidFill>
        </p:spPr>
        <p:txBody>
          <a:bodyPr wrap="square">
            <a:spAutoFit/>
          </a:bodyPr>
          <a:lstStyle/>
          <a:p>
            <a:pPr marL="226695" algn="just">
              <a:spcBef>
                <a:spcPts val="600"/>
              </a:spcBef>
              <a:spcAft>
                <a:spcPts val="600"/>
              </a:spcAft>
            </a:pPr>
            <a:r>
              <a:rPr lang="en-GB" sz="1400" b="1" dirty="0">
                <a:solidFill>
                  <a:schemeClr val="tx2"/>
                </a:solidFill>
                <a:effectLst/>
                <a:latin typeface="Arial" panose="020B0604020202020204" pitchFamily="34" charset="0"/>
                <a:ea typeface="Times New Roman" panose="02020603050405020304" pitchFamily="18" charset="0"/>
              </a:rPr>
              <a:t>Business Context</a:t>
            </a:r>
          </a:p>
          <a:p>
            <a:pPr marL="226695" algn="just">
              <a:spcBef>
                <a:spcPts val="600"/>
              </a:spcBef>
              <a:spcAft>
                <a:spcPts val="600"/>
              </a:spcAft>
            </a:pPr>
            <a:r>
              <a:rPr lang="en-GB" sz="1400" dirty="0">
                <a:effectLst/>
                <a:latin typeface="Arial" panose="020B0604020202020204" pitchFamily="34" charset="0"/>
                <a:ea typeface="Times New Roman" panose="02020603050405020304" pitchFamily="18" charset="0"/>
              </a:rPr>
              <a:t>Lite models are representations of homogenous groupings of a business’ assets and liabilities and can produce quick re-calculations of the asset and liability positions based on changes to the risks to which the business is exposed. The illustrative examples provided below provide examples of when businesses may work with lite models and update its key components in the RAFM development application: </a:t>
            </a:r>
          </a:p>
          <a:p>
            <a:pPr marL="342900" lvl="0" indent="-342900" algn="just">
              <a:spcBef>
                <a:spcPts val="600"/>
              </a:spcBef>
              <a:spcAft>
                <a:spcPts val="600"/>
              </a:spcAft>
              <a:buFont typeface="Courier New" panose="02070309020205020404" pitchFamily="49" charset="0"/>
              <a:buChar char="o"/>
            </a:pPr>
            <a:r>
              <a:rPr lang="en-GB" sz="1400" b="1" i="1" dirty="0">
                <a:effectLst/>
                <a:latin typeface="Arial" panose="020B0604020202020204" pitchFamily="34" charset="0"/>
                <a:ea typeface="Times New Roman" panose="02020603050405020304" pitchFamily="18" charset="0"/>
                <a:cs typeface="Times New Roman" panose="02020603050405020304" pitchFamily="18" charset="0"/>
              </a:rPr>
              <a:t> New line of business  - create a new lite model </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270510" algn="just">
              <a:spcBef>
                <a:spcPts val="600"/>
              </a:spcBef>
              <a:spcAft>
                <a:spcPts val="600"/>
              </a:spcAft>
              <a:tabLst>
                <a:tab pos="540385" algn="l"/>
              </a:tabLst>
            </a:pPr>
            <a:r>
              <a:rPr lang="en-GB" sz="1400" dirty="0">
                <a:effectLst/>
                <a:latin typeface="Arial" panose="020B0604020202020204" pitchFamily="34" charset="0"/>
                <a:ea typeface="Times New Roman" panose="02020603050405020304" pitchFamily="18" charset="0"/>
              </a:rPr>
              <a:t>Where groups of business have similar risk profiles, they are often grouped together within a lite model. A new line of business (e.g. new product launch) may not necessarily have the same risk profile as the existing lines of business, in which case it would not fit under the existing lite model and would give rise to the need to create a new lite model. </a:t>
            </a:r>
          </a:p>
          <a:p>
            <a:pPr marL="342900" lvl="0" indent="-342900" algn="just">
              <a:spcBef>
                <a:spcPts val="600"/>
              </a:spcBef>
              <a:spcAft>
                <a:spcPts val="600"/>
              </a:spcAft>
              <a:buFont typeface="Courier New" panose="02070309020205020404" pitchFamily="49" charset="0"/>
              <a:buChar char="o"/>
              <a:tabLst>
                <a:tab pos="540385" algn="l"/>
              </a:tabLst>
            </a:pPr>
            <a:r>
              <a:rPr lang="en-GB" sz="1400" b="1" i="1" dirty="0">
                <a:effectLst/>
                <a:latin typeface="Arial" panose="020B0604020202020204" pitchFamily="34" charset="0"/>
                <a:ea typeface="Times New Roman" panose="02020603050405020304" pitchFamily="18" charset="0"/>
                <a:cs typeface="Times New Roman" panose="02020603050405020304" pitchFamily="18" charset="0"/>
              </a:rPr>
              <a:t>Change in risk profile – recalibrate a lite model</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spcBef>
                <a:spcPts val="600"/>
              </a:spcBef>
              <a:spcAft>
                <a:spcPts val="600"/>
              </a:spcAft>
              <a:tabLst>
                <a:tab pos="540385" algn="l"/>
              </a:tabLst>
            </a:pPr>
            <a:r>
              <a:rPr lang="en-GB" sz="1400" dirty="0">
                <a:effectLst/>
                <a:latin typeface="Arial" panose="020B0604020202020204" pitchFamily="34" charset="0"/>
                <a:ea typeface="Times New Roman" panose="02020603050405020304" pitchFamily="18" charset="0"/>
              </a:rPr>
              <a:t>Lite models are calibrated to replicate the results produced by heavy models under a range of different scenarios. When the heavy model results change due to, for example, changes in economic conditions it is necessary to recalibrate the lite models. A change in the risk exposure may require a lite model to be updated through a process of recalibration (updating of the coefficients associated with a particular lite model formula).</a:t>
            </a:r>
          </a:p>
        </p:txBody>
      </p:sp>
    </p:spTree>
    <p:extLst>
      <p:ext uri="{BB962C8B-B14F-4D97-AF65-F5344CB8AC3E}">
        <p14:creationId xmlns:p14="http://schemas.microsoft.com/office/powerpoint/2010/main" val="206891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Lite Models</a:t>
            </a:r>
          </a:p>
        </p:txBody>
      </p:sp>
      <p:sp>
        <p:nvSpPr>
          <p:cNvPr id="8" name="TextBox 7">
            <a:extLst>
              <a:ext uri="{FF2B5EF4-FFF2-40B4-BE49-F238E27FC236}">
                <a16:creationId xmlns:a16="http://schemas.microsoft.com/office/drawing/2014/main" id="{4BD02C73-82F5-4960-894C-D93AD97A837A}"/>
              </a:ext>
            </a:extLst>
          </p:cNvPr>
          <p:cNvSpPr txBox="1"/>
          <p:nvPr/>
        </p:nvSpPr>
        <p:spPr>
          <a:xfrm>
            <a:off x="211016" y="620845"/>
            <a:ext cx="11521440" cy="6063198"/>
          </a:xfrm>
          <a:prstGeom prst="rect">
            <a:avLst/>
          </a:prstGeom>
          <a:solidFill>
            <a:schemeClr val="accent5">
              <a:lumMod val="20000"/>
              <a:lumOff val="80000"/>
            </a:schemeClr>
          </a:solidFill>
        </p:spPr>
        <p:txBody>
          <a:bodyPr wrap="square">
            <a:spAutoFit/>
          </a:bodyPr>
          <a:lstStyle/>
          <a:p>
            <a:pPr marL="226695"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 – Lite Models (contd.,)</a:t>
            </a:r>
            <a:endParaRPr lang="en-GB" sz="1100" dirty="0">
              <a:latin typeface="Arial" panose="020B0604020202020204" pitchFamily="34" charset="0"/>
              <a:ea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tabLst>
                <a:tab pos="540385" algn="l"/>
              </a:tabLst>
            </a:pPr>
            <a:r>
              <a:rPr lang="en-GB" b="1" i="1" dirty="0">
                <a:effectLst/>
                <a:latin typeface="Arial" panose="020B0604020202020204" pitchFamily="34" charset="0"/>
                <a:ea typeface="Times New Roman" panose="02020603050405020304" pitchFamily="18" charset="0"/>
              </a:rPr>
              <a:t>Process timing – true-up of a lite model</a:t>
            </a:r>
            <a:endParaRPr lang="en-GB" dirty="0">
              <a:effectLst/>
              <a:latin typeface="Arial" panose="020B0604020202020204" pitchFamily="34" charset="0"/>
              <a:ea typeface="Times New Roman" panose="02020603050405020304" pitchFamily="18" charset="0"/>
            </a:endParaRPr>
          </a:p>
          <a:p>
            <a:pPr marL="226695" algn="just">
              <a:spcBef>
                <a:spcPts val="600"/>
              </a:spcBef>
              <a:spcAft>
                <a:spcPts val="600"/>
              </a:spcAft>
              <a:tabLst>
                <a:tab pos="540385" algn="l"/>
              </a:tabLst>
            </a:pPr>
            <a:r>
              <a:rPr lang="en-GB" dirty="0">
                <a:effectLst/>
                <a:latin typeface="Arial" panose="020B0604020202020204" pitchFamily="34" charset="0"/>
                <a:ea typeface="Times New Roman" panose="02020603050405020304" pitchFamily="18" charset="0"/>
              </a:rPr>
              <a:t>Often businesses may re-calibrate a lite model a couple of months before a year-end exercise due to the time required for the calibration processes. It may be necessary to perform a ‘true-up’ process to reflect changes in the risk exposure between the re-calibration date and the year-end valuation date. Typically, this would be done by the use ‘true-up’ factors which scale the results of the lite models to the results produced by Heavy models under defined stress scenarios. The ‘true-up’ factors are stored in a specific tab of the experience parameters file associated with a lite model. </a:t>
            </a:r>
          </a:p>
          <a:p>
            <a:pPr marL="342900" lvl="0" indent="-342900" algn="just">
              <a:spcBef>
                <a:spcPts val="600"/>
              </a:spcBef>
              <a:spcAft>
                <a:spcPts val="600"/>
              </a:spcAft>
              <a:buFont typeface="Courier New" panose="02070309020205020404" pitchFamily="49" charset="0"/>
              <a:buChar char="o"/>
              <a:tabLst>
                <a:tab pos="540385" algn="l"/>
              </a:tabLst>
            </a:pPr>
            <a:r>
              <a:rPr lang="en-GB" b="1" i="1" dirty="0">
                <a:effectLst/>
                <a:latin typeface="Arial" panose="020B0604020202020204" pitchFamily="34" charset="0"/>
                <a:ea typeface="Times New Roman" panose="02020603050405020304" pitchFamily="18" charset="0"/>
                <a:cs typeface="Times New Roman" panose="02020603050405020304" pitchFamily="18" charset="0"/>
              </a:rPr>
              <a:t>Extraordinary experience in a particular month – recalibrate or ‘true-up’ a lite model</a:t>
            </a:r>
            <a:r>
              <a:rPr lang="en-GB"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dirty="0">
              <a:effectLst/>
              <a:latin typeface="Arial" panose="020B0604020202020204" pitchFamily="34" charset="0"/>
              <a:ea typeface="Times New Roman" panose="02020603050405020304" pitchFamily="18" charset="0"/>
              <a:cs typeface="Times New Roman" panose="02020603050405020304" pitchFamily="18" charset="0"/>
            </a:endParaRPr>
          </a:p>
          <a:p>
            <a:pPr marL="270510" algn="just">
              <a:spcBef>
                <a:spcPts val="600"/>
              </a:spcBef>
              <a:spcAft>
                <a:spcPts val="600"/>
              </a:spcAft>
              <a:tabLst>
                <a:tab pos="540385" algn="l"/>
              </a:tabLst>
            </a:pPr>
            <a:r>
              <a:rPr lang="en-GB" dirty="0">
                <a:effectLst/>
                <a:latin typeface="Arial" panose="020B0604020202020204" pitchFamily="34" charset="0"/>
                <a:ea typeface="Times New Roman" panose="02020603050405020304" pitchFamily="18" charset="0"/>
              </a:rPr>
              <a:t>Significant unexpected or external changes may lead to a change in the demographic risk profile for lite models - for instance, a lapse shock or a sudden increase in new business volumes. These change the in-force volume during a year and, rather than recalibrating or performing a true-up, experience parameters can be adjusted to reflect this change.  This would lead to a revised experience parameters workbook which would be used thereafter until the next recalibration.   </a:t>
            </a:r>
          </a:p>
          <a:p>
            <a:pPr marL="342900" lvl="0" indent="-342900" algn="just">
              <a:spcBef>
                <a:spcPts val="600"/>
              </a:spcBef>
              <a:spcAft>
                <a:spcPts val="600"/>
              </a:spcAft>
              <a:buFont typeface="Courier New" panose="02070309020205020404" pitchFamily="49" charset="0"/>
              <a:buChar char="o"/>
              <a:tabLst>
                <a:tab pos="540385" algn="l"/>
              </a:tabLst>
            </a:pPr>
            <a:r>
              <a:rPr lang="en-GB" b="1" i="1" dirty="0">
                <a:effectLst/>
                <a:latin typeface="Arial" panose="020B0604020202020204" pitchFamily="34" charset="0"/>
                <a:ea typeface="Times New Roman" panose="02020603050405020304" pitchFamily="18" charset="0"/>
                <a:cs typeface="Times New Roman" panose="02020603050405020304" pitchFamily="18" charset="0"/>
              </a:rPr>
              <a:t>Year-end P&amp;L results – update lite model’s experience parameters  </a:t>
            </a:r>
            <a:endParaRPr lang="en-GB"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spcBef>
                <a:spcPts val="600"/>
              </a:spcBef>
              <a:spcAft>
                <a:spcPts val="600"/>
              </a:spcAft>
              <a:tabLst>
                <a:tab pos="540385" algn="l"/>
              </a:tabLst>
            </a:pPr>
            <a:r>
              <a:rPr lang="en-GB" dirty="0">
                <a:effectLst/>
                <a:latin typeface="Arial" panose="020B0604020202020204" pitchFamily="34" charset="0"/>
                <a:ea typeface="Times New Roman" panose="02020603050405020304" pitchFamily="18" charset="0"/>
              </a:rPr>
              <a:t>The experience parameters associated with a lite model reflect both actual historical experience (used for a P&amp;L attribution exercise) and expected future experience (used for a projection calculation run). Depending on the purpose of the calculation run, one or both sets of experience parameters will need to be updated by businesses. </a:t>
            </a:r>
          </a:p>
          <a:p>
            <a:pPr marL="342900" lvl="0" indent="-342900" algn="just">
              <a:spcBef>
                <a:spcPts val="600"/>
              </a:spcBef>
              <a:spcAft>
                <a:spcPts val="600"/>
              </a:spcAft>
              <a:buFont typeface="Courier New" panose="02070309020205020404" pitchFamily="49" charset="0"/>
              <a:buChar char="o"/>
              <a:tabLst>
                <a:tab pos="540385" algn="l"/>
              </a:tabLst>
            </a:pPr>
            <a:r>
              <a:rPr lang="en-GB" b="1" i="1" dirty="0">
                <a:effectLst/>
                <a:latin typeface="Arial" panose="020B0604020202020204" pitchFamily="34" charset="0"/>
                <a:ea typeface="Times New Roman" panose="02020603050405020304" pitchFamily="18" charset="0"/>
                <a:cs typeface="Times New Roman" panose="02020603050405020304" pitchFamily="18" charset="0"/>
              </a:rPr>
              <a:t>Change in business profile - recode lite model </a:t>
            </a:r>
            <a:endParaRPr lang="en-GB"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spcBef>
                <a:spcPts val="600"/>
              </a:spcBef>
              <a:spcAft>
                <a:spcPts val="600"/>
              </a:spcAft>
              <a:tabLst>
                <a:tab pos="540385" algn="l"/>
              </a:tabLst>
            </a:pPr>
            <a:r>
              <a:rPr lang="en-GB" dirty="0">
                <a:effectLst/>
                <a:latin typeface="Arial" panose="020B0604020202020204" pitchFamily="34" charset="0"/>
                <a:ea typeface="Times New Roman" panose="02020603050405020304" pitchFamily="18" charset="0"/>
              </a:rPr>
              <a:t>A change in the business profile (typically over a number of years) may give rise to a need to re-assess the risk profile reflected within a lite model in a more fundamental way than performing a re-calibration process. This re-assessment may involve the addition of new risk drivers and / or the removal of existing risk drivers. This would require the lite model to be recoded, which would involve re-creating the formula within the lite model and establishing the appropriate coefficients so that the lite model represents the results of the heavy model under defined stresses.    </a:t>
            </a:r>
            <a:endParaRPr lang="en-GB" sz="11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41993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Entity Structure</a:t>
            </a:r>
          </a:p>
        </p:txBody>
      </p:sp>
      <p:sp>
        <p:nvSpPr>
          <p:cNvPr id="6" name="TextBox 5">
            <a:extLst>
              <a:ext uri="{FF2B5EF4-FFF2-40B4-BE49-F238E27FC236}">
                <a16:creationId xmlns:a16="http://schemas.microsoft.com/office/drawing/2014/main" id="{78F9316A-E60F-4DF1-87E4-959FF4824269}"/>
              </a:ext>
            </a:extLst>
          </p:cNvPr>
          <p:cNvSpPr txBox="1"/>
          <p:nvPr/>
        </p:nvSpPr>
        <p:spPr>
          <a:xfrm>
            <a:off x="175123" y="1070157"/>
            <a:ext cx="5043992" cy="4767937"/>
          </a:xfrm>
          <a:prstGeom prst="rect">
            <a:avLst/>
          </a:prstGeom>
          <a:noFill/>
        </p:spPr>
        <p:txBody>
          <a:bodyPr wrap="square">
            <a:spAutoFit/>
          </a:bodyPr>
          <a:lstStyle/>
          <a:p>
            <a:pPr lvl="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What is an entity structure</a:t>
            </a:r>
            <a:endParaRPr lang="en-GB" dirty="0">
              <a:solidFill>
                <a:schemeClr val="tx2"/>
              </a:solidFill>
              <a:effectLst/>
              <a:latin typeface="Arial" panose="020B0604020202020204" pitchFamily="34" charset="0"/>
              <a:ea typeface="Times New Roman" panose="02020603050405020304" pitchFamily="18" charset="0"/>
            </a:endParaRPr>
          </a:p>
          <a:p>
            <a:pPr marL="270510" algn="just">
              <a:spcBef>
                <a:spcPts val="600"/>
              </a:spcBef>
              <a:spcAft>
                <a:spcPts val="600"/>
              </a:spcAft>
            </a:pPr>
            <a:r>
              <a:rPr lang="en-GB" dirty="0">
                <a:effectLst/>
                <a:latin typeface="Arial" panose="020B0604020202020204" pitchFamily="34" charset="0"/>
                <a:ea typeface="Times New Roman" panose="02020603050405020304" pitchFamily="18" charset="0"/>
              </a:rPr>
              <a:t>An entity structure is a mechanism for tying different lite models and aggregation rules together as a set of parent-child relationships. The interface allows entity structures to be broken up into layers for different parts of the business to specify and maintain their own sections as appropriate. Ultimately, the entity structure should link up all the lite models at leaf nodes and aggregation rules at non-leaf nodes and combine them into the group structure. This is all done through the entity set management interface.</a:t>
            </a:r>
          </a:p>
          <a:p>
            <a:pPr marL="270510" algn="just">
              <a:spcBef>
                <a:spcPts val="600"/>
              </a:spcBef>
              <a:spcAft>
                <a:spcPts val="600"/>
              </a:spcAft>
            </a:pPr>
            <a:r>
              <a:rPr lang="en-GB" dirty="0">
                <a:effectLst/>
                <a:latin typeface="Arial" panose="020B0604020202020204" pitchFamily="34" charset="0"/>
                <a:ea typeface="Times New Roman" panose="02020603050405020304" pitchFamily="18" charset="0"/>
              </a:rPr>
              <a:t>Entity structures can be created offline, with respect to the ICM interface, or from within the interface. An entity structure has a geographical user group and is used in assumption sets to help organise the other modelling components. </a:t>
            </a:r>
          </a:p>
          <a:p>
            <a:pPr marL="270510" algn="just">
              <a:spcBef>
                <a:spcPts val="600"/>
              </a:spcBef>
              <a:spcAft>
                <a:spcPts val="600"/>
              </a:spcAft>
            </a:pPr>
            <a:r>
              <a:rPr lang="en-GB" dirty="0">
                <a:effectLst/>
                <a:latin typeface="Arial" panose="020B0604020202020204" pitchFamily="34" charset="0"/>
                <a:ea typeface="Times New Roman" panose="02020603050405020304" pitchFamily="18" charset="0"/>
              </a:rPr>
              <a:t>Responsibility for maintaining the entity structure falls to different parts of the group – i.e. GHO is responsible for the overall group structure, RHOs for their own local sub-structure, and local BUs for their own local structure. </a:t>
            </a:r>
          </a:p>
        </p:txBody>
      </p:sp>
      <p:sp>
        <p:nvSpPr>
          <p:cNvPr id="7" name="TextBox 6">
            <a:extLst>
              <a:ext uri="{FF2B5EF4-FFF2-40B4-BE49-F238E27FC236}">
                <a16:creationId xmlns:a16="http://schemas.microsoft.com/office/drawing/2014/main" id="{5FD4593C-4781-4F4E-B84A-02384E5315C8}"/>
              </a:ext>
            </a:extLst>
          </p:cNvPr>
          <p:cNvSpPr txBox="1"/>
          <p:nvPr/>
        </p:nvSpPr>
        <p:spPr>
          <a:xfrm>
            <a:off x="5500469" y="1006002"/>
            <a:ext cx="6098344" cy="4832092"/>
          </a:xfrm>
          <a:prstGeom prst="rect">
            <a:avLst/>
          </a:prstGeom>
          <a:solidFill>
            <a:schemeClr val="accent5">
              <a:lumMod val="20000"/>
              <a:lumOff val="80000"/>
            </a:schemeClr>
          </a:solidFill>
        </p:spPr>
        <p:txBody>
          <a:bodyPr wrap="square">
            <a:spAutoFit/>
          </a:bodyPr>
          <a:lstStyle/>
          <a:p>
            <a:pPr marL="27051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a:t>
            </a:r>
          </a:p>
          <a:p>
            <a:pPr marL="270510" algn="just">
              <a:spcBef>
                <a:spcPts val="600"/>
              </a:spcBef>
              <a:spcAft>
                <a:spcPts val="600"/>
              </a:spcAft>
            </a:pPr>
            <a:r>
              <a:rPr lang="en-GB" sz="1400" dirty="0">
                <a:effectLst/>
                <a:latin typeface="Arial" panose="020B0604020202020204" pitchFamily="34" charset="0"/>
                <a:ea typeface="Times New Roman" panose="02020603050405020304" pitchFamily="18" charset="0"/>
              </a:rPr>
              <a:t>Defining the entity structure to be modelled is the start of the process to calculate capital requirements through the ICM. The entity structure describes the relationship between lite models and Aggregation Rules and forms a view of how the business is modelled.</a:t>
            </a:r>
          </a:p>
          <a:p>
            <a:pPr marL="270510" algn="just">
              <a:spcBef>
                <a:spcPts val="600"/>
              </a:spcBef>
              <a:spcAft>
                <a:spcPts val="600"/>
              </a:spcAft>
            </a:pPr>
            <a:r>
              <a:rPr lang="en-GB" sz="1400" dirty="0">
                <a:effectLst/>
                <a:latin typeface="Arial" panose="020B0604020202020204" pitchFamily="34" charset="0"/>
                <a:ea typeface="Times New Roman" panose="02020603050405020304" pitchFamily="18" charset="0"/>
              </a:rPr>
              <a:t>The illustrative examples provided below describe typical situations where businesses may have to change their entity structures:  </a:t>
            </a: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cs typeface="Times New Roman" panose="02020603050405020304" pitchFamily="18" charset="0"/>
              </a:rPr>
              <a:t>Addition or removal of a lite models as a result of re-structuring or mergers and acquisitions activity;</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cs typeface="Times New Roman" panose="02020603050405020304" pitchFamily="18" charset="0"/>
              </a:rPr>
              <a:t>Investigative work to understand the capital implications of proposed mergers and acquisitions activity;</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cs typeface="Times New Roman" panose="02020603050405020304" pitchFamily="18" charset="0"/>
              </a:rPr>
              <a:t>Investigative work to understand the capital implications of possible entity structures;</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cs typeface="Times New Roman" panose="02020603050405020304" pitchFamily="18" charset="0"/>
              </a:rPr>
              <a:t>Dividing a lite model into two lite models due to more granular modelling of risk profiles; and</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600"/>
              </a:spcBef>
              <a:spcAft>
                <a:spcPts val="600"/>
              </a:spcAft>
              <a:buFont typeface="Courier New" panose="02070309020205020404" pitchFamily="49" charset="0"/>
              <a:buChar char="o"/>
            </a:pPr>
            <a:r>
              <a:rPr lang="en-GB" sz="1400" i="1" dirty="0">
                <a:effectLst/>
                <a:latin typeface="Arial" panose="020B0604020202020204" pitchFamily="34" charset="0"/>
                <a:ea typeface="Times New Roman" panose="02020603050405020304" pitchFamily="18" charset="0"/>
                <a:cs typeface="Times New Roman" panose="02020603050405020304" pitchFamily="18" charset="0"/>
              </a:rPr>
              <a:t>Combining two lite models into a single lite model due to modelling simplification work. </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24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Aggregation Rules</a:t>
            </a:r>
          </a:p>
        </p:txBody>
      </p:sp>
      <p:sp>
        <p:nvSpPr>
          <p:cNvPr id="5" name="TextBox 4">
            <a:extLst>
              <a:ext uri="{FF2B5EF4-FFF2-40B4-BE49-F238E27FC236}">
                <a16:creationId xmlns:a16="http://schemas.microsoft.com/office/drawing/2014/main" id="{C932CD4B-D626-4F00-B8F0-6327A1C70D44}"/>
              </a:ext>
            </a:extLst>
          </p:cNvPr>
          <p:cNvSpPr txBox="1"/>
          <p:nvPr/>
        </p:nvSpPr>
        <p:spPr>
          <a:xfrm>
            <a:off x="315990" y="982175"/>
            <a:ext cx="5071935" cy="3985706"/>
          </a:xfrm>
          <a:prstGeom prst="rect">
            <a:avLst/>
          </a:prstGeom>
          <a:noFill/>
        </p:spPr>
        <p:txBody>
          <a:bodyPr wrap="square">
            <a:spAutoFit/>
          </a:bodyPr>
          <a:lstStyle/>
          <a:p>
            <a:pPr lvl="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What are aggregation rules?</a:t>
            </a:r>
            <a:endParaRPr lang="en-GB" dirty="0">
              <a:solidFill>
                <a:schemeClr val="tx2"/>
              </a:solidFill>
              <a:effectLst/>
              <a:latin typeface="Arial" panose="020B0604020202020204" pitchFamily="34" charset="0"/>
              <a:ea typeface="Times New Roman" panose="02020603050405020304" pitchFamily="18" charset="0"/>
            </a:endParaRPr>
          </a:p>
          <a:p>
            <a:pPr marL="180340" algn="just">
              <a:spcBef>
                <a:spcPts val="600"/>
              </a:spcBef>
              <a:spcAft>
                <a:spcPts val="600"/>
              </a:spcAft>
            </a:pPr>
            <a:r>
              <a:rPr lang="en-GB" dirty="0">
                <a:effectLst/>
                <a:latin typeface="Arial" panose="020B0604020202020204" pitchFamily="34" charset="0"/>
                <a:ea typeface="Times New Roman" panose="02020603050405020304" pitchFamily="18" charset="0"/>
              </a:rPr>
              <a:t>Aggregation rules are the means of “summing up” and modifying asset, liability and capital figures as they flow up the entity structure. Each non-leaf node in the entity structure will have an aggregation rule associated with it (even if it is a simple “sum-of-children” rule) to define how capital metrics from child entities (including lite models at the leaf nodes of the entity structure tree) are combined. Many nodes will use simple “sum-of-children” functionality; others will be more complex. </a:t>
            </a:r>
          </a:p>
          <a:p>
            <a:pPr marL="182563"/>
            <a:r>
              <a:rPr lang="en-GB" dirty="0">
                <a:effectLst/>
                <a:latin typeface="Arial" panose="020B0604020202020204" pitchFamily="34" charset="0"/>
                <a:ea typeface="Times New Roman" panose="02020603050405020304" pitchFamily="18" charset="0"/>
              </a:rPr>
              <a:t>An aggregation rule consists of an aggregation rule code base and a parameter file, both of which are associated with the same Standard ICM RAFM project. Over time, some aggregation rules will evolve and multiple versions will be created. As any component is updated, the version number will change so that any given run of the ICM records the exact version run in its manifest file</a:t>
            </a:r>
            <a:endParaRPr lang="en-GB" sz="1050" dirty="0">
              <a:effectLst/>
              <a:latin typeface="Arial" panose="020B0604020202020204"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BE95965C-8761-4337-93F1-71E754F3CDC4}"/>
              </a:ext>
            </a:extLst>
          </p:cNvPr>
          <p:cNvSpPr txBox="1"/>
          <p:nvPr/>
        </p:nvSpPr>
        <p:spPr>
          <a:xfrm>
            <a:off x="5699760" y="982176"/>
            <a:ext cx="5934222" cy="4370427"/>
          </a:xfrm>
          <a:prstGeom prst="rect">
            <a:avLst/>
          </a:prstGeom>
          <a:solidFill>
            <a:schemeClr val="accent5">
              <a:lumMod val="20000"/>
              <a:lumOff val="80000"/>
            </a:schemeClr>
          </a:solidFill>
        </p:spPr>
        <p:txBody>
          <a:bodyPr wrap="square">
            <a:spAutoFit/>
          </a:bodyPr>
          <a:lstStyle/>
          <a:p>
            <a:pPr marL="226695"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As mentioned above, aggregation rules combine the results of different lite models and/or other lower aggregation rules and are the means of “summing up” and modifying asset, liability and capital figures as they flow up the entity structure.  The illustrative examples provided below describe typical situations where businesses, in the face of evolving circumstances, may need to change their aggregation rules:   </a:t>
            </a:r>
          </a:p>
          <a:p>
            <a:pPr marL="742950" lvl="1" indent="-285750" algn="just">
              <a:spcBef>
                <a:spcPts val="600"/>
              </a:spcBef>
              <a:spcAft>
                <a:spcPts val="600"/>
              </a:spcAft>
              <a:buFont typeface="Courier New" panose="02070309020205020404" pitchFamily="49" charset="0"/>
              <a:buChar char="o"/>
              <a:tabLst>
                <a:tab pos="900430" algn="l"/>
              </a:tabLst>
            </a:pPr>
            <a:r>
              <a:rPr lang="en-GB" dirty="0">
                <a:effectLst/>
                <a:latin typeface="Arial" panose="020B0604020202020204" pitchFamily="34" charset="0"/>
                <a:ea typeface="Times New Roman" panose="02020603050405020304" pitchFamily="18" charset="0"/>
              </a:rPr>
              <a:t>Aggregation rules are a fundamental part of entity structures, and therefore, there are likely to be changes to aggregation rules to reflect the illustrative changes to entity structures. Whenever an entity structure changes to include/exclude aggregation rule nodes, businesses will need to update their aggregation rules accordingly.  </a:t>
            </a:r>
          </a:p>
          <a:p>
            <a:pPr marL="742950" lvl="1" indent="-285750" algn="just">
              <a:spcBef>
                <a:spcPts val="600"/>
              </a:spcBef>
              <a:spcAft>
                <a:spcPts val="600"/>
              </a:spcAft>
              <a:buFont typeface="Courier New" panose="02070309020205020404" pitchFamily="49" charset="0"/>
              <a:buChar char="o"/>
              <a:tabLst>
                <a:tab pos="900430" algn="l"/>
              </a:tabLst>
            </a:pPr>
            <a:r>
              <a:rPr lang="en-GB" dirty="0">
                <a:effectLst/>
                <a:latin typeface="Arial" panose="020B0604020202020204" pitchFamily="34" charset="0"/>
                <a:ea typeface="Times New Roman" panose="02020603050405020304" pitchFamily="18" charset="0"/>
              </a:rPr>
              <a:t>Changes in tax treatment and deferred tax recoverability caps; and</a:t>
            </a:r>
          </a:p>
          <a:p>
            <a:pPr marL="742950" lvl="1" indent="-285750" algn="just">
              <a:spcBef>
                <a:spcPts val="600"/>
              </a:spcBef>
              <a:spcAft>
                <a:spcPts val="600"/>
              </a:spcAft>
              <a:buFont typeface="Courier New" panose="02070309020205020404" pitchFamily="49" charset="0"/>
              <a:buChar char="o"/>
              <a:tabLst>
                <a:tab pos="900430" algn="l"/>
              </a:tabLst>
            </a:pPr>
            <a:r>
              <a:rPr lang="en-GB" dirty="0">
                <a:effectLst/>
                <a:latin typeface="Arial" panose="020B0604020202020204" pitchFamily="34" charset="0"/>
                <a:ea typeface="Times New Roman" panose="02020603050405020304" pitchFamily="18" charset="0"/>
              </a:rPr>
              <a:t>New intra-group transactions.</a:t>
            </a:r>
          </a:p>
        </p:txBody>
      </p:sp>
    </p:spTree>
    <p:extLst>
      <p:ext uri="{BB962C8B-B14F-4D97-AF65-F5344CB8AC3E}">
        <p14:creationId xmlns:p14="http://schemas.microsoft.com/office/powerpoint/2010/main" val="342826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Entity Set</a:t>
            </a:r>
          </a:p>
        </p:txBody>
      </p:sp>
      <p:sp>
        <p:nvSpPr>
          <p:cNvPr id="6" name="TextBox 5">
            <a:extLst>
              <a:ext uri="{FF2B5EF4-FFF2-40B4-BE49-F238E27FC236}">
                <a16:creationId xmlns:a16="http://schemas.microsoft.com/office/drawing/2014/main" id="{78F9316A-E60F-4DF1-87E4-959FF4824269}"/>
              </a:ext>
            </a:extLst>
          </p:cNvPr>
          <p:cNvSpPr txBox="1"/>
          <p:nvPr/>
        </p:nvSpPr>
        <p:spPr>
          <a:xfrm>
            <a:off x="315991" y="1127282"/>
            <a:ext cx="5268883" cy="3416320"/>
          </a:xfrm>
          <a:prstGeom prst="rect">
            <a:avLst/>
          </a:prstGeom>
          <a:noFill/>
        </p:spPr>
        <p:txBody>
          <a:bodyPr wrap="square">
            <a:spAutoFit/>
          </a:bodyPr>
          <a:lstStyle/>
          <a:p>
            <a:pPr lvl="0"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What is an entity set?</a:t>
            </a:r>
            <a:endParaRPr lang="en-GB" dirty="0">
              <a:solidFill>
                <a:schemeClr val="tx2"/>
              </a:solidFill>
              <a:effectLst/>
              <a:latin typeface="Arial" panose="020B0604020202020204" pitchFamily="34" charset="0"/>
              <a:ea typeface="Times New Roman" panose="02020603050405020304" pitchFamily="18" charset="0"/>
            </a:endParaRP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Entity sets are groups of lite models and aggregation rules attached to an entity structure. Their primary purpose is to facilitate the re-use of sets of lite models and aggregation rules in different assumption sets in the ICM. They also allow for rapid validation of lite models and aggregation rules through their own validation.</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The smallest possible entity set is a single node of an entity structure with a single lite model attached to it; the largest possible entity set is the whole group, with all aggregation rules and lite models. When an entity set is associated with a scenario set through an assumption set, it can then be run with relevant run parameters to suit the purpose of the run type. </a:t>
            </a:r>
          </a:p>
        </p:txBody>
      </p:sp>
      <p:sp>
        <p:nvSpPr>
          <p:cNvPr id="7" name="TextBox 6">
            <a:extLst>
              <a:ext uri="{FF2B5EF4-FFF2-40B4-BE49-F238E27FC236}">
                <a16:creationId xmlns:a16="http://schemas.microsoft.com/office/drawing/2014/main" id="{549AF32B-5961-4DA1-A255-7469D2CDAD0B}"/>
              </a:ext>
            </a:extLst>
          </p:cNvPr>
          <p:cNvSpPr txBox="1"/>
          <p:nvPr/>
        </p:nvSpPr>
        <p:spPr>
          <a:xfrm>
            <a:off x="5817704" y="1127282"/>
            <a:ext cx="5858481" cy="3370153"/>
          </a:xfrm>
          <a:prstGeom prst="rect">
            <a:avLst/>
          </a:prstGeom>
          <a:solidFill>
            <a:schemeClr val="accent5">
              <a:lumMod val="20000"/>
              <a:lumOff val="80000"/>
            </a:schemeClr>
          </a:solidFill>
        </p:spPr>
        <p:txBody>
          <a:bodyPr wrap="square">
            <a:spAutoFit/>
          </a:bodyPr>
          <a:lstStyle/>
          <a:p>
            <a:pPr marL="226695" algn="just">
              <a:spcBef>
                <a:spcPts val="600"/>
              </a:spcBef>
              <a:spcAft>
                <a:spcPts val="600"/>
              </a:spcAft>
            </a:pPr>
            <a:r>
              <a:rPr lang="en-GB" b="1" dirty="0">
                <a:solidFill>
                  <a:schemeClr val="tx2"/>
                </a:solidFill>
                <a:effectLst/>
                <a:latin typeface="Arial" panose="020B0604020202020204" pitchFamily="34" charset="0"/>
                <a:ea typeface="Times New Roman" panose="02020603050405020304" pitchFamily="18" charset="0"/>
              </a:rPr>
              <a:t>Business Context</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The entity set is solely an ICM interface concept and is a collection of ICM components including an entity structure, lite models and aggregation rules. </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 </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Please note: ICM RAFM projects are associated at the lite model/aggregation rule/scenario set not an entity set. </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 </a:t>
            </a:r>
          </a:p>
          <a:p>
            <a:r>
              <a:rPr lang="en-GB" dirty="0">
                <a:effectLst/>
                <a:latin typeface="Arial" panose="020B0604020202020204" pitchFamily="34" charset="0"/>
                <a:ea typeface="Times New Roman" panose="02020603050405020304" pitchFamily="18" charset="0"/>
              </a:rPr>
              <a:t>The entity set is an essential component of an assumption set along with a scenario set and run parameters. When the assumption set is run in the ICM it will produce the various capital metrics for reporting purposes</a:t>
            </a:r>
            <a:endParaRPr lang="en-GB" dirty="0"/>
          </a:p>
        </p:txBody>
      </p:sp>
    </p:spTree>
    <p:extLst>
      <p:ext uri="{BB962C8B-B14F-4D97-AF65-F5344CB8AC3E}">
        <p14:creationId xmlns:p14="http://schemas.microsoft.com/office/powerpoint/2010/main" val="44403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Prudential Plc : ICM Interface PoC </a:t>
            </a:r>
          </a:p>
        </p:txBody>
      </p:sp>
      <p:sp>
        <p:nvSpPr>
          <p:cNvPr id="28" name="TextBox 27">
            <a:extLst>
              <a:ext uri="{FF2B5EF4-FFF2-40B4-BE49-F238E27FC236}">
                <a16:creationId xmlns:a16="http://schemas.microsoft.com/office/drawing/2014/main" id="{7C20F590-85F9-4136-9DF8-A36D46D09592}"/>
              </a:ext>
            </a:extLst>
          </p:cNvPr>
          <p:cNvSpPr txBox="1"/>
          <p:nvPr/>
        </p:nvSpPr>
        <p:spPr>
          <a:xfrm>
            <a:off x="202599" y="620845"/>
            <a:ext cx="11673410" cy="5904299"/>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r>
              <a:rPr lang="en-US" sz="1600" b="1" dirty="0"/>
              <a:t>Purpose:</a:t>
            </a:r>
          </a:p>
          <a:p>
            <a:r>
              <a:rPr lang="en-GB" sz="1800" dirty="0">
                <a:effectLst/>
                <a:latin typeface="Calibri" panose="020F0502020204030204" pitchFamily="34" charset="0"/>
                <a:ea typeface="Calibri" panose="020F0502020204030204" pitchFamily="34" charset="0"/>
              </a:rPr>
              <a:t>Prudential Plc is based out of </a:t>
            </a:r>
            <a:r>
              <a:rPr lang="en-GB" sz="1800" dirty="0">
                <a:latin typeface="Calibri" panose="020F0502020204030204" pitchFamily="34" charset="0"/>
                <a:ea typeface="Calibri" panose="020F0502020204030204" pitchFamily="34" charset="0"/>
              </a:rPr>
              <a:t>London and was heading the group and known as Group Head Office (GHO). </a:t>
            </a:r>
            <a:r>
              <a:rPr lang="en-GB" sz="1800" dirty="0"/>
              <a:t>After separation from M&amp;G, Prudential GHO does not sell any product in UK market. Only essential functions required to meet regulatory obligations in UK are supported out of GHO, for example Financial consolidation &amp; Reporting, Solvency Reporting and key Risk Governance functions. TCS is the primary IT partner in Prudential GHO since Oct 2019 and provides end to end ADM and Infrastructure services with the team size of 100+</a:t>
            </a:r>
          </a:p>
          <a:p>
            <a:endParaRPr lang="en-GB" sz="1800" dirty="0">
              <a:effectLst/>
              <a:latin typeface="Calibri" panose="020F0502020204030204" pitchFamily="34" charset="0"/>
              <a:ea typeface="Calibri" panose="020F0502020204030204" pitchFamily="34" charset="0"/>
            </a:endParaRPr>
          </a:p>
          <a:p>
            <a:pPr algn="just"/>
            <a:r>
              <a:rPr lang="en-GB" sz="1800" dirty="0">
                <a:effectLst/>
                <a:latin typeface="Calibri" panose="020F0502020204030204" pitchFamily="34" charset="0"/>
                <a:ea typeface="Calibri" panose="020F0502020204030204" pitchFamily="34" charset="0"/>
              </a:rPr>
              <a:t>Under organization wide Finance &amp; Actuarial Transformation initiatives (</a:t>
            </a:r>
            <a:r>
              <a:rPr lang="en-GB" sz="1800" dirty="0"/>
              <a:t>Future Finance Programme)</a:t>
            </a:r>
            <a:r>
              <a:rPr lang="en-GB" sz="1800" dirty="0">
                <a:effectLst/>
                <a:latin typeface="Calibri" panose="020F0502020204030204" pitchFamily="34" charset="0"/>
                <a:ea typeface="Calibri" panose="020F0502020204030204" pitchFamily="34" charset="0"/>
              </a:rPr>
              <a:t>, Prudential are looking to improve and enhance various business processes. </a:t>
            </a:r>
            <a:r>
              <a:rPr lang="en-GB" sz="1800" dirty="0"/>
              <a:t>As part of the re-engineering, user interfaces are required for various processes. </a:t>
            </a:r>
            <a:r>
              <a:rPr lang="en-GB" sz="1800" dirty="0">
                <a:effectLst/>
                <a:latin typeface="Calibri" panose="020F0502020204030204" pitchFamily="34" charset="0"/>
                <a:ea typeface="Calibri" panose="020F0502020204030204" pitchFamily="34" charset="0"/>
              </a:rPr>
              <a:t>One of the </a:t>
            </a:r>
            <a:r>
              <a:rPr lang="en-GB" sz="1800" dirty="0">
                <a:latin typeface="Calibri" panose="020F0502020204030204" pitchFamily="34" charset="0"/>
                <a:ea typeface="Calibri" panose="020F0502020204030204" pitchFamily="34" charset="0"/>
              </a:rPr>
              <a:t>items</a:t>
            </a:r>
            <a:r>
              <a:rPr lang="en-GB" sz="1800" dirty="0">
                <a:effectLst/>
                <a:latin typeface="Calibri" panose="020F0502020204030204" pitchFamily="34" charset="0"/>
                <a:ea typeface="Calibri" panose="020F0502020204030204" pitchFamily="34" charset="0"/>
              </a:rPr>
              <a:t> considered under this initiative is to replace the existing custom-built web interface Internal Capital Model (ICM) for managing inputs to the calculation engine and the outputs are processed for generating Solvency Reports in GHO. The application is bespoke and has been built and managed by </a:t>
            </a:r>
            <a:r>
              <a:rPr lang="en-GB" sz="1800" dirty="0" err="1">
                <a:effectLst/>
                <a:latin typeface="Calibri" panose="020F0502020204030204" pitchFamily="34" charset="0"/>
                <a:ea typeface="Calibri" panose="020F0502020204030204" pitchFamily="34" charset="0"/>
              </a:rPr>
              <a:t>Cleversoft</a:t>
            </a:r>
            <a:r>
              <a:rPr lang="en-GB" sz="1800" dirty="0">
                <a:effectLst/>
                <a:latin typeface="Calibri" panose="020F0502020204030204" pitchFamily="34" charset="0"/>
                <a:ea typeface="Calibri" panose="020F0502020204030204" pitchFamily="34" charset="0"/>
              </a:rPr>
              <a:t> (Second Floor). The system has evolved over the past decade and it has become expensive and time consuming to maintain and make changes to the system. </a:t>
            </a:r>
            <a:r>
              <a:rPr lang="en-GB" sz="1800" dirty="0">
                <a:latin typeface="Calibri" panose="020F0502020204030204" pitchFamily="34" charset="0"/>
                <a:ea typeface="Calibri" panose="020F0502020204030204" pitchFamily="34" charset="0"/>
              </a:rPr>
              <a:t>The business logic is built on Java Spring Framework and database is SQL. </a:t>
            </a:r>
            <a:endParaRPr lang="en-GB"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 </a:t>
            </a:r>
          </a:p>
          <a:p>
            <a:r>
              <a:rPr lang="en-GB" sz="1800" dirty="0">
                <a:effectLst/>
                <a:latin typeface="Calibri" panose="020F0502020204030204" pitchFamily="34" charset="0"/>
                <a:ea typeface="Calibri" panose="020F0502020204030204" pitchFamily="34" charset="0"/>
              </a:rPr>
              <a:t>Current ask from Pru is to go back with a proposal to replace the current application with a technology solution that’s easy to maintain, that gives better time to market and allows them to utilise the solution across other Geos / business processes. </a:t>
            </a:r>
          </a:p>
          <a:p>
            <a:endParaRPr lang="en-US" sz="1600" dirty="0"/>
          </a:p>
          <a:p>
            <a:r>
              <a:rPr lang="en-US" sz="1800" b="1" dirty="0">
                <a:latin typeface="Calibri" panose="020F0502020204030204" pitchFamily="34" charset="0"/>
              </a:rPr>
              <a:t>Competition</a:t>
            </a:r>
            <a:r>
              <a:rPr lang="en-US" sz="1800" dirty="0">
                <a:latin typeface="Calibri" panose="020F0502020204030204" pitchFamily="34" charset="0"/>
              </a:rPr>
              <a:t>: Deloitte, Microsoft</a:t>
            </a:r>
            <a:endParaRPr lang="en-GB" sz="1800" dirty="0">
              <a:latin typeface="Calibri" panose="020F0502020204030204" pitchFamily="34" charset="0"/>
            </a:endParaRPr>
          </a:p>
        </p:txBody>
      </p:sp>
    </p:spTree>
    <p:extLst>
      <p:ext uri="{BB962C8B-B14F-4D97-AF65-F5344CB8AC3E}">
        <p14:creationId xmlns:p14="http://schemas.microsoft.com/office/powerpoint/2010/main" val="246059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contextual information – Assumption Set</a:t>
            </a:r>
          </a:p>
        </p:txBody>
      </p:sp>
      <p:sp>
        <p:nvSpPr>
          <p:cNvPr id="5" name="TextBox 4">
            <a:extLst>
              <a:ext uri="{FF2B5EF4-FFF2-40B4-BE49-F238E27FC236}">
                <a16:creationId xmlns:a16="http://schemas.microsoft.com/office/drawing/2014/main" id="{C932CD4B-D626-4F00-B8F0-6327A1C70D44}"/>
              </a:ext>
            </a:extLst>
          </p:cNvPr>
          <p:cNvSpPr txBox="1"/>
          <p:nvPr/>
        </p:nvSpPr>
        <p:spPr>
          <a:xfrm>
            <a:off x="406524" y="972537"/>
            <a:ext cx="11378951" cy="4570482"/>
          </a:xfrm>
          <a:prstGeom prst="rect">
            <a:avLst/>
          </a:prstGeom>
          <a:solidFill>
            <a:schemeClr val="accent5">
              <a:lumMod val="20000"/>
              <a:lumOff val="80000"/>
            </a:schemeClr>
          </a:solidFill>
        </p:spPr>
        <p:txBody>
          <a:bodyPr wrap="square">
            <a:spAutoFit/>
          </a:bodyPr>
          <a:lstStyle/>
          <a:p>
            <a:pPr lvl="0" algn="just">
              <a:spcBef>
                <a:spcPts val="600"/>
              </a:spcBef>
              <a:spcAft>
                <a:spcPts val="600"/>
              </a:spcAft>
            </a:pPr>
            <a:r>
              <a:rPr lang="en-GB" b="1" dirty="0">
                <a:effectLst/>
                <a:latin typeface="Arial" panose="020B0604020202020204" pitchFamily="34" charset="0"/>
                <a:ea typeface="Times New Roman" panose="02020603050405020304" pitchFamily="18" charset="0"/>
              </a:rPr>
              <a:t>What is an assumption set?</a:t>
            </a:r>
            <a:endParaRPr lang="en-GB" dirty="0">
              <a:effectLst/>
              <a:latin typeface="Arial" panose="020B0604020202020204" pitchFamily="34" charset="0"/>
              <a:ea typeface="Times New Roman" panose="02020603050405020304" pitchFamily="18" charset="0"/>
            </a:endParaRPr>
          </a:p>
          <a:p>
            <a:pPr marL="180340" algn="just">
              <a:spcBef>
                <a:spcPts val="600"/>
              </a:spcBef>
              <a:spcAft>
                <a:spcPts val="600"/>
              </a:spcAft>
            </a:pPr>
            <a:r>
              <a:rPr lang="en-GB" dirty="0">
                <a:effectLst/>
                <a:latin typeface="Arial" panose="020B0604020202020204" pitchFamily="34" charset="0"/>
                <a:ea typeface="Times New Roman" panose="02020603050405020304" pitchFamily="18" charset="0"/>
              </a:rPr>
              <a:t>Assumption sets are groups of modelling components that are the minimum construct that can be run into RAFM within the ICM. </a:t>
            </a:r>
          </a:p>
          <a:p>
            <a:pPr marL="180340" algn="just">
              <a:spcBef>
                <a:spcPts val="600"/>
              </a:spcBef>
              <a:spcAft>
                <a:spcPts val="600"/>
              </a:spcAft>
            </a:pPr>
            <a:r>
              <a:rPr lang="en-GB" dirty="0">
                <a:effectLst/>
                <a:latin typeface="Arial" panose="020B0604020202020204" pitchFamily="34" charset="0"/>
                <a:ea typeface="Times New Roman" panose="02020603050405020304" pitchFamily="18" charset="0"/>
              </a:rPr>
              <a:t>An assumption set consists of the following components:</a:t>
            </a:r>
          </a:p>
          <a:p>
            <a:pPr marL="914400" indent="-179705" algn="just">
              <a:spcBef>
                <a:spcPts val="600"/>
              </a:spcBef>
              <a:spcAft>
                <a:spcPts val="600"/>
              </a:spcAft>
              <a:tabLst>
                <a:tab pos="228600" algn="l"/>
                <a:tab pos="914400" algn="l"/>
                <a:tab pos="228600" algn="l"/>
                <a:tab pos="685800" algn="l"/>
                <a:tab pos="914400" algn="l"/>
                <a:tab pos="2531745" algn="l"/>
              </a:tabLst>
            </a:pPr>
            <a:r>
              <a:rPr lang="en-GB" dirty="0">
                <a:effectLst/>
                <a:latin typeface="Arial" panose="020B0604020202020204" pitchFamily="34" charset="0"/>
                <a:ea typeface="Times New Roman" panose="02020603050405020304" pitchFamily="18" charset="0"/>
              </a:rPr>
              <a:t>an entity set with attached lite models and aggregation rules on at least all the nodes up to the highest node from which the run is to be triggered;</a:t>
            </a:r>
          </a:p>
          <a:p>
            <a:pPr marL="180340" indent="-228600" algn="just">
              <a:spcBef>
                <a:spcPts val="600"/>
              </a:spcBef>
              <a:spcAft>
                <a:spcPts val="600"/>
              </a:spcAft>
              <a:tabLst>
                <a:tab pos="228600" algn="l"/>
                <a:tab pos="914400" algn="l"/>
                <a:tab pos="228600" algn="l"/>
                <a:tab pos="685800" algn="l"/>
                <a:tab pos="914400" algn="l"/>
                <a:tab pos="2531745" algn="l"/>
              </a:tabLst>
            </a:pPr>
            <a:r>
              <a:rPr lang="en-GB" dirty="0">
                <a:effectLst/>
                <a:latin typeface="Arial" panose="020B0604020202020204" pitchFamily="34" charset="0"/>
                <a:ea typeface="Times New Roman" panose="02020603050405020304" pitchFamily="18" charset="0"/>
              </a:rPr>
              <a:t>a scenario set;</a:t>
            </a:r>
          </a:p>
          <a:p>
            <a:pPr marL="914400" indent="-179705" algn="just">
              <a:spcBef>
                <a:spcPts val="600"/>
              </a:spcBef>
              <a:spcAft>
                <a:spcPts val="600"/>
              </a:spcAft>
              <a:tabLst>
                <a:tab pos="228600" algn="l"/>
                <a:tab pos="914400" algn="l"/>
                <a:tab pos="228600" algn="l"/>
                <a:tab pos="685800" algn="l"/>
                <a:tab pos="914400" algn="l"/>
                <a:tab pos="2531745" algn="l"/>
              </a:tabLst>
            </a:pPr>
            <a:r>
              <a:rPr lang="en-GB" dirty="0">
                <a:effectLst/>
                <a:latin typeface="Arial" panose="020B0604020202020204" pitchFamily="34" charset="0"/>
                <a:ea typeface="Times New Roman" panose="02020603050405020304" pitchFamily="18" charset="0"/>
              </a:rPr>
              <a:t>RAFM projects that are associated with lite models, aggregation rules and scenario set;</a:t>
            </a:r>
          </a:p>
          <a:p>
            <a:pPr marL="180340" indent="-228600" algn="just">
              <a:spcBef>
                <a:spcPts val="600"/>
              </a:spcBef>
              <a:spcAft>
                <a:spcPts val="600"/>
              </a:spcAft>
              <a:tabLst>
                <a:tab pos="228600" algn="l"/>
                <a:tab pos="914400" algn="l"/>
                <a:tab pos="228600" algn="l"/>
                <a:tab pos="685800" algn="l"/>
                <a:tab pos="914400" algn="l"/>
                <a:tab pos="2531745" algn="l"/>
              </a:tabLst>
            </a:pPr>
            <a:r>
              <a:rPr lang="en-GB" dirty="0">
                <a:effectLst/>
                <a:latin typeface="Arial" panose="020B0604020202020204" pitchFamily="34" charset="0"/>
                <a:ea typeface="Times New Roman" panose="02020603050405020304" pitchFamily="18" charset="0"/>
              </a:rPr>
              <a:t>a set of run parameters; and</a:t>
            </a:r>
          </a:p>
          <a:p>
            <a:pPr marL="914400" indent="-179705" algn="just">
              <a:spcBef>
                <a:spcPts val="600"/>
              </a:spcBef>
              <a:spcAft>
                <a:spcPts val="600"/>
              </a:spcAft>
              <a:tabLst>
                <a:tab pos="228600" algn="l"/>
                <a:tab pos="914400" algn="l"/>
                <a:tab pos="228600" algn="l"/>
                <a:tab pos="685800" algn="l"/>
                <a:tab pos="914400" algn="l"/>
                <a:tab pos="2531745" algn="l"/>
              </a:tabLst>
            </a:pPr>
            <a:r>
              <a:rPr lang="en-GB" dirty="0">
                <a:effectLst/>
                <a:latin typeface="Arial" panose="020B0604020202020204" pitchFamily="34" charset="0"/>
                <a:ea typeface="Times New Roman" panose="02020603050405020304" pitchFamily="18" charset="0"/>
              </a:rPr>
              <a:t>a set of experience parameters.</a:t>
            </a:r>
          </a:p>
          <a:p>
            <a:pPr marL="914400" indent="-914400" algn="just">
              <a:spcBef>
                <a:spcPts val="600"/>
              </a:spcBef>
              <a:spcAft>
                <a:spcPts val="600"/>
              </a:spcAft>
              <a:tabLst>
                <a:tab pos="228600" algn="l"/>
                <a:tab pos="228600" algn="l"/>
                <a:tab pos="685800" algn="l"/>
                <a:tab pos="914400" algn="l"/>
                <a:tab pos="2530475" algn="l"/>
              </a:tabLst>
            </a:pPr>
            <a:r>
              <a:rPr lang="en-GB" dirty="0">
                <a:effectLst/>
                <a:latin typeface="Arial" panose="020B0604020202020204" pitchFamily="34" charset="0"/>
                <a:ea typeface="Times New Roman" panose="02020603050405020304" pitchFamily="18" charset="0"/>
              </a:rPr>
              <a:t>An assumption set run can be run in ICM using RAFM technology as a calculation engine and processed over </a:t>
            </a:r>
            <a:r>
              <a:rPr lang="en-GB" dirty="0" err="1">
                <a:effectLst/>
                <a:latin typeface="Arial" panose="020B0604020202020204" pitchFamily="34" charset="0"/>
                <a:ea typeface="Times New Roman" panose="02020603050405020304" pitchFamily="18" charset="0"/>
              </a:rPr>
              <a:t>vGrid</a:t>
            </a:r>
            <a:r>
              <a:rPr lang="en-GB" dirty="0">
                <a:effectLst/>
                <a:latin typeface="Arial" panose="020B0604020202020204" pitchFamily="34" charset="0"/>
                <a:ea typeface="Times New Roman" panose="02020603050405020304" pitchFamily="18" charset="0"/>
              </a:rPr>
              <a:t>.</a:t>
            </a:r>
          </a:p>
          <a:p>
            <a:pPr marL="226695" algn="just">
              <a:spcBef>
                <a:spcPts val="600"/>
              </a:spcBef>
              <a:spcAft>
                <a:spcPts val="600"/>
              </a:spcAft>
            </a:pPr>
            <a:r>
              <a:rPr lang="en-GB" dirty="0">
                <a:effectLst/>
                <a:latin typeface="Arial" panose="020B0604020202020204" pitchFamily="34" charset="0"/>
                <a:ea typeface="Times New Roman" panose="02020603050405020304" pitchFamily="18" charset="0"/>
              </a:rPr>
              <a:t>Development of projects, lite models and aggregation rules is conducted in the RAFM application directly without using the ICM interface.</a:t>
            </a:r>
          </a:p>
          <a:p>
            <a:r>
              <a:rPr lang="en-GB" dirty="0">
                <a:effectLst/>
                <a:latin typeface="Arial" panose="020B0604020202020204" pitchFamily="34" charset="0"/>
                <a:ea typeface="Times New Roman" panose="02020603050405020304" pitchFamily="18" charset="0"/>
              </a:rPr>
              <a:t>Before an assumption set can be run, the associated components must pass lite model/aggregation rule and RSG compliance. Compliance indicators are provided and are located in the ‘Validation Panel for’ pane in the lower right hand side of the assumption sets summary table screen</a:t>
            </a:r>
            <a:endParaRPr lang="en-GB" sz="10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35859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C40AC4E-E367-405D-B3DD-9F99675B535B}"/>
              </a:ext>
            </a:extLst>
          </p:cNvPr>
          <p:cNvSpPr txBox="1"/>
          <p:nvPr/>
        </p:nvSpPr>
        <p:spPr>
          <a:xfrm>
            <a:off x="2023403" y="3075057"/>
            <a:ext cx="8145194" cy="707886"/>
          </a:xfrm>
          <a:prstGeom prst="rect">
            <a:avLst/>
          </a:prstGeom>
          <a:noFill/>
        </p:spPr>
        <p:txBody>
          <a:bodyPr wrap="square" rtlCol="0">
            <a:spAutoFit/>
          </a:bodyPr>
          <a:lstStyle/>
          <a:p>
            <a:pPr algn="ctr"/>
            <a:r>
              <a:rPr lang="en-US" sz="4000" b="1" dirty="0">
                <a:solidFill>
                  <a:srgbClr val="FF6699"/>
                </a:solidFill>
              </a:rPr>
              <a:t>Thank you</a:t>
            </a:r>
            <a:endParaRPr lang="en-GB" sz="4000" b="1" dirty="0">
              <a:solidFill>
                <a:srgbClr val="FF6699"/>
              </a:solidFill>
            </a:endParaRPr>
          </a:p>
        </p:txBody>
      </p:sp>
    </p:spTree>
    <p:extLst>
      <p:ext uri="{BB962C8B-B14F-4D97-AF65-F5344CB8AC3E}">
        <p14:creationId xmlns:p14="http://schemas.microsoft.com/office/powerpoint/2010/main" val="246651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75344"/>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PoC Scope and Critical Success Factors</a:t>
            </a:r>
          </a:p>
        </p:txBody>
      </p:sp>
      <p:sp>
        <p:nvSpPr>
          <p:cNvPr id="28" name="TextBox 27">
            <a:extLst>
              <a:ext uri="{FF2B5EF4-FFF2-40B4-BE49-F238E27FC236}">
                <a16:creationId xmlns:a16="http://schemas.microsoft.com/office/drawing/2014/main" id="{7C20F590-85F9-4136-9DF8-A36D46D09592}"/>
              </a:ext>
            </a:extLst>
          </p:cNvPr>
          <p:cNvSpPr txBox="1"/>
          <p:nvPr/>
        </p:nvSpPr>
        <p:spPr>
          <a:xfrm>
            <a:off x="315991" y="506231"/>
            <a:ext cx="11501722" cy="5845537"/>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rtlCol="0">
            <a:noAutofit/>
          </a:bodyPr>
          <a:lstStyle/>
          <a:p>
            <a:r>
              <a:rPr lang="en-GB" sz="1800" dirty="0">
                <a:latin typeface="+mj-lt"/>
                <a:ea typeface="Calibri" panose="020F0502020204030204" pitchFamily="34" charset="0"/>
              </a:rPr>
              <a:t>To build and demonstrate a</a:t>
            </a:r>
            <a:r>
              <a:rPr lang="en-GB" sz="1800" dirty="0">
                <a:effectLst/>
                <a:latin typeface="Calibri" panose="020F0502020204030204" pitchFamily="34" charset="0"/>
                <a:ea typeface="Calibri" panose="020F0502020204030204" pitchFamily="34" charset="0"/>
              </a:rPr>
              <a:t> prototype, using the ICM interface as template as it is well documented and the workflows are well understood withi</a:t>
            </a:r>
            <a:r>
              <a:rPr lang="en-GB" sz="1800" dirty="0">
                <a:latin typeface="Calibri" panose="020F0502020204030204" pitchFamily="34" charset="0"/>
                <a:ea typeface="Calibri" panose="020F0502020204030204" pitchFamily="34" charset="0"/>
              </a:rPr>
              <a:t>n Pru</a:t>
            </a:r>
            <a:r>
              <a:rPr lang="en-GB" sz="1800" dirty="0">
                <a:effectLst/>
                <a:latin typeface="Calibri" panose="020F0502020204030204" pitchFamily="34" charset="0"/>
                <a:ea typeface="Calibri" panose="020F0502020204030204" pitchFamily="34" charset="0"/>
              </a:rPr>
              <a:t>. There are about 10 tabs in ICM Web Interface and out of which only 4 tabs are considered for PoC Scope as below:</a:t>
            </a:r>
            <a:endParaRPr lang="en-GB" sz="1800" dirty="0">
              <a:latin typeface="Calibri" panose="020F0502020204030204" pitchFamily="34" charset="0"/>
              <a:ea typeface="Calibri" panose="020F0502020204030204" pitchFamily="34" charset="0"/>
            </a:endParaRPr>
          </a:p>
          <a:p>
            <a:pPr marL="742950" lvl="1" indent="-285750">
              <a:lnSpc>
                <a:spcPct val="105000"/>
              </a:lnSpc>
              <a:buFont typeface="Courier New" panose="02070309020205020404" pitchFamily="49" charset="0"/>
              <a:buChar char="o"/>
            </a:pPr>
            <a:r>
              <a:rPr lang="en-GB" sz="1800" b="1" dirty="0">
                <a:effectLst/>
                <a:latin typeface="+mj-lt"/>
                <a:ea typeface="Times New Roman" panose="02020603050405020304" pitchFamily="18" charset="0"/>
              </a:rPr>
              <a:t>Entity Structure</a:t>
            </a:r>
            <a:endParaRPr lang="en-GB" sz="1800" b="1" dirty="0">
              <a:effectLst/>
              <a:latin typeface="+mj-lt"/>
              <a:ea typeface="Calibri" panose="020F0502020204030204" pitchFamily="34" charset="0"/>
            </a:endParaRPr>
          </a:p>
          <a:p>
            <a:pPr marL="742950" lvl="1" indent="-285750">
              <a:lnSpc>
                <a:spcPct val="105000"/>
              </a:lnSpc>
              <a:buFont typeface="Courier New" panose="02070309020205020404" pitchFamily="49" charset="0"/>
              <a:buChar char="o"/>
            </a:pPr>
            <a:r>
              <a:rPr lang="en-GB" sz="1800" b="1" dirty="0">
                <a:effectLst/>
                <a:latin typeface="+mj-lt"/>
                <a:ea typeface="Times New Roman" panose="02020603050405020304" pitchFamily="18" charset="0"/>
              </a:rPr>
              <a:t>Lite Models</a:t>
            </a:r>
            <a:endParaRPr lang="en-GB" sz="1800" b="1" dirty="0">
              <a:effectLst/>
              <a:latin typeface="+mj-lt"/>
              <a:ea typeface="Calibri" panose="020F0502020204030204" pitchFamily="34" charset="0"/>
            </a:endParaRPr>
          </a:p>
          <a:p>
            <a:pPr marL="742950" lvl="1" indent="-285750">
              <a:lnSpc>
                <a:spcPct val="105000"/>
              </a:lnSpc>
              <a:buFont typeface="Courier New" panose="02070309020205020404" pitchFamily="49" charset="0"/>
              <a:buChar char="o"/>
            </a:pPr>
            <a:r>
              <a:rPr lang="en-GB" sz="1800" b="1" dirty="0">
                <a:effectLst/>
                <a:latin typeface="+mj-lt"/>
                <a:ea typeface="Times New Roman" panose="02020603050405020304" pitchFamily="18" charset="0"/>
              </a:rPr>
              <a:t>Aggregation Rules</a:t>
            </a:r>
            <a:endParaRPr lang="en-GB" sz="1800" b="1" dirty="0">
              <a:effectLst/>
              <a:latin typeface="+mj-lt"/>
              <a:ea typeface="Calibri" panose="020F0502020204030204" pitchFamily="34" charset="0"/>
            </a:endParaRPr>
          </a:p>
          <a:p>
            <a:pPr marL="742950" lvl="1" indent="-285750">
              <a:lnSpc>
                <a:spcPct val="105000"/>
              </a:lnSpc>
              <a:buFont typeface="Courier New" panose="02070309020205020404" pitchFamily="49" charset="0"/>
              <a:buChar char="o"/>
            </a:pPr>
            <a:r>
              <a:rPr lang="en-GB" sz="1800" b="1" dirty="0">
                <a:effectLst/>
                <a:latin typeface="+mj-lt"/>
                <a:ea typeface="Times New Roman" panose="02020603050405020304" pitchFamily="18" charset="0"/>
              </a:rPr>
              <a:t>Entity Sets</a:t>
            </a:r>
            <a:endParaRPr lang="en-GB" sz="1800" b="1" dirty="0">
              <a:effectLst/>
              <a:latin typeface="+mj-lt"/>
              <a:ea typeface="Calibri" panose="020F0502020204030204" pitchFamily="34" charset="0"/>
            </a:endParaRPr>
          </a:p>
          <a:p>
            <a:r>
              <a:rPr lang="en-GB" sz="1800" dirty="0">
                <a:effectLst/>
                <a:latin typeface="+mj-lt"/>
                <a:ea typeface="Calibri" panose="020F0502020204030204" pitchFamily="34" charset="0"/>
              </a:rPr>
              <a:t>The following simplifications are proposed:</a:t>
            </a: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No back-end calculations need to be implemented.</a:t>
            </a:r>
            <a:endParaRPr lang="en-GB" sz="1800" dirty="0">
              <a:effectLst/>
              <a:latin typeface="+mj-lt"/>
              <a:ea typeface="Calibri" panose="020F0502020204030204" pitchFamily="34" charset="0"/>
            </a:endParaRP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Complex scheduling and running is not in scope</a:t>
            </a:r>
            <a:endParaRPr lang="en-GB" sz="1800" dirty="0">
              <a:effectLst/>
              <a:latin typeface="+mj-lt"/>
              <a:ea typeface="Calibri" panose="020F0502020204030204" pitchFamily="34" charset="0"/>
            </a:endParaRP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Do not implement the RAFM project section, this is for reference as the information is required in the lite model and aggregation rule section. It is included in the section for completeness to showcase the overall business use case</a:t>
            </a:r>
            <a:endParaRPr lang="en-GB" sz="1800" dirty="0">
              <a:latin typeface="+mj-lt"/>
              <a:ea typeface="Calibri" panose="020F0502020204030204" pitchFamily="34" charset="0"/>
            </a:endParaRPr>
          </a:p>
          <a:p>
            <a:r>
              <a:rPr lang="en-GB" sz="1800" b="1" dirty="0">
                <a:latin typeface="+mj-lt"/>
                <a:ea typeface="Calibri" panose="020F0502020204030204" pitchFamily="34" charset="0"/>
              </a:rPr>
              <a:t>Success Criteria</a:t>
            </a:r>
            <a:r>
              <a:rPr lang="en-GB" sz="1800" dirty="0">
                <a:latin typeface="+mj-lt"/>
                <a:ea typeface="Calibri" panose="020F0502020204030204" pitchFamily="34" charset="0"/>
              </a:rPr>
              <a:t>:</a:t>
            </a: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Developing a prototype that showcases the behaviour of a limited number of current ICM system workflows</a:t>
            </a:r>
            <a:endParaRPr lang="en-GB" sz="1800" dirty="0">
              <a:effectLst/>
              <a:latin typeface="+mj-lt"/>
              <a:ea typeface="Calibri" panose="020F0502020204030204" pitchFamily="34" charset="0"/>
            </a:endParaRP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The solution should be easy to maintain internally by Prudential staff.  Please state assumptions on the support model and skillset of any support and development team.</a:t>
            </a:r>
            <a:endParaRPr lang="en-GB" sz="1800" dirty="0">
              <a:effectLst/>
              <a:latin typeface="+mj-lt"/>
              <a:ea typeface="Calibri" panose="020F0502020204030204" pitchFamily="34" charset="0"/>
            </a:endParaRP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It should be easy implement changes without the involvement of a set of professional developers</a:t>
            </a:r>
            <a:endParaRPr lang="en-GB" sz="1800" dirty="0">
              <a:effectLst/>
              <a:latin typeface="+mj-lt"/>
              <a:ea typeface="Calibri" panose="020F0502020204030204" pitchFamily="34" charset="0"/>
            </a:endParaRPr>
          </a:p>
          <a:p>
            <a:pPr marL="342900" lvl="0" indent="-342900">
              <a:lnSpc>
                <a:spcPct val="105000"/>
              </a:lnSpc>
              <a:buFont typeface="Symbol" panose="05050102010706020507" pitchFamily="18" charset="2"/>
              <a:buChar char=""/>
            </a:pPr>
            <a:r>
              <a:rPr lang="en-GB" sz="1800" dirty="0">
                <a:effectLst/>
                <a:latin typeface="+mj-lt"/>
                <a:ea typeface="Times New Roman" panose="02020603050405020304" pitchFamily="18" charset="0"/>
              </a:rPr>
              <a:t>The release process should be well defined</a:t>
            </a:r>
            <a:endParaRPr lang="en-GB" sz="1800" dirty="0">
              <a:latin typeface="+mj-lt"/>
              <a:ea typeface="Calibri" panose="020F0502020204030204" pitchFamily="34" charset="0"/>
            </a:endParaRPr>
          </a:p>
          <a:p>
            <a:r>
              <a:rPr lang="en-GB" sz="1800" b="1" dirty="0">
                <a:effectLst/>
                <a:latin typeface="+mj-lt"/>
                <a:ea typeface="Calibri" panose="020F0502020204030204" pitchFamily="34" charset="0"/>
              </a:rPr>
              <a:t>Inputs Shared: </a:t>
            </a:r>
            <a:r>
              <a:rPr lang="en-GB" sz="1800" dirty="0">
                <a:effectLst/>
                <a:latin typeface="+mj-lt"/>
                <a:ea typeface="Calibri" panose="020F0502020204030204" pitchFamily="34" charset="0"/>
              </a:rPr>
              <a:t>ICM User Manual, Business Process Documents and Input files used in ICM</a:t>
            </a:r>
            <a:endParaRPr lang="en-GB" sz="1800" b="1" dirty="0">
              <a:latin typeface="+mj-lt"/>
            </a:endParaRPr>
          </a:p>
        </p:txBody>
      </p:sp>
    </p:spTree>
    <p:extLst>
      <p:ext uri="{BB962C8B-B14F-4D97-AF65-F5344CB8AC3E}">
        <p14:creationId xmlns:p14="http://schemas.microsoft.com/office/powerpoint/2010/main" val="3095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146485" y="1128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ICM Screen</a:t>
            </a:r>
          </a:p>
        </p:txBody>
      </p:sp>
      <p:sp>
        <p:nvSpPr>
          <p:cNvPr id="7" name="TextBox 6">
            <a:extLst>
              <a:ext uri="{FF2B5EF4-FFF2-40B4-BE49-F238E27FC236}">
                <a16:creationId xmlns:a16="http://schemas.microsoft.com/office/drawing/2014/main" id="{EE894846-6DA6-45E1-9F08-B03050E2CAC9}"/>
              </a:ext>
            </a:extLst>
          </p:cNvPr>
          <p:cNvSpPr txBox="1"/>
          <p:nvPr/>
        </p:nvSpPr>
        <p:spPr>
          <a:xfrm>
            <a:off x="146486" y="543745"/>
            <a:ext cx="11557834" cy="261610"/>
          </a:xfrm>
          <a:prstGeom prst="rect">
            <a:avLst/>
          </a:prstGeom>
          <a:noFill/>
        </p:spPr>
        <p:txBody>
          <a:bodyPr wrap="square">
            <a:spAutoFit/>
          </a:bodyPr>
          <a:lstStyle/>
          <a:p>
            <a:pPr marL="226695" algn="just">
              <a:spcBef>
                <a:spcPts val="600"/>
              </a:spcBef>
              <a:spcAft>
                <a:spcPts val="600"/>
              </a:spcAft>
            </a:pPr>
            <a:r>
              <a:rPr lang="en-US" sz="1100" dirty="0">
                <a:latin typeface="Arial" panose="020B0604020202020204" pitchFamily="34" charset="0"/>
              </a:rPr>
              <a:t>ICM screen for reference as below and the template/workflows to be mirrored as its well conversed within Pru user base.  </a:t>
            </a:r>
            <a:endParaRPr lang="en-GB" sz="1100" dirty="0"/>
          </a:p>
        </p:txBody>
      </p:sp>
      <p:grpSp>
        <p:nvGrpSpPr>
          <p:cNvPr id="17" name="Group 16">
            <a:extLst>
              <a:ext uri="{FF2B5EF4-FFF2-40B4-BE49-F238E27FC236}">
                <a16:creationId xmlns:a16="http://schemas.microsoft.com/office/drawing/2014/main" id="{20E7F2BB-3F35-4DC8-ACC2-66EE4DB05DF7}"/>
              </a:ext>
            </a:extLst>
          </p:cNvPr>
          <p:cNvGrpSpPr/>
          <p:nvPr/>
        </p:nvGrpSpPr>
        <p:grpSpPr>
          <a:xfrm>
            <a:off x="0" y="784253"/>
            <a:ext cx="12192000" cy="5890717"/>
            <a:chOff x="0" y="784253"/>
            <a:chExt cx="12192000" cy="5890717"/>
          </a:xfrm>
        </p:grpSpPr>
        <p:pic>
          <p:nvPicPr>
            <p:cNvPr id="5" name="Picture 4">
              <a:extLst>
                <a:ext uri="{FF2B5EF4-FFF2-40B4-BE49-F238E27FC236}">
                  <a16:creationId xmlns:a16="http://schemas.microsoft.com/office/drawing/2014/main" id="{BE3C1481-1631-4447-9374-DFFAF412AF57}"/>
                </a:ext>
              </a:extLst>
            </p:cNvPr>
            <p:cNvPicPr>
              <a:picLocks noChangeAspect="1"/>
            </p:cNvPicPr>
            <p:nvPr/>
          </p:nvPicPr>
          <p:blipFill>
            <a:blip r:embed="rId3"/>
            <a:stretch>
              <a:fillRect/>
            </a:stretch>
          </p:blipFill>
          <p:spPr>
            <a:xfrm>
              <a:off x="0" y="784253"/>
              <a:ext cx="12192000" cy="5890717"/>
            </a:xfrm>
            <a:prstGeom prst="rect">
              <a:avLst/>
            </a:prstGeom>
          </p:spPr>
        </p:pic>
        <p:sp>
          <p:nvSpPr>
            <p:cNvPr id="2" name="Rectangle 1">
              <a:extLst>
                <a:ext uri="{FF2B5EF4-FFF2-40B4-BE49-F238E27FC236}">
                  <a16:creationId xmlns:a16="http://schemas.microsoft.com/office/drawing/2014/main" id="{287F6289-CDCE-420E-92A2-F2EB4D134442}"/>
                </a:ext>
              </a:extLst>
            </p:cNvPr>
            <p:cNvSpPr/>
            <p:nvPr/>
          </p:nvSpPr>
          <p:spPr>
            <a:xfrm>
              <a:off x="0" y="1223889"/>
              <a:ext cx="1111348" cy="52050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0D3FEBC-BD13-49A1-AC8A-227104059ACE}"/>
                </a:ext>
              </a:extLst>
            </p:cNvPr>
            <p:cNvSpPr/>
            <p:nvPr/>
          </p:nvSpPr>
          <p:spPr>
            <a:xfrm>
              <a:off x="1995268" y="1236242"/>
              <a:ext cx="2717408" cy="520505"/>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2B06420-5419-4439-A420-13E50E78A6D9}"/>
                </a:ext>
              </a:extLst>
            </p:cNvPr>
            <p:cNvSpPr txBox="1"/>
            <p:nvPr/>
          </p:nvSpPr>
          <p:spPr>
            <a:xfrm>
              <a:off x="3646437" y="788322"/>
              <a:ext cx="1252024" cy="307777"/>
            </a:xfrm>
            <a:prstGeom prst="rect">
              <a:avLst/>
            </a:prstGeom>
            <a:solidFill>
              <a:schemeClr val="accent2">
                <a:lumMod val="60000"/>
                <a:lumOff val="40000"/>
              </a:schemeClr>
            </a:solidFill>
          </p:spPr>
          <p:txBody>
            <a:bodyPr wrap="square" rtlCol="0">
              <a:spAutoFit/>
            </a:bodyPr>
            <a:lstStyle/>
            <a:p>
              <a:pPr algn="ctr"/>
              <a:r>
                <a:rPr lang="en-US" b="1" dirty="0">
                  <a:solidFill>
                    <a:schemeClr val="bg1"/>
                  </a:solidFill>
                </a:rPr>
                <a:t>PoC Scope</a:t>
              </a:r>
              <a:endParaRPr lang="en-GB" b="1" dirty="0">
                <a:solidFill>
                  <a:schemeClr val="bg1"/>
                </a:solidFill>
              </a:endParaRPr>
            </a:p>
          </p:txBody>
        </p:sp>
        <p:cxnSp>
          <p:nvCxnSpPr>
            <p:cNvPr id="9" name="Straight Arrow Connector 8">
              <a:extLst>
                <a:ext uri="{FF2B5EF4-FFF2-40B4-BE49-F238E27FC236}">
                  <a16:creationId xmlns:a16="http://schemas.microsoft.com/office/drawing/2014/main" id="{74D636C1-D60E-4B27-B102-2BC282755114}"/>
                </a:ext>
              </a:extLst>
            </p:cNvPr>
            <p:cNvCxnSpPr>
              <a:cxnSpLocks/>
              <a:stCxn id="4" idx="1"/>
              <a:endCxn id="2" idx="0"/>
            </p:cNvCxnSpPr>
            <p:nvPr/>
          </p:nvCxnSpPr>
          <p:spPr>
            <a:xfrm flipH="1">
              <a:off x="555674" y="942211"/>
              <a:ext cx="3090763" cy="281678"/>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BE8C84-3ECB-4719-ADAA-14D164AA97C8}"/>
                </a:ext>
              </a:extLst>
            </p:cNvPr>
            <p:cNvCxnSpPr>
              <a:cxnSpLocks/>
              <a:stCxn id="4" idx="1"/>
              <a:endCxn id="8" idx="0"/>
            </p:cNvCxnSpPr>
            <p:nvPr/>
          </p:nvCxnSpPr>
          <p:spPr>
            <a:xfrm flipH="1">
              <a:off x="3353972" y="942211"/>
              <a:ext cx="292465" cy="294031"/>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64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146485" y="1128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tabs and PoC Scope</a:t>
            </a:r>
          </a:p>
        </p:txBody>
      </p:sp>
      <p:graphicFrame>
        <p:nvGraphicFramePr>
          <p:cNvPr id="3" name="Table 2">
            <a:extLst>
              <a:ext uri="{FF2B5EF4-FFF2-40B4-BE49-F238E27FC236}">
                <a16:creationId xmlns:a16="http://schemas.microsoft.com/office/drawing/2014/main" id="{06EBB6A6-F600-4961-996A-D0465389159A}"/>
              </a:ext>
            </a:extLst>
          </p:cNvPr>
          <p:cNvGraphicFramePr>
            <a:graphicFrameLocks noGrp="1"/>
          </p:cNvGraphicFramePr>
          <p:nvPr>
            <p:extLst>
              <p:ext uri="{D42A27DB-BD31-4B8C-83A1-F6EECF244321}">
                <p14:modId xmlns:p14="http://schemas.microsoft.com/office/powerpoint/2010/main" val="862389903"/>
              </p:ext>
            </p:extLst>
          </p:nvPr>
        </p:nvGraphicFramePr>
        <p:xfrm>
          <a:off x="419263" y="1001518"/>
          <a:ext cx="11285056" cy="5814553"/>
        </p:xfrm>
        <a:graphic>
          <a:graphicData uri="http://schemas.openxmlformats.org/drawingml/2006/table">
            <a:tbl>
              <a:tblPr firstRow="1" firstCol="1" bandRow="1"/>
              <a:tblGrid>
                <a:gridCol w="1656312">
                  <a:extLst>
                    <a:ext uri="{9D8B030D-6E8A-4147-A177-3AD203B41FA5}">
                      <a16:colId xmlns:a16="http://schemas.microsoft.com/office/drawing/2014/main" val="2343310021"/>
                    </a:ext>
                  </a:extLst>
                </a:gridCol>
                <a:gridCol w="6428056">
                  <a:extLst>
                    <a:ext uri="{9D8B030D-6E8A-4147-A177-3AD203B41FA5}">
                      <a16:colId xmlns:a16="http://schemas.microsoft.com/office/drawing/2014/main" val="1301182525"/>
                    </a:ext>
                  </a:extLst>
                </a:gridCol>
                <a:gridCol w="1066896">
                  <a:extLst>
                    <a:ext uri="{9D8B030D-6E8A-4147-A177-3AD203B41FA5}">
                      <a16:colId xmlns:a16="http://schemas.microsoft.com/office/drawing/2014/main" val="3860230103"/>
                    </a:ext>
                  </a:extLst>
                </a:gridCol>
                <a:gridCol w="1066896">
                  <a:extLst>
                    <a:ext uri="{9D8B030D-6E8A-4147-A177-3AD203B41FA5}">
                      <a16:colId xmlns:a16="http://schemas.microsoft.com/office/drawing/2014/main" val="47133255"/>
                    </a:ext>
                  </a:extLst>
                </a:gridCol>
                <a:gridCol w="1066896">
                  <a:extLst>
                    <a:ext uri="{9D8B030D-6E8A-4147-A177-3AD203B41FA5}">
                      <a16:colId xmlns:a16="http://schemas.microsoft.com/office/drawing/2014/main" val="660046700"/>
                    </a:ext>
                  </a:extLst>
                </a:gridCol>
              </a:tblGrid>
              <a:tr h="390533">
                <a:tc>
                  <a:txBody>
                    <a:bodyPr/>
                    <a:lstStyle/>
                    <a:p>
                      <a:pPr algn="just">
                        <a:spcBef>
                          <a:spcPts val="600"/>
                        </a:spcBef>
                        <a:spcAft>
                          <a:spcPts val="600"/>
                        </a:spcAft>
                        <a:tabLst>
                          <a:tab pos="180340" algn="l"/>
                        </a:tabLst>
                      </a:pPr>
                      <a:r>
                        <a:rPr lang="en-GB" sz="1100" b="1" dirty="0">
                          <a:solidFill>
                            <a:schemeClr val="bg1"/>
                          </a:solidFill>
                          <a:effectLst/>
                          <a:latin typeface="Arial" panose="020B0604020202020204" pitchFamily="34" charset="0"/>
                          <a:ea typeface="Times New Roman" panose="02020603050405020304" pitchFamily="18" charset="0"/>
                        </a:rPr>
                        <a:t>Tab name </a:t>
                      </a:r>
                      <a:endParaRPr lang="en-GB" sz="1100" dirty="0">
                        <a:solidFill>
                          <a:schemeClr val="bg1"/>
                        </a:solidFill>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00000"/>
                    </a:solidFill>
                  </a:tcPr>
                </a:tc>
                <a:tc>
                  <a:txBody>
                    <a:bodyPr/>
                    <a:lstStyle/>
                    <a:p>
                      <a:pPr algn="just">
                        <a:spcBef>
                          <a:spcPts val="600"/>
                        </a:spcBef>
                        <a:spcAft>
                          <a:spcPts val="600"/>
                        </a:spcAft>
                        <a:tabLst>
                          <a:tab pos="180340" algn="l"/>
                        </a:tabLst>
                      </a:pPr>
                      <a:r>
                        <a:rPr lang="en-GB" sz="1100" b="1">
                          <a:solidFill>
                            <a:srgbClr val="FFFFFF"/>
                          </a:solidFill>
                          <a:effectLst/>
                          <a:latin typeface="Arial" panose="020B0604020202020204" pitchFamily="34" charset="0"/>
                          <a:ea typeface="Times New Roman" panose="02020603050405020304" pitchFamily="18" charset="0"/>
                        </a:rPr>
                        <a:t>Description</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00000"/>
                    </a:solidFill>
                  </a:tcPr>
                </a:tc>
                <a:tc>
                  <a:txBody>
                    <a:bodyPr/>
                    <a:lstStyle/>
                    <a:p>
                      <a:pPr algn="just">
                        <a:spcBef>
                          <a:spcPts val="600"/>
                        </a:spcBef>
                        <a:spcAft>
                          <a:spcPts val="600"/>
                        </a:spcAft>
                        <a:tabLst>
                          <a:tab pos="180340" algn="l"/>
                        </a:tabLst>
                      </a:pPr>
                      <a:r>
                        <a:rPr lang="en-GB" sz="1100" b="1" dirty="0">
                          <a:solidFill>
                            <a:srgbClr val="FFFFFF"/>
                          </a:solidFill>
                          <a:effectLst/>
                          <a:latin typeface="Arial" panose="020B0604020202020204" pitchFamily="34" charset="0"/>
                          <a:ea typeface="Times New Roman" panose="02020603050405020304" pitchFamily="18" charset="0"/>
                        </a:rPr>
                        <a:t>Users</a:t>
                      </a:r>
                      <a:endParaRPr lang="en-GB" sz="1100" dirty="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00000"/>
                    </a:solidFill>
                  </a:tcPr>
                </a:tc>
                <a:tc>
                  <a:txBody>
                    <a:bodyPr/>
                    <a:lstStyle/>
                    <a:p>
                      <a:pPr algn="just">
                        <a:spcBef>
                          <a:spcPts val="600"/>
                        </a:spcBef>
                        <a:spcAft>
                          <a:spcPts val="600"/>
                        </a:spcAft>
                        <a:tabLst>
                          <a:tab pos="180340" algn="l"/>
                        </a:tabLst>
                      </a:pPr>
                      <a:r>
                        <a:rPr lang="en-US" sz="1100" b="1" dirty="0">
                          <a:solidFill>
                            <a:srgbClr val="FFFF00"/>
                          </a:solidFill>
                          <a:effectLst/>
                          <a:latin typeface="Arial" panose="020B0604020202020204" pitchFamily="34" charset="0"/>
                          <a:ea typeface="Times New Roman" panose="02020603050405020304" pitchFamily="18" charset="0"/>
                        </a:rPr>
                        <a:t>PoC Scope?</a:t>
                      </a:r>
                      <a:endParaRPr lang="en-GB" sz="1100" b="1" dirty="0">
                        <a:solidFill>
                          <a:srgbClr val="FFFF00"/>
                        </a:solidFill>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00000"/>
                    </a:solidFill>
                  </a:tcPr>
                </a:tc>
                <a:tc>
                  <a:txBody>
                    <a:bodyPr/>
                    <a:lstStyle/>
                    <a:p>
                      <a:pPr algn="just">
                        <a:spcBef>
                          <a:spcPts val="600"/>
                        </a:spcBef>
                        <a:spcAft>
                          <a:spcPts val="600"/>
                        </a:spcAft>
                        <a:tabLst>
                          <a:tab pos="180340" algn="l"/>
                        </a:tabLst>
                      </a:pPr>
                      <a:r>
                        <a:rPr lang="en-US" sz="1100" b="1" dirty="0">
                          <a:solidFill>
                            <a:srgbClr val="FFFF00"/>
                          </a:solidFill>
                          <a:effectLst/>
                          <a:latin typeface="Arial" panose="020B0604020202020204" pitchFamily="34" charset="0"/>
                          <a:ea typeface="Times New Roman" panose="02020603050405020304" pitchFamily="18" charset="0"/>
                        </a:rPr>
                        <a:t>No of use cases</a:t>
                      </a:r>
                      <a:endParaRPr lang="en-GB" sz="1100" b="1" dirty="0">
                        <a:solidFill>
                          <a:srgbClr val="FFFF00"/>
                        </a:solidFill>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642463330"/>
                  </a:ext>
                </a:extLst>
              </a:tr>
              <a:tr h="599836">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Lst>
                      </a:pPr>
                      <a:r>
                        <a:rPr lang="en-GB" sz="1100" b="1" dirty="0">
                          <a:effectLst/>
                          <a:latin typeface="Arial" panose="020B0604020202020204" pitchFamily="34" charset="0"/>
                          <a:ea typeface="Times New Roman" panose="02020603050405020304" pitchFamily="18" charset="0"/>
                        </a:rPr>
                        <a:t>RAFM projects</a:t>
                      </a: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342900" lvl="0" indent="-342900" algn="just">
                        <a:spcBef>
                          <a:spcPts val="300"/>
                        </a:spcBef>
                        <a:spcAft>
                          <a:spcPts val="600"/>
                        </a:spcAft>
                        <a:buFont typeface="Calibri" panose="020F0502020204030204" pitchFamily="34" charset="0"/>
                        <a:buChar char="-"/>
                        <a:tabLst>
                          <a:tab pos="111125" algn="l"/>
                        </a:tabLst>
                      </a:pPr>
                      <a:r>
                        <a:rPr lang="en-GB" sz="1050" dirty="0">
                          <a:effectLst/>
                          <a:latin typeface="Arial" panose="020B0604020202020204" pitchFamily="34" charset="0"/>
                          <a:ea typeface="Times New Roman" panose="02020603050405020304" pitchFamily="18" charset="0"/>
                          <a:cs typeface="Times New Roman" panose="02020603050405020304" pitchFamily="18" charset="0"/>
                        </a:rPr>
                        <a:t>Allows the user to create and maintain Base Engines, Standard ICM RAFM Projects and Merged ICM RAFM Projects</a:t>
                      </a:r>
                    </a:p>
                    <a:p>
                      <a:pPr marL="342900" lvl="0" indent="-342900" algn="just">
                        <a:spcBef>
                          <a:spcPts val="300"/>
                        </a:spcBef>
                        <a:spcAft>
                          <a:spcPts val="600"/>
                        </a:spcAft>
                        <a:buFont typeface="Calibri" panose="020F0502020204030204" pitchFamily="34" charset="0"/>
                        <a:buChar char="-"/>
                        <a:tabLst>
                          <a:tab pos="111125" algn="l"/>
                        </a:tabLst>
                      </a:pPr>
                      <a:r>
                        <a:rPr lang="en-GB" sz="1050" dirty="0">
                          <a:effectLst/>
                          <a:latin typeface="Arial" panose="020B0604020202020204" pitchFamily="34" charset="0"/>
                          <a:ea typeface="Times New Roman" panose="02020603050405020304" pitchFamily="18" charset="0"/>
                          <a:cs typeface="Times New Roman" panose="02020603050405020304" pitchFamily="18" charset="0"/>
                        </a:rPr>
                        <a:t>Must be created prior to creation of any dependent component</a:t>
                      </a:r>
                      <a:endParaRPr lang="en-GB"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Selected users from GHO Risk Modelling Team, 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525539449"/>
                  </a:ext>
                </a:extLst>
              </a:tr>
              <a:tr h="388530">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Lst>
                      </a:pPr>
                      <a:r>
                        <a:rPr lang="en-GB" sz="1100" b="1" dirty="0">
                          <a:effectLst/>
                          <a:highlight>
                            <a:srgbClr val="00FFFF"/>
                          </a:highlight>
                          <a:latin typeface="Arial" panose="020B0604020202020204" pitchFamily="34" charset="0"/>
                          <a:ea typeface="Times New Roman" panose="02020603050405020304" pitchFamily="18" charset="0"/>
                        </a:rPr>
                        <a:t>Entity structure</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Used for uploading the structure of the BU or Group</a:t>
                      </a:r>
                      <a:endParaRPr lang="en-GB" sz="1100">
                        <a:effectLst/>
                        <a:latin typeface="Arial" panose="020B0604020202020204" pitchFamily="34" charset="0"/>
                        <a:ea typeface="Times New Roman" panose="02020603050405020304" pitchFamily="18" charset="0"/>
                      </a:endParaRPr>
                    </a:p>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Can be created at any time prior to the creation of the entity set</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Yes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23</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14192234"/>
                  </a:ext>
                </a:extLst>
              </a:tr>
              <a:tr h="531672">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Lst>
                      </a:pPr>
                      <a:r>
                        <a:rPr lang="en-GB" sz="1100" b="1" dirty="0">
                          <a:effectLst/>
                          <a:highlight>
                            <a:srgbClr val="00FFFF"/>
                          </a:highlight>
                          <a:latin typeface="Arial" panose="020B0604020202020204" pitchFamily="34" charset="0"/>
                          <a:ea typeface="Times New Roman" panose="02020603050405020304" pitchFamily="18" charset="0"/>
                        </a:rPr>
                        <a:t>Lite models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create their lite models on the interface by uploading required components</a:t>
                      </a:r>
                      <a:endParaRPr lang="en-GB" sz="1100">
                        <a:effectLst/>
                        <a:latin typeface="Arial" panose="020B0604020202020204" pitchFamily="34" charset="0"/>
                        <a:ea typeface="Times New Roman" panose="02020603050405020304" pitchFamily="18" charset="0"/>
                      </a:endParaRPr>
                    </a:p>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Also includes a bulk upload option- Can be created at any time prior to the creation of the entity set and the associated ICM RAFM standard project</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Yes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16</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352281823"/>
                  </a:ext>
                </a:extLst>
              </a:tr>
              <a:tr h="726653">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dirty="0">
                          <a:effectLst/>
                          <a:highlight>
                            <a:srgbClr val="00FFFF"/>
                          </a:highlight>
                          <a:latin typeface="Arial" panose="020B0604020202020204" pitchFamily="34" charset="0"/>
                          <a:ea typeface="Times New Roman" panose="02020603050405020304" pitchFamily="18" charset="0"/>
                        </a:rPr>
                        <a:t>Aggregation rules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create their aggregation rules by uploading required components</a:t>
                      </a:r>
                      <a:endParaRPr lang="en-GB" sz="1100">
                        <a:effectLst/>
                        <a:latin typeface="Arial" panose="020B0604020202020204" pitchFamily="34" charset="0"/>
                        <a:ea typeface="Times New Roman" panose="02020603050405020304" pitchFamily="18" charset="0"/>
                      </a:endParaRPr>
                    </a:p>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Also includes a bulk option</a:t>
                      </a:r>
                      <a:endParaRPr lang="en-GB" sz="1100">
                        <a:effectLst/>
                        <a:latin typeface="Arial" panose="020B0604020202020204" pitchFamily="34" charset="0"/>
                        <a:ea typeface="Times New Roman" panose="02020603050405020304" pitchFamily="18" charset="0"/>
                      </a:endParaRPr>
                    </a:p>
                    <a:p>
                      <a:pPr marL="107950" indent="-107950" algn="l">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Can be created at any time prior to the creation of the entity set and the associated ICM RAFM standard project</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200" dirty="0">
                          <a:effectLst/>
                          <a:latin typeface="Arial" panose="020B0604020202020204" pitchFamily="34" charset="0"/>
                          <a:ea typeface="Times New Roman" panose="02020603050405020304" pitchFamily="18" charset="0"/>
                        </a:rPr>
                        <a:t>BUs</a:t>
                      </a: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Yes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15</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132243472"/>
                  </a:ext>
                </a:extLst>
              </a:tr>
              <a:tr h="626680">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dirty="0">
                          <a:effectLst/>
                          <a:highlight>
                            <a:srgbClr val="00FFFF"/>
                          </a:highlight>
                          <a:latin typeface="Arial" panose="020B0604020202020204" pitchFamily="34" charset="0"/>
                          <a:ea typeface="Times New Roman" panose="02020603050405020304" pitchFamily="18" charset="0"/>
                        </a:rPr>
                        <a:t>Entity sets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0"/>
                        </a:spcBef>
                        <a:spcAft>
                          <a:spcPts val="0"/>
                        </a:spcAft>
                        <a:tabLst>
                          <a:tab pos="111125" algn="l"/>
                        </a:tabLst>
                      </a:pPr>
                      <a:r>
                        <a:rPr lang="en-GB" sz="1050" dirty="0">
                          <a:effectLst/>
                          <a:latin typeface="Arial" panose="020B0604020202020204" pitchFamily="34" charset="0"/>
                          <a:ea typeface="Times New Roman" panose="02020603050405020304" pitchFamily="18" charset="0"/>
                        </a:rPr>
                        <a:t>- Combines the entity structure, lite models and aggregation rules into one component ready for use in an assumption set</a:t>
                      </a:r>
                      <a:endParaRPr lang="en-GB" sz="1100" dirty="0">
                        <a:effectLst/>
                        <a:latin typeface="Arial" panose="020B0604020202020204" pitchFamily="34" charset="0"/>
                        <a:ea typeface="Times New Roman" panose="02020603050405020304" pitchFamily="18" charset="0"/>
                      </a:endParaRPr>
                    </a:p>
                    <a:p>
                      <a:pPr marL="171450" indent="-171450" algn="just">
                        <a:spcBef>
                          <a:spcPts val="0"/>
                        </a:spcBef>
                        <a:spcAft>
                          <a:spcPts val="0"/>
                        </a:spcAft>
                        <a:buFontTx/>
                        <a:buChar char="-"/>
                        <a:tabLst>
                          <a:tab pos="111125" algn="l"/>
                        </a:tabLst>
                      </a:pPr>
                      <a:r>
                        <a:rPr lang="en-GB" sz="1050" dirty="0">
                          <a:effectLst/>
                          <a:latin typeface="Arial" panose="020B0604020202020204" pitchFamily="34" charset="0"/>
                          <a:ea typeface="Times New Roman" panose="02020603050405020304" pitchFamily="18" charset="0"/>
                        </a:rPr>
                        <a:t>Includes a bulk validation option</a:t>
                      </a:r>
                    </a:p>
                    <a:p>
                      <a:pPr marL="171450" indent="-171450" algn="just">
                        <a:spcBef>
                          <a:spcPts val="0"/>
                        </a:spcBef>
                        <a:spcAft>
                          <a:spcPts val="0"/>
                        </a:spcAft>
                        <a:buFontTx/>
                        <a:buChar char="-"/>
                        <a:tabLst>
                          <a:tab pos="111125" algn="l"/>
                        </a:tabLst>
                      </a:pPr>
                      <a:r>
                        <a:rPr lang="en-GB" sz="1050" dirty="0">
                          <a:effectLst/>
                          <a:latin typeface="Arial" panose="020B0604020202020204" pitchFamily="34" charset="0"/>
                          <a:ea typeface="Times New Roman" panose="02020603050405020304" pitchFamily="18" charset="0"/>
                        </a:rPr>
                        <a:t>- Must be created after its constituent components but prior to the creation of the assumption set</a:t>
                      </a:r>
                      <a:endParaRPr lang="en-GB" sz="1100" dirty="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Yes</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US" sz="1100" dirty="0">
                          <a:effectLst/>
                          <a:highlight>
                            <a:srgbClr val="00FFFF"/>
                          </a:highlight>
                          <a:latin typeface="Arial" panose="020B0604020202020204" pitchFamily="34" charset="0"/>
                          <a:ea typeface="Times New Roman" panose="02020603050405020304" pitchFamily="18" charset="0"/>
                        </a:rPr>
                        <a:t>14</a:t>
                      </a:r>
                      <a:endParaRPr lang="en-GB" sz="1100" dirty="0">
                        <a:effectLst/>
                        <a:highlight>
                          <a:srgbClr val="00FFFF"/>
                        </a:highligh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9725817"/>
                  </a:ext>
                </a:extLst>
              </a:tr>
              <a:tr h="299918">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a:effectLst/>
                          <a:latin typeface="Arial" panose="020B0604020202020204" pitchFamily="34" charset="0"/>
                          <a:ea typeface="Times New Roman" panose="02020603050405020304" pitchFamily="18" charset="0"/>
                        </a:rPr>
                        <a:t>RSG Instructions</a:t>
                      </a:r>
                      <a:endParaRPr lang="en-GB" sz="110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upload translator data and join translator data in a scenario assumption set. This function replaces the need to manually upload files.</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GHO RSG team, 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147214093"/>
                  </a:ext>
                </a:extLst>
              </a:tr>
              <a:tr h="531672">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a:effectLst/>
                          <a:latin typeface="Arial" panose="020B0604020202020204" pitchFamily="34" charset="0"/>
                          <a:ea typeface="Times New Roman" panose="02020603050405020304" pitchFamily="18" charset="0"/>
                        </a:rPr>
                        <a:t>Scenario sets</a:t>
                      </a:r>
                      <a:endParaRPr lang="en-GB" sz="110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Uses the Scenario Assumption Set attached to the interface to generate real time output for use by assumption sets</a:t>
                      </a:r>
                      <a:endParaRPr lang="en-GB" sz="1100">
                        <a:effectLst/>
                        <a:latin typeface="Arial" panose="020B0604020202020204" pitchFamily="34" charset="0"/>
                        <a:ea typeface="Times New Roman" panose="02020603050405020304" pitchFamily="18" charset="0"/>
                      </a:endParaRPr>
                    </a:p>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Must be created after the associated ICM RAFM base engine has been created</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GHO RSG team, 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41750613"/>
                  </a:ext>
                </a:extLst>
              </a:tr>
              <a:tr h="631040">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a:effectLst/>
                          <a:latin typeface="Arial" panose="020B0604020202020204" pitchFamily="34" charset="0"/>
                          <a:ea typeface="Times New Roman" panose="02020603050405020304" pitchFamily="18" charset="0"/>
                        </a:rPr>
                        <a:t>Assumption sets</a:t>
                      </a:r>
                      <a:endParaRPr lang="en-GB" sz="110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Combines the entity set with the scenario set to generate a run based on specific run parameters</a:t>
                      </a:r>
                      <a:endParaRPr lang="en-GB" sz="1100">
                        <a:effectLst/>
                        <a:latin typeface="Arial" panose="020B0604020202020204" pitchFamily="34" charset="0"/>
                        <a:ea typeface="Times New Roman" panose="02020603050405020304" pitchFamily="18" charset="0"/>
                      </a:endParaRPr>
                    </a:p>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keep track of loaded and/or processed run components and their versions through manifest files</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771920745"/>
                  </a:ext>
                </a:extLst>
              </a:tr>
              <a:tr h="286285">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a:effectLst/>
                          <a:latin typeface="Arial" panose="020B0604020202020204" pitchFamily="34" charset="0"/>
                          <a:ea typeface="Times New Roman" panose="02020603050405020304" pitchFamily="18" charset="0"/>
                        </a:rPr>
                        <a:t>Bulk run profiles</a:t>
                      </a:r>
                      <a:endParaRPr lang="en-GB" sz="110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create various sets of pre-defined run-time settings which is applicable to any valid assumption sets</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68164309"/>
                  </a:ext>
                </a:extLst>
              </a:tr>
              <a:tr h="299918">
                <a:tc>
                  <a:txBody>
                    <a:bodyPr/>
                    <a:lstStyle/>
                    <a:p>
                      <a:pPr marL="342900" lvl="0" indent="-342900" algn="just">
                        <a:spcBef>
                          <a:spcPts val="600"/>
                        </a:spcBef>
                        <a:spcAft>
                          <a:spcPts val="600"/>
                        </a:spcAft>
                        <a:buFont typeface="Wingdings" panose="05000000000000000000" pitchFamily="2" charset="2"/>
                        <a:buChar char=""/>
                        <a:tabLst>
                          <a:tab pos="180340" algn="l"/>
                          <a:tab pos="228600" algn="l"/>
                          <a:tab pos="381635" algn="l"/>
                        </a:tabLst>
                      </a:pPr>
                      <a:r>
                        <a:rPr lang="en-GB" sz="1100" b="1">
                          <a:effectLst/>
                          <a:latin typeface="Arial" panose="020B0604020202020204" pitchFamily="34" charset="0"/>
                          <a:ea typeface="Times New Roman" panose="02020603050405020304" pitchFamily="18" charset="0"/>
                        </a:rPr>
                        <a:t>System administration</a:t>
                      </a:r>
                      <a:endParaRPr lang="en-GB" sz="110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107950" indent="-107950" algn="just">
                        <a:spcBef>
                          <a:spcPts val="300"/>
                        </a:spcBef>
                        <a:spcAft>
                          <a:spcPts val="600"/>
                        </a:spcAft>
                        <a:tabLst>
                          <a:tab pos="111125" algn="l"/>
                        </a:tabLst>
                      </a:pPr>
                      <a:r>
                        <a:rPr lang="en-GB" sz="1050">
                          <a:effectLst/>
                          <a:latin typeface="Arial" panose="020B0604020202020204" pitchFamily="34" charset="0"/>
                          <a:ea typeface="Times New Roman" panose="02020603050405020304" pitchFamily="18" charset="0"/>
                        </a:rPr>
                        <a:t>- Allows the user to monitor runs and environment usage as well as administer tags where permissions have been issued</a:t>
                      </a:r>
                      <a:endParaRPr lang="en-GB" sz="1100">
                        <a:effectLst/>
                        <a:latin typeface="Arial" panose="020B0604020202020204" pitchFamily="34" charset="0"/>
                        <a:ea typeface="Times New Roman" panose="02020603050405020304" pitchFamily="18" charset="0"/>
                      </a:endParaRPr>
                    </a:p>
                  </a:txBody>
                  <a:tcPr marL="39974" marR="39974"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r>
                        <a:rPr lang="en-GB" sz="1100" dirty="0">
                          <a:effectLst/>
                          <a:latin typeface="Arial" panose="020B0604020202020204" pitchFamily="34" charset="0"/>
                          <a:ea typeface="Times New Roman" panose="02020603050405020304" pitchFamily="18" charset="0"/>
                        </a:rPr>
                        <a:t>App Support, BUs</a:t>
                      </a: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just">
                        <a:spcBef>
                          <a:spcPts val="600"/>
                        </a:spcBef>
                        <a:spcAft>
                          <a:spcPts val="600"/>
                        </a:spcAft>
                        <a:tabLst>
                          <a:tab pos="180340" algn="l"/>
                        </a:tabLst>
                      </a:pPr>
                      <a:endParaRPr lang="en-GB" sz="1100" dirty="0">
                        <a:effectLst/>
                        <a:latin typeface="Arial" panose="020B0604020202020204" pitchFamily="34" charset="0"/>
                        <a:ea typeface="Times New Roman" panose="02020603050405020304" pitchFamily="18" charset="0"/>
                      </a:endParaRPr>
                    </a:p>
                  </a:txBody>
                  <a:tcPr marL="39974" marR="39974"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284031812"/>
                  </a:ext>
                </a:extLst>
              </a:tr>
            </a:tbl>
          </a:graphicData>
        </a:graphic>
      </p:graphicFrame>
      <p:sp>
        <p:nvSpPr>
          <p:cNvPr id="7" name="TextBox 6">
            <a:extLst>
              <a:ext uri="{FF2B5EF4-FFF2-40B4-BE49-F238E27FC236}">
                <a16:creationId xmlns:a16="http://schemas.microsoft.com/office/drawing/2014/main" id="{EE894846-6DA6-45E1-9F08-B03050E2CAC9}"/>
              </a:ext>
            </a:extLst>
          </p:cNvPr>
          <p:cNvSpPr txBox="1"/>
          <p:nvPr/>
        </p:nvSpPr>
        <p:spPr>
          <a:xfrm>
            <a:off x="146486" y="543745"/>
            <a:ext cx="11557834" cy="430887"/>
          </a:xfrm>
          <a:prstGeom prst="rect">
            <a:avLst/>
          </a:prstGeom>
          <a:noFill/>
        </p:spPr>
        <p:txBody>
          <a:bodyPr wrap="square">
            <a:spAutoFit/>
          </a:bodyPr>
          <a:lstStyle/>
          <a:p>
            <a:pPr marL="226695" algn="just">
              <a:spcBef>
                <a:spcPts val="600"/>
              </a:spcBef>
              <a:spcAft>
                <a:spcPts val="600"/>
              </a:spcAft>
            </a:pPr>
            <a:r>
              <a:rPr lang="en-GB" sz="1100" dirty="0">
                <a:effectLst/>
                <a:latin typeface="Arial" panose="020B0604020202020204" pitchFamily="34" charset="0"/>
                <a:ea typeface="Times New Roman" panose="02020603050405020304" pitchFamily="18" charset="0"/>
              </a:rPr>
              <a:t>The ICM interface is a web-based interface with up to 10 tabs available to a user. The number of tabs visible to any user is defined by the access permissions based on the user’s role. Alongside tabs, users will also be restricted to views of data according to their geographical permission unless specific components have been shared with them</a:t>
            </a:r>
            <a:endParaRPr lang="en-GB" sz="1100" dirty="0"/>
          </a:p>
        </p:txBody>
      </p:sp>
    </p:spTree>
    <p:extLst>
      <p:ext uri="{BB962C8B-B14F-4D97-AF65-F5344CB8AC3E}">
        <p14:creationId xmlns:p14="http://schemas.microsoft.com/office/powerpoint/2010/main" val="386345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Use Cases for PoC</a:t>
            </a:r>
          </a:p>
        </p:txBody>
      </p:sp>
      <p:sp>
        <p:nvSpPr>
          <p:cNvPr id="6" name="TextBox 5">
            <a:extLst>
              <a:ext uri="{FF2B5EF4-FFF2-40B4-BE49-F238E27FC236}">
                <a16:creationId xmlns:a16="http://schemas.microsoft.com/office/drawing/2014/main" id="{DC6D1B71-18F0-4BF6-985F-4C26FEED8B39}"/>
              </a:ext>
            </a:extLst>
          </p:cNvPr>
          <p:cNvSpPr txBox="1"/>
          <p:nvPr/>
        </p:nvSpPr>
        <p:spPr>
          <a:xfrm>
            <a:off x="9280009" y="1535790"/>
            <a:ext cx="2786062" cy="3785652"/>
          </a:xfrm>
          <a:prstGeom prst="rect">
            <a:avLst/>
          </a:prstGeom>
          <a:noFill/>
        </p:spPr>
        <p:txBody>
          <a:bodyPr wrap="square">
            <a:spAutoFit/>
          </a:bodyPr>
          <a:lstStyle/>
          <a:p>
            <a:pPr marL="342900" indent="-342900">
              <a:buFont typeface="+mj-lt"/>
              <a:buAutoNum type="arabicPeriod"/>
            </a:pPr>
            <a:r>
              <a:rPr lang="en-GB" sz="1200" dirty="0"/>
              <a:t>View Entity Set List Constraints</a:t>
            </a:r>
          </a:p>
          <a:p>
            <a:pPr marL="342900" indent="-342900">
              <a:buFont typeface="+mj-lt"/>
              <a:buAutoNum type="arabicPeriod"/>
            </a:pPr>
            <a:r>
              <a:rPr lang="en-GB" sz="1200" dirty="0"/>
              <a:t>Create Entity Set</a:t>
            </a:r>
          </a:p>
          <a:p>
            <a:pPr marL="342900" indent="-342900">
              <a:buFont typeface="+mj-lt"/>
              <a:buAutoNum type="arabicPeriod"/>
            </a:pPr>
            <a:r>
              <a:rPr lang="en-GB" sz="1200" dirty="0"/>
              <a:t>Assign Lite Models/Aggregation Rules to Entity Set</a:t>
            </a:r>
          </a:p>
          <a:p>
            <a:pPr marL="342900" indent="-342900">
              <a:buFont typeface="+mj-lt"/>
              <a:buAutoNum type="arabicPeriod"/>
            </a:pPr>
            <a:r>
              <a:rPr lang="en-GB" sz="1200" dirty="0"/>
              <a:t>Delete Entity Set</a:t>
            </a:r>
          </a:p>
          <a:p>
            <a:pPr marL="342900" indent="-342900">
              <a:buFont typeface="+mj-lt"/>
              <a:buAutoNum type="arabicPeriod"/>
            </a:pPr>
            <a:r>
              <a:rPr lang="en-GB" sz="1200" dirty="0"/>
              <a:t>Copy Entity Set</a:t>
            </a:r>
          </a:p>
          <a:p>
            <a:pPr marL="342900" indent="-342900">
              <a:buFont typeface="+mj-lt"/>
              <a:buAutoNum type="arabicPeriod"/>
            </a:pPr>
            <a:r>
              <a:rPr lang="en-GB" sz="1200" dirty="0"/>
              <a:t>Modify Entity Set</a:t>
            </a:r>
          </a:p>
          <a:p>
            <a:pPr marL="342900" indent="-342900">
              <a:buFont typeface="+mj-lt"/>
              <a:buAutoNum type="arabicPeriod"/>
            </a:pPr>
            <a:r>
              <a:rPr lang="en-GB" sz="1200" dirty="0"/>
              <a:t>Filter Entity Sets</a:t>
            </a:r>
          </a:p>
          <a:p>
            <a:pPr marL="342900" indent="-342900">
              <a:buFont typeface="+mj-lt"/>
              <a:buAutoNum type="arabicPeriod"/>
            </a:pPr>
            <a:r>
              <a:rPr lang="en-GB" sz="1200" dirty="0"/>
              <a:t>Rename Entity Set</a:t>
            </a:r>
          </a:p>
          <a:p>
            <a:pPr marL="342900" indent="-342900">
              <a:buFont typeface="+mj-lt"/>
              <a:buAutoNum type="arabicPeriod"/>
            </a:pPr>
            <a:r>
              <a:rPr lang="en-GB" sz="1200" dirty="0"/>
              <a:t>Download Entity Set Events table</a:t>
            </a:r>
          </a:p>
          <a:p>
            <a:pPr marL="342900" indent="-342900">
              <a:buFont typeface="+mj-lt"/>
              <a:buAutoNum type="arabicPeriod"/>
            </a:pPr>
            <a:r>
              <a:rPr lang="en-GB" sz="1200" dirty="0"/>
              <a:t>Validate Entity Set</a:t>
            </a:r>
          </a:p>
          <a:p>
            <a:pPr marL="342900" indent="-342900">
              <a:buFont typeface="+mj-lt"/>
              <a:buAutoNum type="arabicPeriod"/>
            </a:pPr>
            <a:r>
              <a:rPr lang="en-GB" sz="1200" dirty="0"/>
              <a:t>Un-assign Lite Models/ Aggregation Rules from an Entity Set</a:t>
            </a:r>
          </a:p>
          <a:p>
            <a:pPr marL="342900" indent="-342900">
              <a:buFont typeface="+mj-lt"/>
              <a:buAutoNum type="arabicPeriod"/>
            </a:pPr>
            <a:r>
              <a:rPr lang="en-GB" sz="1200" dirty="0"/>
              <a:t>Bulk Assignment of Lite Models/ Aggregation Rules to an Entity Set</a:t>
            </a:r>
          </a:p>
          <a:p>
            <a:pPr marL="342900" indent="-342900">
              <a:buFont typeface="+mj-lt"/>
              <a:buAutoNum type="arabicPeriod"/>
            </a:pPr>
            <a:r>
              <a:rPr lang="en-GB" sz="1200" dirty="0"/>
              <a:t>Download Results of the Bulk Assignment</a:t>
            </a:r>
          </a:p>
          <a:p>
            <a:pPr marL="342900" indent="-342900">
              <a:buFont typeface="+mj-lt"/>
              <a:buAutoNum type="arabicPeriod"/>
            </a:pPr>
            <a:r>
              <a:rPr lang="en-GB" sz="1200" dirty="0"/>
              <a:t>Bulk Download of LM, AR, Entity structure and entity set parameter files from an Entity Set</a:t>
            </a:r>
          </a:p>
        </p:txBody>
      </p:sp>
      <p:sp>
        <p:nvSpPr>
          <p:cNvPr id="8" name="TextBox 7">
            <a:extLst>
              <a:ext uri="{FF2B5EF4-FFF2-40B4-BE49-F238E27FC236}">
                <a16:creationId xmlns:a16="http://schemas.microsoft.com/office/drawing/2014/main" id="{0CD1F745-52BA-41C4-82CB-4809240D7BD1}"/>
              </a:ext>
            </a:extLst>
          </p:cNvPr>
          <p:cNvSpPr txBox="1"/>
          <p:nvPr/>
        </p:nvSpPr>
        <p:spPr>
          <a:xfrm>
            <a:off x="357783" y="1563460"/>
            <a:ext cx="3460382" cy="5078313"/>
          </a:xfrm>
          <a:prstGeom prst="rect">
            <a:avLst/>
          </a:prstGeom>
          <a:noFill/>
        </p:spPr>
        <p:txBody>
          <a:bodyPr wrap="square">
            <a:spAutoFit/>
          </a:bodyPr>
          <a:lstStyle/>
          <a:p>
            <a:pPr marL="342900" indent="-342900">
              <a:buFont typeface="+mj-lt"/>
              <a:buAutoNum type="arabicPeriod"/>
            </a:pPr>
            <a:r>
              <a:rPr lang="en-GB" sz="1200" dirty="0"/>
              <a:t>View Entity Structure Library</a:t>
            </a:r>
          </a:p>
          <a:p>
            <a:pPr marL="342900" indent="-342900">
              <a:buFont typeface="+mj-lt"/>
              <a:buAutoNum type="arabicPeriod"/>
            </a:pPr>
            <a:r>
              <a:rPr lang="en-GB" sz="1200" dirty="0"/>
              <a:t>Create Entity Structure</a:t>
            </a:r>
          </a:p>
          <a:p>
            <a:pPr marL="342900" indent="-342900">
              <a:buFont typeface="+mj-lt"/>
              <a:buAutoNum type="arabicPeriod"/>
            </a:pPr>
            <a:r>
              <a:rPr lang="en-GB" sz="1200" dirty="0"/>
              <a:t>Filter Entity Structures</a:t>
            </a:r>
          </a:p>
          <a:p>
            <a:pPr marL="342900" indent="-342900">
              <a:buFont typeface="+mj-lt"/>
              <a:buAutoNum type="arabicPeriod"/>
            </a:pPr>
            <a:r>
              <a:rPr lang="en-GB" sz="1200" dirty="0"/>
              <a:t>Delete Entity Structure</a:t>
            </a:r>
          </a:p>
          <a:p>
            <a:pPr marL="342900" indent="-342900">
              <a:buFont typeface="+mj-lt"/>
              <a:buAutoNum type="arabicPeriod"/>
            </a:pPr>
            <a:r>
              <a:rPr lang="en-GB" sz="1200" dirty="0"/>
              <a:t>Copy Entity Structure</a:t>
            </a:r>
          </a:p>
          <a:p>
            <a:pPr marL="342900" indent="-342900">
              <a:buFont typeface="+mj-lt"/>
              <a:buAutoNum type="arabicPeriod"/>
            </a:pPr>
            <a:r>
              <a:rPr lang="en-GB" sz="1200" dirty="0"/>
              <a:t>Rename Entity Structure</a:t>
            </a:r>
          </a:p>
          <a:p>
            <a:pPr marL="342900" indent="-342900">
              <a:buFont typeface="+mj-lt"/>
              <a:buAutoNum type="arabicPeriod"/>
            </a:pPr>
            <a:r>
              <a:rPr lang="en-GB" sz="1200" dirty="0"/>
              <a:t>Modify Entity Structure</a:t>
            </a:r>
          </a:p>
          <a:p>
            <a:pPr marL="342900" indent="-342900">
              <a:buFont typeface="+mj-lt"/>
              <a:buAutoNum type="arabicPeriod"/>
            </a:pPr>
            <a:r>
              <a:rPr lang="en-GB" sz="1200" dirty="0"/>
              <a:t>Validate Entity Structure</a:t>
            </a:r>
          </a:p>
          <a:p>
            <a:pPr marL="342900" indent="-342900">
              <a:buFont typeface="+mj-lt"/>
              <a:buAutoNum type="arabicPeriod"/>
            </a:pPr>
            <a:r>
              <a:rPr lang="en-GB" sz="1200" dirty="0"/>
              <a:t>Reject Entity Structure</a:t>
            </a:r>
          </a:p>
          <a:p>
            <a:pPr marL="342900" indent="-342900">
              <a:buFont typeface="+mj-lt"/>
              <a:buAutoNum type="arabicPeriod"/>
            </a:pPr>
            <a:r>
              <a:rPr lang="en-GB" sz="1200" dirty="0"/>
              <a:t>Submit Entity Structure to Entity Set</a:t>
            </a:r>
          </a:p>
          <a:p>
            <a:pPr marL="342900" indent="-342900">
              <a:buFont typeface="+mj-lt"/>
              <a:buAutoNum type="arabicPeriod"/>
            </a:pPr>
            <a:r>
              <a:rPr lang="en-GB" sz="1200" dirty="0"/>
              <a:t>Download Validation Report of an Entity Structure</a:t>
            </a:r>
          </a:p>
          <a:p>
            <a:pPr marL="342900" indent="-342900">
              <a:buFont typeface="+mj-lt"/>
              <a:buAutoNum type="arabicPeriod"/>
            </a:pPr>
            <a:r>
              <a:rPr lang="en-GB" sz="1200" dirty="0"/>
              <a:t>Assign Geographies to Entity Structure Nodes</a:t>
            </a:r>
          </a:p>
          <a:p>
            <a:pPr marL="342900" indent="-342900">
              <a:buFont typeface="+mj-lt"/>
              <a:buAutoNum type="arabicPeriod"/>
            </a:pPr>
            <a:r>
              <a:rPr lang="en-GB" sz="1200" dirty="0"/>
              <a:t>Download Tree File of an Entity Structure</a:t>
            </a:r>
          </a:p>
          <a:p>
            <a:pPr marL="342900" indent="-342900">
              <a:buFont typeface="+mj-lt"/>
              <a:buAutoNum type="arabicPeriod"/>
            </a:pPr>
            <a:r>
              <a:rPr lang="en-GB" sz="1200" dirty="0"/>
              <a:t>Modify Tree of an Entity Structure on screen</a:t>
            </a:r>
          </a:p>
          <a:p>
            <a:pPr marL="342900" indent="-342900">
              <a:buFont typeface="+mj-lt"/>
              <a:buAutoNum type="arabicPeriod"/>
            </a:pPr>
            <a:r>
              <a:rPr lang="en-GB" sz="1200" dirty="0"/>
              <a:t>Add Nodes to the Tree of an Entity Structure</a:t>
            </a:r>
          </a:p>
          <a:p>
            <a:pPr marL="342900" indent="-342900">
              <a:buFont typeface="+mj-lt"/>
              <a:buAutoNum type="arabicPeriod"/>
            </a:pPr>
            <a:r>
              <a:rPr lang="en-GB" sz="1200" dirty="0"/>
              <a:t>Rename Nodes of the Tree of an Entity Structure</a:t>
            </a:r>
          </a:p>
          <a:p>
            <a:pPr marL="342900" indent="-342900">
              <a:buFont typeface="+mj-lt"/>
              <a:buAutoNum type="arabicPeriod"/>
            </a:pPr>
            <a:r>
              <a:rPr lang="en-GB" sz="1200" dirty="0"/>
              <a:t>Delete Nodes from the Tree of an Entity Structure</a:t>
            </a:r>
          </a:p>
          <a:p>
            <a:pPr marL="342900" indent="-342900">
              <a:buFont typeface="+mj-lt"/>
              <a:buAutoNum type="arabicPeriod"/>
            </a:pPr>
            <a:r>
              <a:rPr lang="en-GB" sz="1200" dirty="0"/>
              <a:t>Move Nodes in the Tree of an Entity Structure</a:t>
            </a:r>
          </a:p>
          <a:p>
            <a:pPr marL="342900" indent="-342900">
              <a:buFont typeface="+mj-lt"/>
              <a:buAutoNum type="arabicPeriod"/>
            </a:pPr>
            <a:r>
              <a:rPr lang="en-GB" sz="1200" dirty="0"/>
              <a:t>Assign Legal Entities to the Entity Structure Nodes</a:t>
            </a:r>
          </a:p>
          <a:p>
            <a:pPr marL="342900" indent="-342900">
              <a:buFont typeface="+mj-lt"/>
              <a:buAutoNum type="arabicPeriod"/>
            </a:pPr>
            <a:r>
              <a:rPr lang="en-GB" sz="1200" dirty="0"/>
              <a:t>Share Entity Structure with Other Geographies</a:t>
            </a:r>
          </a:p>
          <a:p>
            <a:pPr marL="342900" indent="-342900">
              <a:buFont typeface="+mj-lt"/>
              <a:buAutoNum type="arabicPeriod"/>
            </a:pPr>
            <a:r>
              <a:rPr lang="en-GB" sz="1200" dirty="0"/>
              <a:t>Download Entity Structure Events table</a:t>
            </a:r>
          </a:p>
          <a:p>
            <a:pPr marL="342900" indent="-342900">
              <a:buFont typeface="+mj-lt"/>
              <a:buAutoNum type="arabicPeriod"/>
            </a:pPr>
            <a:r>
              <a:rPr lang="en-GB" sz="1200" dirty="0"/>
              <a:t>Mark as nesting node</a:t>
            </a:r>
          </a:p>
          <a:p>
            <a:pPr marL="342900" indent="-342900">
              <a:buFont typeface="+mj-lt"/>
              <a:buAutoNum type="arabicPeriod"/>
            </a:pPr>
            <a:r>
              <a:rPr lang="en-GB" sz="1200" dirty="0"/>
              <a:t>Unmark node as nested</a:t>
            </a:r>
          </a:p>
        </p:txBody>
      </p:sp>
      <p:sp>
        <p:nvSpPr>
          <p:cNvPr id="11" name="TextBox 10">
            <a:extLst>
              <a:ext uri="{FF2B5EF4-FFF2-40B4-BE49-F238E27FC236}">
                <a16:creationId xmlns:a16="http://schemas.microsoft.com/office/drawing/2014/main" id="{1118711C-37F8-4FFE-AD72-73F0B705B7C0}"/>
              </a:ext>
            </a:extLst>
          </p:cNvPr>
          <p:cNvSpPr txBox="1"/>
          <p:nvPr/>
        </p:nvSpPr>
        <p:spPr>
          <a:xfrm>
            <a:off x="3818165" y="1563460"/>
            <a:ext cx="2525485" cy="4339650"/>
          </a:xfrm>
          <a:prstGeom prst="rect">
            <a:avLst/>
          </a:prstGeom>
          <a:noFill/>
        </p:spPr>
        <p:txBody>
          <a:bodyPr wrap="square">
            <a:spAutoFit/>
          </a:bodyPr>
          <a:lstStyle/>
          <a:p>
            <a:pPr marL="342900" indent="-342900">
              <a:buFont typeface="+mj-lt"/>
              <a:buAutoNum type="arabicPeriod"/>
            </a:pPr>
            <a:r>
              <a:rPr lang="en-GB" sz="1200" dirty="0"/>
              <a:t>View Lite Models Library</a:t>
            </a:r>
          </a:p>
          <a:p>
            <a:pPr marL="342900" indent="-342900">
              <a:buFont typeface="+mj-lt"/>
              <a:buAutoNum type="arabicPeriod"/>
            </a:pPr>
            <a:r>
              <a:rPr lang="en-GB" sz="1200" dirty="0"/>
              <a:t>Create Lite Model</a:t>
            </a:r>
          </a:p>
          <a:p>
            <a:pPr marL="342900" indent="-342900">
              <a:buFont typeface="+mj-lt"/>
              <a:buAutoNum type="arabicPeriod"/>
            </a:pPr>
            <a:r>
              <a:rPr lang="en-GB" sz="1200" dirty="0"/>
              <a:t>Filter Lite Models</a:t>
            </a:r>
          </a:p>
          <a:p>
            <a:pPr marL="342900" indent="-342900">
              <a:buFont typeface="+mj-lt"/>
              <a:buAutoNum type="arabicPeriod"/>
            </a:pPr>
            <a:r>
              <a:rPr lang="en-GB" sz="1200" dirty="0"/>
              <a:t>Delete Lite Model</a:t>
            </a:r>
          </a:p>
          <a:p>
            <a:pPr marL="342900" indent="-342900">
              <a:buFont typeface="+mj-lt"/>
              <a:buAutoNum type="arabicPeriod"/>
            </a:pPr>
            <a:r>
              <a:rPr lang="en-GB" sz="1200" dirty="0"/>
              <a:t>Copy Lite Model</a:t>
            </a:r>
          </a:p>
          <a:p>
            <a:pPr marL="342900" indent="-342900">
              <a:buFont typeface="+mj-lt"/>
              <a:buAutoNum type="arabicPeriod"/>
            </a:pPr>
            <a:r>
              <a:rPr lang="en-GB" sz="1200" dirty="0"/>
              <a:t>Rename Lite Model</a:t>
            </a:r>
          </a:p>
          <a:p>
            <a:pPr marL="342900" indent="-342900">
              <a:buFont typeface="+mj-lt"/>
              <a:buAutoNum type="arabicPeriod"/>
            </a:pPr>
            <a:r>
              <a:rPr lang="en-GB" sz="1200" dirty="0"/>
              <a:t>Modify Lite Model</a:t>
            </a:r>
          </a:p>
          <a:p>
            <a:pPr marL="342900" indent="-342900">
              <a:buFont typeface="+mj-lt"/>
              <a:buAutoNum type="arabicPeriod"/>
            </a:pPr>
            <a:r>
              <a:rPr lang="en-GB" sz="1200" dirty="0"/>
              <a:t>Validate Lite Model</a:t>
            </a:r>
          </a:p>
          <a:p>
            <a:pPr marL="342900" indent="-342900">
              <a:buFont typeface="+mj-lt"/>
              <a:buAutoNum type="arabicPeriod"/>
            </a:pPr>
            <a:r>
              <a:rPr lang="en-GB" sz="1200" dirty="0"/>
              <a:t>Reject Lite Model</a:t>
            </a:r>
          </a:p>
          <a:p>
            <a:pPr marL="342900" indent="-342900">
              <a:buFont typeface="+mj-lt"/>
              <a:buAutoNum type="arabicPeriod"/>
            </a:pPr>
            <a:r>
              <a:rPr lang="en-GB" sz="1200" dirty="0"/>
              <a:t>Download Validation Report of a Lite Model</a:t>
            </a:r>
          </a:p>
          <a:p>
            <a:pPr marL="342900" indent="-342900">
              <a:buFont typeface="+mj-lt"/>
              <a:buAutoNum type="arabicPeriod"/>
            </a:pPr>
            <a:r>
              <a:rPr lang="en-GB" sz="1200" dirty="0"/>
              <a:t>Download General Parameters File of a Lite Model</a:t>
            </a:r>
          </a:p>
          <a:p>
            <a:pPr marL="342900" indent="-342900">
              <a:buFont typeface="+mj-lt"/>
              <a:buAutoNum type="arabicPeriod"/>
            </a:pPr>
            <a:r>
              <a:rPr lang="en-GB" sz="1200" dirty="0"/>
              <a:t>Download Experience Parameters File of a Lite Model</a:t>
            </a:r>
          </a:p>
          <a:p>
            <a:pPr marL="342900" indent="-342900">
              <a:buFont typeface="+mj-lt"/>
              <a:buAutoNum type="arabicPeriod"/>
            </a:pPr>
            <a:r>
              <a:rPr lang="en-GB" sz="1200" dirty="0"/>
              <a:t>Download Lite Models Events table</a:t>
            </a:r>
          </a:p>
          <a:p>
            <a:pPr marL="342900" indent="-342900">
              <a:buFont typeface="+mj-lt"/>
              <a:buAutoNum type="arabicPeriod"/>
            </a:pPr>
            <a:r>
              <a:rPr lang="en-GB" sz="1200" dirty="0"/>
              <a:t>Create Lite Models through Bulk Upload</a:t>
            </a:r>
          </a:p>
          <a:p>
            <a:pPr marL="342900" indent="-342900">
              <a:buFont typeface="+mj-lt"/>
              <a:buAutoNum type="arabicPeriod"/>
            </a:pPr>
            <a:r>
              <a:rPr lang="en-GB" sz="1200" dirty="0"/>
              <a:t>Modify Lite Models through Bulk Upload</a:t>
            </a:r>
          </a:p>
          <a:p>
            <a:pPr marL="342900" indent="-342900">
              <a:buFont typeface="+mj-lt"/>
              <a:buAutoNum type="arabicPeriod"/>
            </a:pPr>
            <a:r>
              <a:rPr lang="en-GB" sz="1200" dirty="0"/>
              <a:t>Download Results of the Bulk Upload Process</a:t>
            </a:r>
          </a:p>
        </p:txBody>
      </p:sp>
      <p:sp>
        <p:nvSpPr>
          <p:cNvPr id="15" name="TextBox 14">
            <a:extLst>
              <a:ext uri="{FF2B5EF4-FFF2-40B4-BE49-F238E27FC236}">
                <a16:creationId xmlns:a16="http://schemas.microsoft.com/office/drawing/2014/main" id="{D422F1F2-04BD-44E3-B664-4FE5475349F1}"/>
              </a:ext>
            </a:extLst>
          </p:cNvPr>
          <p:cNvSpPr txBox="1"/>
          <p:nvPr/>
        </p:nvSpPr>
        <p:spPr>
          <a:xfrm>
            <a:off x="6617846" y="1562057"/>
            <a:ext cx="2387967" cy="4154984"/>
          </a:xfrm>
          <a:prstGeom prst="rect">
            <a:avLst/>
          </a:prstGeom>
          <a:noFill/>
        </p:spPr>
        <p:txBody>
          <a:bodyPr wrap="square">
            <a:spAutoFit/>
          </a:bodyPr>
          <a:lstStyle/>
          <a:p>
            <a:pPr marL="342900" indent="-342900">
              <a:buFont typeface="+mj-lt"/>
              <a:buAutoNum type="arabicPeriod"/>
            </a:pPr>
            <a:r>
              <a:rPr lang="en-GB" sz="1200" dirty="0"/>
              <a:t>View Aggregation Rules Library</a:t>
            </a:r>
          </a:p>
          <a:p>
            <a:pPr marL="342900" indent="-342900">
              <a:buFont typeface="+mj-lt"/>
              <a:buAutoNum type="arabicPeriod"/>
            </a:pPr>
            <a:r>
              <a:rPr lang="en-GB" sz="1200" dirty="0"/>
              <a:t>Create Aggregation Rule</a:t>
            </a:r>
          </a:p>
          <a:p>
            <a:pPr marL="342900" indent="-342900">
              <a:buFont typeface="+mj-lt"/>
              <a:buAutoNum type="arabicPeriod"/>
            </a:pPr>
            <a:r>
              <a:rPr lang="en-GB" sz="1200" dirty="0"/>
              <a:t>Filter Aggregation Rules</a:t>
            </a:r>
          </a:p>
          <a:p>
            <a:pPr marL="342900" indent="-342900">
              <a:buFont typeface="+mj-lt"/>
              <a:buAutoNum type="arabicPeriod"/>
            </a:pPr>
            <a:r>
              <a:rPr lang="en-GB" sz="1200" dirty="0"/>
              <a:t>Delete Aggregation Rule</a:t>
            </a:r>
          </a:p>
          <a:p>
            <a:pPr marL="342900" indent="-342900">
              <a:buFont typeface="+mj-lt"/>
              <a:buAutoNum type="arabicPeriod"/>
            </a:pPr>
            <a:r>
              <a:rPr lang="en-GB" sz="1200" dirty="0"/>
              <a:t>Copy Aggregation Rule</a:t>
            </a:r>
          </a:p>
          <a:p>
            <a:pPr marL="342900" indent="-342900">
              <a:buFont typeface="+mj-lt"/>
              <a:buAutoNum type="arabicPeriod"/>
            </a:pPr>
            <a:r>
              <a:rPr lang="en-GB" sz="1200" dirty="0"/>
              <a:t>Rename Aggregation Rule</a:t>
            </a:r>
          </a:p>
          <a:p>
            <a:pPr marL="342900" indent="-342900">
              <a:buFont typeface="+mj-lt"/>
              <a:buAutoNum type="arabicPeriod"/>
            </a:pPr>
            <a:r>
              <a:rPr lang="en-GB" sz="1200" dirty="0"/>
              <a:t>Modify Aggregation Rule</a:t>
            </a:r>
          </a:p>
          <a:p>
            <a:pPr marL="342900" indent="-342900">
              <a:buFont typeface="+mj-lt"/>
              <a:buAutoNum type="arabicPeriod"/>
            </a:pPr>
            <a:r>
              <a:rPr lang="en-GB" sz="1200" dirty="0"/>
              <a:t>Validate Aggregation Rule</a:t>
            </a:r>
          </a:p>
          <a:p>
            <a:pPr marL="342900" indent="-342900">
              <a:buFont typeface="+mj-lt"/>
              <a:buAutoNum type="arabicPeriod"/>
            </a:pPr>
            <a:r>
              <a:rPr lang="en-GB" sz="1200" dirty="0"/>
              <a:t>Reject Aggregation Rule</a:t>
            </a:r>
          </a:p>
          <a:p>
            <a:pPr marL="342900" indent="-342900">
              <a:buFont typeface="+mj-lt"/>
              <a:buAutoNum type="arabicPeriod"/>
            </a:pPr>
            <a:r>
              <a:rPr lang="en-GB" sz="1200" dirty="0"/>
              <a:t>Download Validation Report of an Aggregation Rule</a:t>
            </a:r>
          </a:p>
          <a:p>
            <a:pPr marL="342900" indent="-342900">
              <a:buFont typeface="+mj-lt"/>
              <a:buAutoNum type="arabicPeriod"/>
            </a:pPr>
            <a:r>
              <a:rPr lang="en-GB" sz="1200" dirty="0"/>
              <a:t>Download Parameters file of an Aggregation Rule</a:t>
            </a:r>
          </a:p>
          <a:p>
            <a:pPr marL="342900" indent="-342900">
              <a:buFont typeface="+mj-lt"/>
              <a:buAutoNum type="arabicPeriod"/>
            </a:pPr>
            <a:r>
              <a:rPr lang="en-GB" sz="1200" dirty="0"/>
              <a:t>Download Aggregation Rule Events table</a:t>
            </a:r>
          </a:p>
          <a:p>
            <a:pPr marL="342900" indent="-342900">
              <a:buFont typeface="+mj-lt"/>
              <a:buAutoNum type="arabicPeriod"/>
            </a:pPr>
            <a:r>
              <a:rPr lang="en-GB" sz="1200" dirty="0"/>
              <a:t>Create Aggregation Rules through Bulk Upload</a:t>
            </a:r>
          </a:p>
          <a:p>
            <a:pPr marL="342900" indent="-342900">
              <a:buFont typeface="+mj-lt"/>
              <a:buAutoNum type="arabicPeriod"/>
            </a:pPr>
            <a:r>
              <a:rPr lang="en-GB" sz="1200" dirty="0"/>
              <a:t>Modify Aggregation Rules through Bulk Upload</a:t>
            </a:r>
          </a:p>
          <a:p>
            <a:pPr marL="342900" indent="-342900">
              <a:buFont typeface="+mj-lt"/>
              <a:buAutoNum type="arabicPeriod"/>
            </a:pPr>
            <a:r>
              <a:rPr lang="en-GB" sz="1200" dirty="0"/>
              <a:t>Download Results of the Bulk Upload Process</a:t>
            </a:r>
          </a:p>
        </p:txBody>
      </p:sp>
      <p:sp>
        <p:nvSpPr>
          <p:cNvPr id="16" name="TextBox 15">
            <a:extLst>
              <a:ext uri="{FF2B5EF4-FFF2-40B4-BE49-F238E27FC236}">
                <a16:creationId xmlns:a16="http://schemas.microsoft.com/office/drawing/2014/main" id="{D4074B06-0C72-428B-9A95-BD3C96D594E9}"/>
              </a:ext>
            </a:extLst>
          </p:cNvPr>
          <p:cNvSpPr txBox="1"/>
          <p:nvPr/>
        </p:nvSpPr>
        <p:spPr>
          <a:xfrm>
            <a:off x="250032" y="1171949"/>
            <a:ext cx="2786062" cy="307777"/>
          </a:xfrm>
          <a:prstGeom prst="rect">
            <a:avLst/>
          </a:prstGeom>
          <a:noFill/>
        </p:spPr>
        <p:txBody>
          <a:bodyPr wrap="square">
            <a:spAutoFit/>
          </a:bodyPr>
          <a:lstStyle/>
          <a:p>
            <a:pPr lvl="0" algn="just">
              <a:spcBef>
                <a:spcPts val="600"/>
              </a:spcBef>
              <a:spcAft>
                <a:spcPts val="600"/>
              </a:spcAft>
            </a:pPr>
            <a:r>
              <a:rPr lang="en-GB" sz="1400" b="1" dirty="0">
                <a:solidFill>
                  <a:schemeClr val="tx2"/>
                </a:solidFill>
                <a:effectLst/>
                <a:latin typeface="Arial" panose="020B0604020202020204" pitchFamily="34" charset="0"/>
                <a:ea typeface="Times New Roman" panose="02020603050405020304" pitchFamily="18" charset="0"/>
              </a:rPr>
              <a:t>Entity Structure</a:t>
            </a:r>
            <a:endParaRPr lang="en-GB" sz="1400" dirty="0">
              <a:solidFill>
                <a:schemeClr val="tx2"/>
              </a:solidFill>
              <a:effectLst/>
              <a:latin typeface="Arial" panose="020B0604020202020204" pitchFamily="34" charset="0"/>
              <a:ea typeface="Times New Roman" panose="02020603050405020304" pitchFamily="18" charset="0"/>
            </a:endParaRPr>
          </a:p>
        </p:txBody>
      </p:sp>
      <p:sp>
        <p:nvSpPr>
          <p:cNvPr id="17" name="TextBox 16">
            <a:extLst>
              <a:ext uri="{FF2B5EF4-FFF2-40B4-BE49-F238E27FC236}">
                <a16:creationId xmlns:a16="http://schemas.microsoft.com/office/drawing/2014/main" id="{DD388A9F-D1C9-4FB7-AAEB-E373D67CC877}"/>
              </a:ext>
            </a:extLst>
          </p:cNvPr>
          <p:cNvSpPr txBox="1"/>
          <p:nvPr/>
        </p:nvSpPr>
        <p:spPr>
          <a:xfrm>
            <a:off x="3687876" y="1149771"/>
            <a:ext cx="2786062" cy="307777"/>
          </a:xfrm>
          <a:prstGeom prst="rect">
            <a:avLst/>
          </a:prstGeom>
          <a:noFill/>
        </p:spPr>
        <p:txBody>
          <a:bodyPr wrap="square">
            <a:spAutoFit/>
          </a:bodyPr>
          <a:lstStyle/>
          <a:p>
            <a:pPr lvl="0" algn="just">
              <a:spcBef>
                <a:spcPts val="600"/>
              </a:spcBef>
              <a:spcAft>
                <a:spcPts val="600"/>
              </a:spcAft>
            </a:pPr>
            <a:r>
              <a:rPr lang="en-GB" sz="1400" b="1" dirty="0">
                <a:solidFill>
                  <a:schemeClr val="tx2"/>
                </a:solidFill>
                <a:effectLst/>
                <a:latin typeface="Arial" panose="020B0604020202020204" pitchFamily="34" charset="0"/>
                <a:ea typeface="Times New Roman" panose="02020603050405020304" pitchFamily="18" charset="0"/>
              </a:rPr>
              <a:t>Lite Models</a:t>
            </a:r>
            <a:endParaRPr lang="en-GB" sz="1400" dirty="0">
              <a:solidFill>
                <a:schemeClr val="tx2"/>
              </a:solidFill>
              <a:effectLst/>
              <a:latin typeface="Arial" panose="020B0604020202020204" pitchFamily="34" charset="0"/>
              <a:ea typeface="Times New Roman" panose="02020603050405020304" pitchFamily="18" charset="0"/>
            </a:endParaRPr>
          </a:p>
        </p:txBody>
      </p:sp>
      <p:sp>
        <p:nvSpPr>
          <p:cNvPr id="18" name="TextBox 17">
            <a:extLst>
              <a:ext uri="{FF2B5EF4-FFF2-40B4-BE49-F238E27FC236}">
                <a16:creationId xmlns:a16="http://schemas.microsoft.com/office/drawing/2014/main" id="{8AA64E36-9F08-41A2-91AD-C184C90104CA}"/>
              </a:ext>
            </a:extLst>
          </p:cNvPr>
          <p:cNvSpPr txBox="1"/>
          <p:nvPr/>
        </p:nvSpPr>
        <p:spPr>
          <a:xfrm>
            <a:off x="9155906" y="1144279"/>
            <a:ext cx="2786062" cy="307777"/>
          </a:xfrm>
          <a:prstGeom prst="rect">
            <a:avLst/>
          </a:prstGeom>
          <a:noFill/>
        </p:spPr>
        <p:txBody>
          <a:bodyPr wrap="square">
            <a:spAutoFit/>
          </a:bodyPr>
          <a:lstStyle/>
          <a:p>
            <a:pPr lvl="0" algn="just">
              <a:spcBef>
                <a:spcPts val="600"/>
              </a:spcBef>
              <a:spcAft>
                <a:spcPts val="600"/>
              </a:spcAft>
            </a:pPr>
            <a:r>
              <a:rPr lang="en-US" b="1" dirty="0">
                <a:solidFill>
                  <a:schemeClr val="tx2"/>
                </a:solidFill>
                <a:latin typeface="Arial" panose="020B0604020202020204" pitchFamily="34" charset="0"/>
                <a:ea typeface="Times New Roman" panose="02020603050405020304" pitchFamily="18" charset="0"/>
              </a:rPr>
              <a:t>Entity</a:t>
            </a:r>
            <a:r>
              <a:rPr lang="en-GB" b="1" dirty="0">
                <a:solidFill>
                  <a:schemeClr val="tx2"/>
                </a:solidFill>
                <a:latin typeface="Arial" panose="020B0604020202020204" pitchFamily="34" charset="0"/>
                <a:ea typeface="Times New Roman" panose="02020603050405020304" pitchFamily="18" charset="0"/>
              </a:rPr>
              <a:t> Set</a:t>
            </a:r>
            <a:endParaRPr lang="en-GB" sz="1400" dirty="0">
              <a:solidFill>
                <a:schemeClr val="tx2"/>
              </a:solidFill>
              <a:effectLst/>
              <a:latin typeface="Arial" panose="020B0604020202020204" pitchFamily="34" charset="0"/>
              <a:ea typeface="Times New Roman" panose="02020603050405020304" pitchFamily="18" charset="0"/>
            </a:endParaRPr>
          </a:p>
        </p:txBody>
      </p:sp>
      <p:sp>
        <p:nvSpPr>
          <p:cNvPr id="19" name="TextBox 18">
            <a:extLst>
              <a:ext uri="{FF2B5EF4-FFF2-40B4-BE49-F238E27FC236}">
                <a16:creationId xmlns:a16="http://schemas.microsoft.com/office/drawing/2014/main" id="{83580F5C-01AD-432C-8398-19D1E3C631C0}"/>
              </a:ext>
            </a:extLst>
          </p:cNvPr>
          <p:cNvSpPr txBox="1"/>
          <p:nvPr/>
        </p:nvSpPr>
        <p:spPr>
          <a:xfrm>
            <a:off x="6617846" y="1144279"/>
            <a:ext cx="2063531" cy="307777"/>
          </a:xfrm>
          <a:prstGeom prst="rect">
            <a:avLst/>
          </a:prstGeom>
          <a:noFill/>
        </p:spPr>
        <p:txBody>
          <a:bodyPr wrap="square">
            <a:spAutoFit/>
          </a:bodyPr>
          <a:lstStyle/>
          <a:p>
            <a:pPr lvl="0" algn="just">
              <a:spcBef>
                <a:spcPts val="600"/>
              </a:spcBef>
              <a:spcAft>
                <a:spcPts val="600"/>
              </a:spcAft>
            </a:pPr>
            <a:r>
              <a:rPr lang="en-US" b="1" dirty="0">
                <a:solidFill>
                  <a:schemeClr val="tx2"/>
                </a:solidFill>
                <a:latin typeface="Arial" panose="020B0604020202020204" pitchFamily="34" charset="0"/>
                <a:ea typeface="Times New Roman" panose="02020603050405020304" pitchFamily="18" charset="0"/>
              </a:rPr>
              <a:t>Aggregation Rules</a:t>
            </a:r>
            <a:endParaRPr lang="en-GB" sz="1400" dirty="0">
              <a:solidFill>
                <a:schemeClr val="tx2"/>
              </a:solidFill>
              <a:effectLst/>
              <a:latin typeface="Arial" panose="020B0604020202020204" pitchFamily="34" charset="0"/>
              <a:ea typeface="Times New Roman" panose="02020603050405020304" pitchFamily="18" charset="0"/>
            </a:endParaRPr>
          </a:p>
        </p:txBody>
      </p:sp>
      <p:sp>
        <p:nvSpPr>
          <p:cNvPr id="21" name="TextBox 20">
            <a:extLst>
              <a:ext uri="{FF2B5EF4-FFF2-40B4-BE49-F238E27FC236}">
                <a16:creationId xmlns:a16="http://schemas.microsoft.com/office/drawing/2014/main" id="{35140A67-5891-44EA-8DAA-AADDF428A702}"/>
              </a:ext>
            </a:extLst>
          </p:cNvPr>
          <p:cNvSpPr txBox="1"/>
          <p:nvPr/>
        </p:nvSpPr>
        <p:spPr>
          <a:xfrm>
            <a:off x="62090" y="595773"/>
            <a:ext cx="11805473" cy="307777"/>
          </a:xfrm>
          <a:prstGeom prst="rect">
            <a:avLst/>
          </a:prstGeom>
          <a:noFill/>
        </p:spPr>
        <p:txBody>
          <a:bodyPr wrap="square">
            <a:spAutoFit/>
          </a:bodyPr>
          <a:lstStyle/>
          <a:p>
            <a:pPr marL="180340" algn="just">
              <a:spcBef>
                <a:spcPts val="600"/>
              </a:spcBef>
              <a:spcAft>
                <a:spcPts val="600"/>
              </a:spcAft>
            </a:pPr>
            <a:r>
              <a:rPr lang="en-GB" sz="1400" dirty="0">
                <a:effectLst/>
                <a:latin typeface="Arial" panose="020B0604020202020204" pitchFamily="34" charset="0"/>
                <a:ea typeface="Times New Roman" panose="02020603050405020304" pitchFamily="18" charset="0"/>
              </a:rPr>
              <a:t>Four </a:t>
            </a:r>
            <a:r>
              <a:rPr lang="en-GB" dirty="0">
                <a:latin typeface="Arial" panose="020B0604020202020204" pitchFamily="34" charset="0"/>
                <a:ea typeface="Times New Roman" panose="02020603050405020304" pitchFamily="18" charset="0"/>
              </a:rPr>
              <a:t>tabs from the ICM interface template is in scope and use cases associated to the corresponding tabs are listed below</a:t>
            </a:r>
            <a:endParaRPr lang="en-GB" sz="1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7812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Key Timelines</a:t>
            </a:r>
          </a:p>
        </p:txBody>
      </p:sp>
      <p:sp>
        <p:nvSpPr>
          <p:cNvPr id="2" name="Rectangle 1">
            <a:extLst>
              <a:ext uri="{FF2B5EF4-FFF2-40B4-BE49-F238E27FC236}">
                <a16:creationId xmlns:a16="http://schemas.microsoft.com/office/drawing/2014/main" id="{09E0E476-B786-417D-BDBC-5ADE0CB32D6F}"/>
              </a:ext>
            </a:extLst>
          </p:cNvPr>
          <p:cNvSpPr/>
          <p:nvPr/>
        </p:nvSpPr>
        <p:spPr>
          <a:xfrm>
            <a:off x="501569" y="926377"/>
            <a:ext cx="6096000" cy="1711366"/>
          </a:xfrm>
          <a:prstGeom prst="rect">
            <a:avLst/>
          </a:prstGeom>
        </p:spPr>
        <p:txBody>
          <a:bodyPr wrap="square">
            <a:spAutoFit/>
          </a:bodyPr>
          <a:lstStyle/>
          <a:p>
            <a:pPr>
              <a:lnSpc>
                <a:spcPct val="150000"/>
              </a:lnSpc>
            </a:pPr>
            <a:r>
              <a:rPr lang="en-GB" sz="1800" dirty="0"/>
              <a:t>Proposal Submission – </a:t>
            </a:r>
            <a:r>
              <a:rPr lang="en-GB" sz="1800" b="1" dirty="0"/>
              <a:t>9</a:t>
            </a:r>
            <a:r>
              <a:rPr lang="en-GB" sz="1800" b="1" baseline="30000" dirty="0"/>
              <a:t>th</a:t>
            </a:r>
            <a:r>
              <a:rPr lang="en-GB" sz="1800" b="1" dirty="0"/>
              <a:t> December 2022</a:t>
            </a:r>
            <a:r>
              <a:rPr lang="en-GB" sz="1800" dirty="0"/>
              <a:t> </a:t>
            </a:r>
          </a:p>
          <a:p>
            <a:pPr>
              <a:lnSpc>
                <a:spcPct val="150000"/>
              </a:lnSpc>
            </a:pPr>
            <a:r>
              <a:rPr lang="en-GB" sz="1800" dirty="0"/>
              <a:t>Proposal Presentation - </a:t>
            </a:r>
            <a:r>
              <a:rPr lang="en-GB" sz="1800" b="1" dirty="0"/>
              <a:t>16</a:t>
            </a:r>
            <a:r>
              <a:rPr lang="en-GB" sz="1800" b="1" baseline="30000" dirty="0"/>
              <a:t>th</a:t>
            </a:r>
            <a:r>
              <a:rPr lang="en-GB" sz="1800" b="1" dirty="0"/>
              <a:t> December 2022</a:t>
            </a:r>
          </a:p>
          <a:p>
            <a:pPr>
              <a:lnSpc>
                <a:spcPct val="150000"/>
              </a:lnSpc>
            </a:pPr>
            <a:r>
              <a:rPr lang="en-GB" sz="1800" dirty="0"/>
              <a:t>PoC Start – Beginning of </a:t>
            </a:r>
            <a:r>
              <a:rPr lang="en-GB" sz="1800" b="1" dirty="0"/>
              <a:t>Jan’23</a:t>
            </a:r>
          </a:p>
          <a:p>
            <a:pPr>
              <a:lnSpc>
                <a:spcPct val="150000"/>
              </a:lnSpc>
            </a:pPr>
            <a:r>
              <a:rPr lang="en-GB" sz="1800" dirty="0"/>
              <a:t>PoC Delivery – </a:t>
            </a:r>
            <a:r>
              <a:rPr lang="en-GB" sz="1800" b="1" dirty="0"/>
              <a:t>End of Q1 2023</a:t>
            </a:r>
          </a:p>
        </p:txBody>
      </p:sp>
      <p:sp>
        <p:nvSpPr>
          <p:cNvPr id="4" name="Title 1">
            <a:extLst>
              <a:ext uri="{FF2B5EF4-FFF2-40B4-BE49-F238E27FC236}">
                <a16:creationId xmlns:a16="http://schemas.microsoft.com/office/drawing/2014/main" id="{8AAE33F4-CDF6-47A7-8BBE-B36FF496FF54}"/>
              </a:ext>
            </a:extLst>
          </p:cNvPr>
          <p:cNvSpPr txBox="1">
            <a:spLocks/>
          </p:cNvSpPr>
          <p:nvPr/>
        </p:nvSpPr>
        <p:spPr>
          <a:xfrm>
            <a:off x="315991" y="3213556"/>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Deliverables</a:t>
            </a:r>
          </a:p>
        </p:txBody>
      </p:sp>
      <p:sp>
        <p:nvSpPr>
          <p:cNvPr id="5" name="Rectangle 4">
            <a:extLst>
              <a:ext uri="{FF2B5EF4-FFF2-40B4-BE49-F238E27FC236}">
                <a16:creationId xmlns:a16="http://schemas.microsoft.com/office/drawing/2014/main" id="{3EA0E608-A229-47F2-A188-722A672AD74B}"/>
              </a:ext>
            </a:extLst>
          </p:cNvPr>
          <p:cNvSpPr/>
          <p:nvPr/>
        </p:nvSpPr>
        <p:spPr>
          <a:xfrm>
            <a:off x="501568" y="3765706"/>
            <a:ext cx="8529889"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GB" sz="1800" dirty="0"/>
              <a:t>Solution Design Document </a:t>
            </a:r>
          </a:p>
          <a:p>
            <a:pPr marL="285750" indent="-285750">
              <a:lnSpc>
                <a:spcPct val="150000"/>
              </a:lnSpc>
              <a:buFont typeface="Arial" panose="020B0604020202020204" pitchFamily="34" charset="0"/>
              <a:buChar char="•"/>
            </a:pPr>
            <a:r>
              <a:rPr lang="en-GB" sz="1800" dirty="0"/>
              <a:t>Test Completion Report – Pru </a:t>
            </a:r>
            <a:r>
              <a:rPr lang="en-GB" sz="1800"/>
              <a:t>testing team (SIT, UAT, BAT)??</a:t>
            </a:r>
            <a:endParaRPr lang="en-GB" sz="1800" dirty="0"/>
          </a:p>
          <a:p>
            <a:pPr marL="285750" indent="-285750">
              <a:lnSpc>
                <a:spcPct val="150000"/>
              </a:lnSpc>
              <a:buFont typeface="Arial" panose="020B0604020202020204" pitchFamily="34" charset="0"/>
              <a:buChar char="•"/>
            </a:pPr>
            <a:r>
              <a:rPr lang="en-GB" sz="1800" dirty="0"/>
              <a:t>Source Code, Deployment Package, DB Scripts and Release Note</a:t>
            </a:r>
          </a:p>
          <a:p>
            <a:pPr marL="285750" indent="-285750">
              <a:lnSpc>
                <a:spcPct val="150000"/>
              </a:lnSpc>
              <a:buFont typeface="Arial" panose="020B0604020202020204" pitchFamily="34" charset="0"/>
              <a:buChar char="•"/>
            </a:pPr>
            <a:r>
              <a:rPr lang="en-GB" sz="1800" dirty="0"/>
              <a:t>Release Management Process</a:t>
            </a:r>
          </a:p>
          <a:p>
            <a:pPr>
              <a:lnSpc>
                <a:spcPct val="150000"/>
              </a:lnSpc>
            </a:pPr>
            <a:endParaRPr lang="en-GB" sz="1800" b="1" dirty="0"/>
          </a:p>
        </p:txBody>
      </p:sp>
    </p:spTree>
    <p:extLst>
      <p:ext uri="{BB962C8B-B14F-4D97-AF65-F5344CB8AC3E}">
        <p14:creationId xmlns:p14="http://schemas.microsoft.com/office/powerpoint/2010/main" val="142801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8" name="TextBox 7"/>
          <p:cNvSpPr txBox="1"/>
          <p:nvPr/>
        </p:nvSpPr>
        <p:spPr>
          <a:xfrm>
            <a:off x="10321350" y="6035823"/>
            <a:ext cx="1625958" cy="338554"/>
          </a:xfrm>
          <a:prstGeom prst="rect">
            <a:avLst/>
          </a:prstGeom>
          <a:noFill/>
        </p:spPr>
        <p:txBody>
          <a:bodyPr wrap="square" rtlCol="0">
            <a:spAutoFit/>
          </a:bodyPr>
          <a:lstStyle/>
          <a:p>
            <a:pPr defTabSz="685680"/>
            <a:r>
              <a:rPr lang="en-US" sz="16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26</a:t>
            </a:r>
            <a:r>
              <a:rPr lang="en-US" sz="1600" b="1" baseline="30000"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th</a:t>
            </a:r>
            <a:r>
              <a:rPr lang="en-US" sz="16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 Nov 2019</a:t>
            </a:r>
            <a:endParaRPr lang="en-US" sz="14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F77F8C26-A29F-4D6F-BC28-359FBFC359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80963"/>
            <a:ext cx="12192003" cy="6858000"/>
          </a:xfrm>
          <a:prstGeom prst="rect">
            <a:avLst/>
          </a:prstGeom>
        </p:spPr>
      </p:pic>
      <p:sp>
        <p:nvSpPr>
          <p:cNvPr id="7" name="TextBox 6"/>
          <p:cNvSpPr txBox="1"/>
          <p:nvPr/>
        </p:nvSpPr>
        <p:spPr>
          <a:xfrm>
            <a:off x="6563432" y="2787079"/>
            <a:ext cx="5211226" cy="830997"/>
          </a:xfrm>
          <a:prstGeom prst="rect">
            <a:avLst/>
          </a:prstGeom>
          <a:noFill/>
        </p:spPr>
        <p:txBody>
          <a:bodyPr wrap="square" rtlCol="0">
            <a:spAutoFit/>
          </a:bodyPr>
          <a:lstStyle/>
          <a:p>
            <a:pPr defTabSz="685680"/>
            <a:r>
              <a:rPr lang="en-US" sz="24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rPr>
              <a:t>ICM Overview, Key Components and Business Processes</a:t>
            </a:r>
            <a:endParaRPr lang="en-US" sz="2000" b="1" dirty="0">
              <a:solidFill>
                <a:prstClr val="white"/>
              </a:solidFill>
              <a:latin typeface="Segoe UI Light" panose="020B0502040204020203" pitchFamily="34" charset="0"/>
              <a:ea typeface="Open Sans" panose="020B0606030504020204" pitchFamily="34" charset="0"/>
              <a:cs typeface="Segoe UI Light" panose="020B0502040204020203" pitchFamily="34" charset="0"/>
            </a:endParaRPr>
          </a:p>
        </p:txBody>
      </p:sp>
    </p:spTree>
    <p:extLst>
      <p:ext uri="{BB962C8B-B14F-4D97-AF65-F5344CB8AC3E}">
        <p14:creationId xmlns:p14="http://schemas.microsoft.com/office/powerpoint/2010/main" val="89075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CF8DD0-757C-4423-8DEF-6BDD8DC84735}"/>
              </a:ext>
            </a:extLst>
          </p:cNvPr>
          <p:cNvSpPr txBox="1">
            <a:spLocks/>
          </p:cNvSpPr>
          <p:nvPr/>
        </p:nvSpPr>
        <p:spPr>
          <a:xfrm>
            <a:off x="315991" y="189958"/>
            <a:ext cx="11003426" cy="430887"/>
          </a:xfrm>
          <a:prstGeom prst="rect">
            <a:avLst/>
          </a:prstGeom>
        </p:spPr>
        <p:txBody>
          <a:bodyPr vert="horz" wrap="square" lIns="91440" tIns="45720" rIns="91440" bIns="45720" rtlCol="0" anchor="ctr">
            <a:normAutofit/>
          </a:bodyPr>
          <a:lstStyle>
            <a:defPPr>
              <a:defRPr lang="en-US"/>
            </a:defPPr>
            <a:lvl1pPr marR="0" lvl="0" indent="0" fontAlgn="auto">
              <a:lnSpc>
                <a:spcPct val="90000"/>
              </a:lnSpc>
              <a:spcBef>
                <a:spcPct val="0"/>
              </a:spcBef>
              <a:spcAft>
                <a:spcPts val="0"/>
              </a:spcAft>
              <a:buClrTx/>
              <a:buSzTx/>
              <a:buFontTx/>
              <a:buNone/>
              <a:tabLst/>
              <a:defRPr kumimoji="0" sz="2400" b="1" i="0" u="none" strike="noStrike" cap="none" spc="0" normalizeH="0" baseline="0">
                <a:ln>
                  <a:noFill/>
                </a:ln>
                <a:solidFill>
                  <a:srgbClr val="44546A"/>
                </a:solidFill>
                <a:effectLst/>
                <a:uLnTx/>
                <a:uFillTx/>
                <a:latin typeface="Candara" panose="020E0502030303020204" pitchFamily="34" charset="0"/>
                <a:ea typeface="+mj-ea"/>
                <a:cs typeface="+mj-cs"/>
              </a:defRPr>
            </a:lvl1pPr>
          </a:lstStyle>
          <a:p>
            <a:r>
              <a:rPr lang="en-US" dirty="0"/>
              <a:t>Solvency and ICM Overview</a:t>
            </a:r>
          </a:p>
        </p:txBody>
      </p:sp>
      <p:sp>
        <p:nvSpPr>
          <p:cNvPr id="3" name="Rectangle 2">
            <a:extLst>
              <a:ext uri="{FF2B5EF4-FFF2-40B4-BE49-F238E27FC236}">
                <a16:creationId xmlns:a16="http://schemas.microsoft.com/office/drawing/2014/main" id="{F27B412E-58EA-49C5-859A-0A1DB91AA736}"/>
              </a:ext>
            </a:extLst>
          </p:cNvPr>
          <p:cNvSpPr/>
          <p:nvPr/>
        </p:nvSpPr>
        <p:spPr>
          <a:xfrm>
            <a:off x="362678" y="733246"/>
            <a:ext cx="11355710" cy="1323439"/>
          </a:xfrm>
          <a:prstGeom prst="rect">
            <a:avLst/>
          </a:prstGeom>
        </p:spPr>
        <p:txBody>
          <a:bodyPr wrap="square">
            <a:spAutoFit/>
          </a:bodyPr>
          <a:lstStyle/>
          <a:p>
            <a:r>
              <a:rPr lang="en-GB" sz="1600" dirty="0"/>
              <a:t>The design of the ICM was initially prompted by the Solvency II directive, which was a fundamental change in the solvency framework for European insurance groups. The ICM has from that time been run with two calibrations, being Solvency II and Economic Capital (</a:t>
            </a:r>
            <a:r>
              <a:rPr lang="en-GB" sz="1600" dirty="0" err="1"/>
              <a:t>ECap</a:t>
            </a:r>
            <a:r>
              <a:rPr lang="en-GB" sz="1600" dirty="0"/>
              <a:t>). In 2021 the Group Internal Capital Assessment (GIECA) replaced the ECAP metric.  Going forward GIECA will become the single metric of the Group. </a:t>
            </a:r>
          </a:p>
          <a:p>
            <a:r>
              <a:rPr lang="en-GB" sz="1600" dirty="0"/>
              <a:t>The key output of the ICM on a day-to-day basis is therefore the Economic Capital Requirement (ECR) at both GHO and BU levels. </a:t>
            </a:r>
          </a:p>
        </p:txBody>
      </p:sp>
      <p:pic>
        <p:nvPicPr>
          <p:cNvPr id="6" name="Picture 5">
            <a:extLst>
              <a:ext uri="{FF2B5EF4-FFF2-40B4-BE49-F238E27FC236}">
                <a16:creationId xmlns:a16="http://schemas.microsoft.com/office/drawing/2014/main" id="{AD07E187-68AF-4141-8B1B-865425EF1616}"/>
              </a:ext>
            </a:extLst>
          </p:cNvPr>
          <p:cNvPicPr>
            <a:picLocks noChangeAspect="1"/>
          </p:cNvPicPr>
          <p:nvPr/>
        </p:nvPicPr>
        <p:blipFill>
          <a:blip r:embed="rId3"/>
          <a:stretch>
            <a:fillRect/>
          </a:stretch>
        </p:blipFill>
        <p:spPr>
          <a:xfrm>
            <a:off x="4356740" y="2015198"/>
            <a:ext cx="7361648" cy="4662377"/>
          </a:xfrm>
          <a:prstGeom prst="rect">
            <a:avLst/>
          </a:prstGeom>
        </p:spPr>
      </p:pic>
      <p:sp>
        <p:nvSpPr>
          <p:cNvPr id="8" name="Rectangle 7">
            <a:extLst>
              <a:ext uri="{FF2B5EF4-FFF2-40B4-BE49-F238E27FC236}">
                <a16:creationId xmlns:a16="http://schemas.microsoft.com/office/drawing/2014/main" id="{1C510D7F-0A6D-468B-8273-F53ADCF6E7C6}"/>
              </a:ext>
            </a:extLst>
          </p:cNvPr>
          <p:cNvSpPr/>
          <p:nvPr/>
        </p:nvSpPr>
        <p:spPr>
          <a:xfrm>
            <a:off x="315991" y="2015198"/>
            <a:ext cx="3876181" cy="4770537"/>
          </a:xfrm>
          <a:prstGeom prst="rect">
            <a:avLst/>
          </a:prstGeom>
        </p:spPr>
        <p:txBody>
          <a:bodyPr wrap="square">
            <a:spAutoFit/>
          </a:bodyPr>
          <a:lstStyle/>
          <a:p>
            <a:endParaRPr lang="en-US" sz="1600" dirty="0"/>
          </a:p>
          <a:p>
            <a:r>
              <a:rPr lang="en-GB" sz="1600" dirty="0"/>
              <a:t>The ICM includes models used to calculate assets, technical provisions, risk margin and capital requirements, and is used to calculate the following (not an exhaustive list):</a:t>
            </a:r>
          </a:p>
          <a:p>
            <a:pPr marL="285750" indent="-285750">
              <a:buFont typeface="Arial" panose="020B0604020202020204" pitchFamily="34" charset="0"/>
              <a:buChar char="•"/>
            </a:pPr>
            <a:r>
              <a:rPr lang="en-GB" sz="1600" dirty="0"/>
              <a:t>Group and solo ECRs;</a:t>
            </a:r>
          </a:p>
          <a:p>
            <a:pPr marL="285750" indent="-285750">
              <a:buFont typeface="Arial" panose="020B0604020202020204" pitchFamily="34" charset="0"/>
              <a:buChar char="•"/>
            </a:pPr>
            <a:r>
              <a:rPr lang="en-GB" sz="1600" dirty="0"/>
              <a:t>“What If” impact analysis on the ECR;</a:t>
            </a:r>
          </a:p>
          <a:p>
            <a:pPr marL="285750" indent="-285750">
              <a:buFont typeface="Arial" panose="020B0604020202020204" pitchFamily="34" charset="0"/>
              <a:buChar char="•"/>
            </a:pPr>
            <a:r>
              <a:rPr lang="en-GB" sz="1600" dirty="0"/>
              <a:t>Risk margin;</a:t>
            </a:r>
          </a:p>
          <a:p>
            <a:pPr marL="285750" indent="-285750">
              <a:buFont typeface="Arial" panose="020B0604020202020204" pitchFamily="34" charset="0"/>
              <a:buChar char="•"/>
            </a:pPr>
            <a:r>
              <a:rPr lang="en-GB" sz="1600" dirty="0"/>
              <a:t>Approximate assets, technical provisions and ECR on a “live” basis for continual solvency monitoring and for “What If” analysis;</a:t>
            </a:r>
          </a:p>
          <a:p>
            <a:pPr marL="285750" indent="-285750">
              <a:buFont typeface="Arial" panose="020B0604020202020204" pitchFamily="34" charset="0"/>
              <a:buChar char="•"/>
            </a:pPr>
            <a:r>
              <a:rPr lang="en-GB" sz="1600" dirty="0"/>
              <a:t>Projection of the balance sheet for up to 3 years in advance; and</a:t>
            </a:r>
          </a:p>
          <a:p>
            <a:pPr marL="285750" indent="-285750">
              <a:buFont typeface="Arial" panose="020B0604020202020204" pitchFamily="34" charset="0"/>
              <a:buChar char="•"/>
            </a:pPr>
            <a:r>
              <a:rPr lang="en-GB" sz="1600" dirty="0"/>
              <a:t>Profit and loss attribution – both Own Funds and /Available Economic Capital.</a:t>
            </a:r>
          </a:p>
          <a:p>
            <a:endParaRPr lang="en-US" sz="1600" dirty="0"/>
          </a:p>
          <a:p>
            <a:endParaRPr lang="en-GB" sz="1600" dirty="0"/>
          </a:p>
        </p:txBody>
      </p:sp>
    </p:spTree>
    <p:extLst>
      <p:ext uri="{BB962C8B-B14F-4D97-AF65-F5344CB8AC3E}">
        <p14:creationId xmlns:p14="http://schemas.microsoft.com/office/powerpoint/2010/main" val="766225875"/>
      </p:ext>
    </p:extLst>
  </p:cSld>
  <p:clrMapOvr>
    <a:masterClrMapping/>
  </p:clrMapOvr>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4_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941F181984D44DB0904B3B003DA66B" ma:contentTypeVersion="2" ma:contentTypeDescription="Create a new document." ma:contentTypeScope="" ma:versionID="08058fb893e0a7ba542b8fb01236556f">
  <xsd:schema xmlns:xsd="http://www.w3.org/2001/XMLSchema" xmlns:xs="http://www.w3.org/2001/XMLSchema" xmlns:p="http://schemas.microsoft.com/office/2006/metadata/properties" xmlns:ns2="ac4a593e-5cd6-4144-9b3e-0ead5a718899" targetNamespace="http://schemas.microsoft.com/office/2006/metadata/properties" ma:root="true" ma:fieldsID="718ae213fb168b45d76280273bb38e00" ns2:_="">
    <xsd:import namespace="ac4a593e-5cd6-4144-9b3e-0ead5a71889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4a593e-5cd6-4144-9b3e-0ead5a718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01A69C-B0D9-4307-8869-3A380493C2D6}">
  <ds:schemaRefs>
    <ds:schemaRef ds:uri="http://schemas.microsoft.com/sharepoint/v3/contenttype/forms"/>
  </ds:schemaRefs>
</ds:datastoreItem>
</file>

<file path=customXml/itemProps2.xml><?xml version="1.0" encoding="utf-8"?>
<ds:datastoreItem xmlns:ds="http://schemas.openxmlformats.org/officeDocument/2006/customXml" ds:itemID="{068B85D8-DAE5-4525-A83F-6586BA1C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4a593e-5cd6-4144-9b3e-0ead5a718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0B2E05-BD9B-4195-B606-0211D5A927E4}">
  <ds:schemaRefs>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b4aeaefc-d3c5-49d8-b7a3-fca4baeff9d2"/>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3707</TotalTime>
  <Words>4929</Words>
  <Application>Microsoft Office PowerPoint</Application>
  <PresentationFormat>Widescreen</PresentationFormat>
  <Paragraphs>320</Paragraphs>
  <Slides>21</Slides>
  <Notes>19</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Corp PPT Template 2017_16x9</vt:lpstr>
      <vt:lpstr>4_Corp PPT Template 2017_16x9</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Amith B</dc:creator>
  <cp:lastModifiedBy>Amalraj, Lawrence</cp:lastModifiedBy>
  <cp:revision>117</cp:revision>
  <dcterms:created xsi:type="dcterms:W3CDTF">2020-07-25T22:09:43Z</dcterms:created>
  <dcterms:modified xsi:type="dcterms:W3CDTF">2023-01-20T11:54:51Z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0x0101008D941F181984D44DB0904B3B003DA66B</vt:lpwstr>
  </property>
</Properties>
</file>