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VIVEK VIJAYAKUMAR NAIR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VIVEK VIJAYAKUMAR NAIR</a:t>
            </a:r>
            <a:endParaRPr lang="en-US" sz="2000" b="1" dirty="0">
              <a:solidFill>
                <a:schemeClr val="bg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</a:t>
            </a:r>
            <a:r>
              <a:rPr lang="en-US" sz="20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/>
              </a:rPr>
              <a:t>PILLAI COLLEGE OF ENGINEERING PANVEL COMPUTER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ways this tool can be expanded and improved in the future: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Video Steganography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Extend the concept to hide messages inside video files.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Integration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Securely upload and retrieve steganographic images from the cloud.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Image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artificial intelligence to improve security and detect tampered images.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an Android/iOS app for secure mobile steganography.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Anti-Detection Mechanisms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Improve resistance against steganalysis techniques used to detect hidden messages.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today's digital world, secure communication is a major concern. Traditional encryption methods can be detected easily, making secret data transmission vulnerable to interception. Steganography offers a solution by hiding confidential information within images, making it virtually undetectable. This project provides a simple and effective way to conceal and retrieve messages from images while ensuring password protection for added security.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several powerful technologies to achieve seamless encryption and decryption: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language for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an interactive and user-friendly GUI for easy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handling image processing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with matrix operations to manipulate image pixels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 (PIL)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Facilitates image handling and supports various formats.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tool stands out due to several innovative features: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Password-protected encryption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only authorized users can access the hidden message.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Stealth 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Messages remain hidden inside images, making them undetectable to the human eye.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encoded image saving &amp; preview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Saves the modified image directly to the desktop and opens it automatically.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GUI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simple and intuitive interface allows both encryption and decryption with just a few clicks.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&amp; Fast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Efficient algorithms ensure that image processing is done quickly without high computational demands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has practical applications for various users: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Journalists &amp; Activists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sensitive communications and avoid censorship.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👨‍💻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data protection strategies and test steganography security.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Forensics Experts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Recover hidden data in images for investigation purposes.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📧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Anyone who wants a private and secure way to send secret messages.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81EFBA4B-DECF-6072-1EAF-2DA4F3B1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73" y="1188563"/>
            <a:ext cx="6082422" cy="2385082"/>
          </a:xfrm>
        </p:spPr>
      </p:pic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500EE755-5B93-F2A0-646A-12DB495D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374" y="1188563"/>
            <a:ext cx="2210108" cy="1047896"/>
          </a:xfrm>
          <a:prstGeom prst="rect">
            <a:avLst/>
          </a:prstGeom>
        </p:spPr>
      </p:pic>
      <p:pic>
        <p:nvPicPr>
          <p:cNvPr id="13" name="Picture 12" descr="A screenshot of a computer error">
            <a:extLst>
              <a:ext uri="{FF2B5EF4-FFF2-40B4-BE49-F238E27FC236}">
                <a16:creationId xmlns:a16="http://schemas.microsoft.com/office/drawing/2014/main" id="{0F5B716C-BC47-CD96-27C1-FC4626DC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7147" y="4911491"/>
            <a:ext cx="2948563" cy="1532234"/>
          </a:xfrm>
          <a:prstGeom prst="rect">
            <a:avLst/>
          </a:prstGeom>
        </p:spPr>
      </p:pic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EF39B1F3-4B2E-2D5D-EA08-635FB762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1" y="3764604"/>
            <a:ext cx="4941651" cy="2930614"/>
          </a:xfrm>
          <a:prstGeom prst="rect">
            <a:avLst/>
          </a:prstGeom>
        </p:spPr>
      </p:pic>
      <p:pic>
        <p:nvPicPr>
          <p:cNvPr id="17" name="Picture 16" descr="A screenshot of a message">
            <a:extLst>
              <a:ext uri="{FF2B5EF4-FFF2-40B4-BE49-F238E27FC236}">
                <a16:creationId xmlns:a16="http://schemas.microsoft.com/office/drawing/2014/main" id="{C8B187A5-2242-5A88-6EE4-C59FC6AE0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322" y="2889115"/>
            <a:ext cx="2924583" cy="193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Image Steganography Tool is a secure, efficient, and user-friendly way to conceal sensitive messages within images. With password protection, automatic file saving, and an intuitive GUI, it offers a robust solution for private communication. The project showcases how steganography can be effectively used for secure, covert messaging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https://github.com/vivekpce/imagestego-gui.git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84</TotalTime>
  <Words>537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athiranair1904@gmail.com</cp:lastModifiedBy>
  <cp:revision>27</cp:revision>
  <dcterms:created xsi:type="dcterms:W3CDTF">2021-05-26T16:50:10Z</dcterms:created>
  <dcterms:modified xsi:type="dcterms:W3CDTF">2025-02-19T13:06:41Z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