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E48"/>
    <a:srgbClr val="820000"/>
    <a:srgbClr val="7A0000"/>
    <a:srgbClr val="9A0000"/>
    <a:srgbClr val="1966FF"/>
    <a:srgbClr val="A7C4FF"/>
    <a:srgbClr val="5D9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D4A140-9DB6-49A0-997F-A1DBCDD5D0EE}" v="448" dt="2025-09-24T16:09:12.7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82" autoAdjust="0"/>
    <p:restoredTop sz="94660"/>
  </p:normalViewPr>
  <p:slideViewPr>
    <p:cSldViewPr snapToGrid="0">
      <p:cViewPr>
        <p:scale>
          <a:sx n="125" d="100"/>
          <a:sy n="125" d="100"/>
        </p:scale>
        <p:origin x="1472" y="-2724"/>
      </p:cViewPr>
      <p:guideLst/>
    </p:cSldViewPr>
  </p:slideViewPr>
  <p:notesTextViewPr>
    <p:cViewPr>
      <p:scale>
        <a:sx n="1" d="1"/>
        <a:sy n="1" d="1"/>
      </p:scale>
      <p:origin x="0" y="0"/>
    </p:cViewPr>
  </p:notesTextViewPr>
  <p:sorterViewPr>
    <p:cViewPr>
      <p:scale>
        <a:sx n="55" d="100"/>
        <a:sy n="5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dam, Vivek (Cognizant)" userId="7b17e59d-64e0-4b48-8b9c-da65953089bc" providerId="ADAL" clId="{3FD4A140-9DB6-49A0-997F-A1DBCDD5D0EE}"/>
    <pc:docChg chg="undo redo custSel addSld delSld modSld">
      <pc:chgData name="Kadam, Vivek (Cognizant)" userId="7b17e59d-64e0-4b48-8b9c-da65953089bc" providerId="ADAL" clId="{3FD4A140-9DB6-49A0-997F-A1DBCDD5D0EE}" dt="2025-09-25T05:13:23.256" v="9475" actId="1035"/>
      <pc:docMkLst>
        <pc:docMk/>
      </pc:docMkLst>
      <pc:sldChg chg="addSp delSp modSp mod">
        <pc:chgData name="Kadam, Vivek (Cognizant)" userId="7b17e59d-64e0-4b48-8b9c-da65953089bc" providerId="ADAL" clId="{3FD4A140-9DB6-49A0-997F-A1DBCDD5D0EE}" dt="2025-09-25T05:13:23.256" v="9475" actId="1035"/>
        <pc:sldMkLst>
          <pc:docMk/>
          <pc:sldMk cId="1344932474" sldId="256"/>
        </pc:sldMkLst>
        <pc:spChg chg="add mod">
          <ac:chgData name="Kadam, Vivek (Cognizant)" userId="7b17e59d-64e0-4b48-8b9c-da65953089bc" providerId="ADAL" clId="{3FD4A140-9DB6-49A0-997F-A1DBCDD5D0EE}" dt="2025-09-24T06:06:13.297" v="3898"/>
          <ac:spMkLst>
            <pc:docMk/>
            <pc:sldMk cId="1344932474" sldId="256"/>
            <ac:spMk id="2" creationId="{4D1CA121-70B3-208F-4F1C-7C98D388BB8B}"/>
          </ac:spMkLst>
        </pc:spChg>
        <pc:spChg chg="add del mod">
          <ac:chgData name="Kadam, Vivek (Cognizant)" userId="7b17e59d-64e0-4b48-8b9c-da65953089bc" providerId="ADAL" clId="{3FD4A140-9DB6-49A0-997F-A1DBCDD5D0EE}" dt="2025-09-24T06:14:48.891" v="4069" actId="478"/>
          <ac:spMkLst>
            <pc:docMk/>
            <pc:sldMk cId="1344932474" sldId="256"/>
            <ac:spMk id="3" creationId="{DF75B98B-CF3B-A102-6695-4CDA29343AE1}"/>
          </ac:spMkLst>
        </pc:spChg>
        <pc:spChg chg="del mod">
          <ac:chgData name="Kadam, Vivek (Cognizant)" userId="7b17e59d-64e0-4b48-8b9c-da65953089bc" providerId="ADAL" clId="{3FD4A140-9DB6-49A0-997F-A1DBCDD5D0EE}" dt="2025-09-24T06:03:36.412" v="3859" actId="478"/>
          <ac:spMkLst>
            <pc:docMk/>
            <pc:sldMk cId="1344932474" sldId="256"/>
            <ac:spMk id="5" creationId="{DD236543-DD4F-4A80-B961-C72F192AFA5B}"/>
          </ac:spMkLst>
        </pc:spChg>
        <pc:spChg chg="mod">
          <ac:chgData name="Kadam, Vivek (Cognizant)" userId="7b17e59d-64e0-4b48-8b9c-da65953089bc" providerId="ADAL" clId="{3FD4A140-9DB6-49A0-997F-A1DBCDD5D0EE}" dt="2025-09-24T16:09:12.705" v="9389" actId="164"/>
          <ac:spMkLst>
            <pc:docMk/>
            <pc:sldMk cId="1344932474" sldId="256"/>
            <ac:spMk id="8" creationId="{6F3C6424-BF21-4060-AE07-6104126EA2A8}"/>
          </ac:spMkLst>
        </pc:spChg>
        <pc:spChg chg="del mod">
          <ac:chgData name="Kadam, Vivek (Cognizant)" userId="7b17e59d-64e0-4b48-8b9c-da65953089bc" providerId="ADAL" clId="{3FD4A140-9DB6-49A0-997F-A1DBCDD5D0EE}" dt="2025-09-24T12:50:31.488" v="6347" actId="478"/>
          <ac:spMkLst>
            <pc:docMk/>
            <pc:sldMk cId="1344932474" sldId="256"/>
            <ac:spMk id="9" creationId="{82CAA864-B027-45F4-B6F2-D4E7AC0C8F62}"/>
          </ac:spMkLst>
        </pc:spChg>
        <pc:spChg chg="del">
          <ac:chgData name="Kadam, Vivek (Cognizant)" userId="7b17e59d-64e0-4b48-8b9c-da65953089bc" providerId="ADAL" clId="{3FD4A140-9DB6-49A0-997F-A1DBCDD5D0EE}" dt="2025-09-24T06:24:42.571" v="4312" actId="478"/>
          <ac:spMkLst>
            <pc:docMk/>
            <pc:sldMk cId="1344932474" sldId="256"/>
            <ac:spMk id="10" creationId="{1B066E87-45E8-4A7E-97CD-100D98819452}"/>
          </ac:spMkLst>
        </pc:spChg>
        <pc:spChg chg="del">
          <ac:chgData name="Kadam, Vivek (Cognizant)" userId="7b17e59d-64e0-4b48-8b9c-da65953089bc" providerId="ADAL" clId="{3FD4A140-9DB6-49A0-997F-A1DBCDD5D0EE}" dt="2025-09-24T06:26:44.041" v="4341" actId="478"/>
          <ac:spMkLst>
            <pc:docMk/>
            <pc:sldMk cId="1344932474" sldId="256"/>
            <ac:spMk id="11" creationId="{72030797-4687-4E01-80C8-5B767E576300}"/>
          </ac:spMkLst>
        </pc:spChg>
        <pc:spChg chg="mod">
          <ac:chgData name="Kadam, Vivek (Cognizant)" userId="7b17e59d-64e0-4b48-8b9c-da65953089bc" providerId="ADAL" clId="{3FD4A140-9DB6-49A0-997F-A1DBCDD5D0EE}" dt="2025-09-25T05:12:43.779" v="9455" actId="1035"/>
          <ac:spMkLst>
            <pc:docMk/>
            <pc:sldMk cId="1344932474" sldId="256"/>
            <ac:spMk id="12" creationId="{9B057263-489E-4708-814B-393E8D971E83}"/>
          </ac:spMkLst>
        </pc:spChg>
        <pc:spChg chg="del mod">
          <ac:chgData name="Kadam, Vivek (Cognizant)" userId="7b17e59d-64e0-4b48-8b9c-da65953089bc" providerId="ADAL" clId="{3FD4A140-9DB6-49A0-997F-A1DBCDD5D0EE}" dt="2025-09-24T11:18:23.923" v="4670" actId="478"/>
          <ac:spMkLst>
            <pc:docMk/>
            <pc:sldMk cId="1344932474" sldId="256"/>
            <ac:spMk id="13" creationId="{0916CB5E-BA3D-4630-9D17-62B6A33CBDB9}"/>
          </ac:spMkLst>
        </pc:spChg>
        <pc:spChg chg="add mod">
          <ac:chgData name="Kadam, Vivek (Cognizant)" userId="7b17e59d-64e0-4b48-8b9c-da65953089bc" providerId="ADAL" clId="{3FD4A140-9DB6-49A0-997F-A1DBCDD5D0EE}" dt="2025-09-24T06:10:55.719" v="4005" actId="1076"/>
          <ac:spMkLst>
            <pc:docMk/>
            <pc:sldMk cId="1344932474" sldId="256"/>
            <ac:spMk id="14" creationId="{D9589296-AD1A-959C-94FE-441FCF0BCD7F}"/>
          </ac:spMkLst>
        </pc:spChg>
        <pc:spChg chg="mod">
          <ac:chgData name="Kadam, Vivek (Cognizant)" userId="7b17e59d-64e0-4b48-8b9c-da65953089bc" providerId="ADAL" clId="{3FD4A140-9DB6-49A0-997F-A1DBCDD5D0EE}" dt="2025-09-24T16:07:17.009" v="9350" actId="12789"/>
          <ac:spMkLst>
            <pc:docMk/>
            <pc:sldMk cId="1344932474" sldId="256"/>
            <ac:spMk id="15" creationId="{2B20051D-6237-4B5B-8F7E-7DA578987B4E}"/>
          </ac:spMkLst>
        </pc:spChg>
        <pc:spChg chg="mod">
          <ac:chgData name="Kadam, Vivek (Cognizant)" userId="7b17e59d-64e0-4b48-8b9c-da65953089bc" providerId="ADAL" clId="{3FD4A140-9DB6-49A0-997F-A1DBCDD5D0EE}" dt="2025-09-24T16:07:44.976" v="9358" actId="552"/>
          <ac:spMkLst>
            <pc:docMk/>
            <pc:sldMk cId="1344932474" sldId="256"/>
            <ac:spMk id="16" creationId="{04235B24-D812-49B2-9BDC-426DB2289951}"/>
          </ac:spMkLst>
        </pc:spChg>
        <pc:spChg chg="mod">
          <ac:chgData name="Kadam, Vivek (Cognizant)" userId="7b17e59d-64e0-4b48-8b9c-da65953089bc" providerId="ADAL" clId="{3FD4A140-9DB6-49A0-997F-A1DBCDD5D0EE}" dt="2025-09-24T16:05:58.519" v="9322" actId="2711"/>
          <ac:spMkLst>
            <pc:docMk/>
            <pc:sldMk cId="1344932474" sldId="256"/>
            <ac:spMk id="17" creationId="{D5B88E8E-E538-4942-87FE-52C135E76C43}"/>
          </ac:spMkLst>
        </pc:spChg>
        <pc:spChg chg="mod">
          <ac:chgData name="Kadam, Vivek (Cognizant)" userId="7b17e59d-64e0-4b48-8b9c-da65953089bc" providerId="ADAL" clId="{3FD4A140-9DB6-49A0-997F-A1DBCDD5D0EE}" dt="2025-09-24T16:07:44.976" v="9358" actId="552"/>
          <ac:spMkLst>
            <pc:docMk/>
            <pc:sldMk cId="1344932474" sldId="256"/>
            <ac:spMk id="18" creationId="{F2D29713-65FB-47FE-8B4D-F561D2F97753}"/>
          </ac:spMkLst>
        </pc:spChg>
        <pc:spChg chg="add mod">
          <ac:chgData name="Kadam, Vivek (Cognizant)" userId="7b17e59d-64e0-4b48-8b9c-da65953089bc" providerId="ADAL" clId="{3FD4A140-9DB6-49A0-997F-A1DBCDD5D0EE}" dt="2025-09-25T05:12:31.878" v="9440" actId="14100"/>
          <ac:spMkLst>
            <pc:docMk/>
            <pc:sldMk cId="1344932474" sldId="256"/>
            <ac:spMk id="19" creationId="{A42C9406-3F08-C965-BF3D-CDA642FDB061}"/>
          </ac:spMkLst>
        </pc:spChg>
        <pc:spChg chg="del">
          <ac:chgData name="Kadam, Vivek (Cognizant)" userId="7b17e59d-64e0-4b48-8b9c-da65953089bc" providerId="ADAL" clId="{3FD4A140-9DB6-49A0-997F-A1DBCDD5D0EE}" dt="2025-09-24T06:24:46.544" v="4314" actId="478"/>
          <ac:spMkLst>
            <pc:docMk/>
            <pc:sldMk cId="1344932474" sldId="256"/>
            <ac:spMk id="20" creationId="{5C1103E7-47A3-49AE-BA9F-F935AF4021F6}"/>
          </ac:spMkLst>
        </pc:spChg>
        <pc:spChg chg="add mod">
          <ac:chgData name="Kadam, Vivek (Cognizant)" userId="7b17e59d-64e0-4b48-8b9c-da65953089bc" providerId="ADAL" clId="{3FD4A140-9DB6-49A0-997F-A1DBCDD5D0EE}" dt="2025-09-24T05:53:10.006" v="3658" actId="255"/>
          <ac:spMkLst>
            <pc:docMk/>
            <pc:sldMk cId="1344932474" sldId="256"/>
            <ac:spMk id="21" creationId="{9F304AD5-2FE8-955F-FF92-A9E0A0AA5D5F}"/>
          </ac:spMkLst>
        </pc:spChg>
        <pc:spChg chg="add del mod">
          <ac:chgData name="Kadam, Vivek (Cognizant)" userId="7b17e59d-64e0-4b48-8b9c-da65953089bc" providerId="ADAL" clId="{3FD4A140-9DB6-49A0-997F-A1DBCDD5D0EE}" dt="2025-09-24T06:14:45.289" v="4068" actId="478"/>
          <ac:spMkLst>
            <pc:docMk/>
            <pc:sldMk cId="1344932474" sldId="256"/>
            <ac:spMk id="23" creationId="{DBD3FFD7-C040-1251-C050-26D9B45DFCB1}"/>
          </ac:spMkLst>
        </pc:spChg>
        <pc:spChg chg="add del mod">
          <ac:chgData name="Kadam, Vivek (Cognizant)" userId="7b17e59d-64e0-4b48-8b9c-da65953089bc" providerId="ADAL" clId="{3FD4A140-9DB6-49A0-997F-A1DBCDD5D0EE}" dt="2025-09-24T06:14:45.289" v="4068" actId="478"/>
          <ac:spMkLst>
            <pc:docMk/>
            <pc:sldMk cId="1344932474" sldId="256"/>
            <ac:spMk id="24" creationId="{06B61393-4412-3ADE-C8F2-5D82639DDB0C}"/>
          </ac:spMkLst>
        </pc:spChg>
        <pc:spChg chg="add del mod">
          <ac:chgData name="Kadam, Vivek (Cognizant)" userId="7b17e59d-64e0-4b48-8b9c-da65953089bc" providerId="ADAL" clId="{3FD4A140-9DB6-49A0-997F-A1DBCDD5D0EE}" dt="2025-09-24T06:14:45.289" v="4068" actId="478"/>
          <ac:spMkLst>
            <pc:docMk/>
            <pc:sldMk cId="1344932474" sldId="256"/>
            <ac:spMk id="25" creationId="{351D288B-2F2A-C401-E29D-DB1006D778BB}"/>
          </ac:spMkLst>
        </pc:spChg>
        <pc:spChg chg="add del mod">
          <ac:chgData name="Kadam, Vivek (Cognizant)" userId="7b17e59d-64e0-4b48-8b9c-da65953089bc" providerId="ADAL" clId="{3FD4A140-9DB6-49A0-997F-A1DBCDD5D0EE}" dt="2025-09-24T06:14:45.289" v="4068" actId="478"/>
          <ac:spMkLst>
            <pc:docMk/>
            <pc:sldMk cId="1344932474" sldId="256"/>
            <ac:spMk id="26" creationId="{A0CE1077-0338-8754-FD77-3470C74FB618}"/>
          </ac:spMkLst>
        </pc:spChg>
        <pc:spChg chg="add del mod">
          <ac:chgData name="Kadam, Vivek (Cognizant)" userId="7b17e59d-64e0-4b48-8b9c-da65953089bc" providerId="ADAL" clId="{3FD4A140-9DB6-49A0-997F-A1DBCDD5D0EE}" dt="2025-09-24T06:14:45.289" v="4068" actId="478"/>
          <ac:spMkLst>
            <pc:docMk/>
            <pc:sldMk cId="1344932474" sldId="256"/>
            <ac:spMk id="27" creationId="{77B1D64A-1E7F-A02C-8DF8-669A4B319F80}"/>
          </ac:spMkLst>
        </pc:spChg>
        <pc:spChg chg="add mod">
          <ac:chgData name="Kadam, Vivek (Cognizant)" userId="7b17e59d-64e0-4b48-8b9c-da65953089bc" providerId="ADAL" clId="{3FD4A140-9DB6-49A0-997F-A1DBCDD5D0EE}" dt="2025-09-24T11:09:09.315" v="4458" actId="1037"/>
          <ac:spMkLst>
            <pc:docMk/>
            <pc:sldMk cId="1344932474" sldId="256"/>
            <ac:spMk id="33" creationId="{0579BE9E-4AFB-3AEC-15DE-90821865CB94}"/>
          </ac:spMkLst>
        </pc:spChg>
        <pc:spChg chg="add del mod">
          <ac:chgData name="Kadam, Vivek (Cognizant)" userId="7b17e59d-64e0-4b48-8b9c-da65953089bc" providerId="ADAL" clId="{3FD4A140-9DB6-49A0-997F-A1DBCDD5D0EE}" dt="2025-09-24T11:18:49.383" v="4671" actId="478"/>
          <ac:spMkLst>
            <pc:docMk/>
            <pc:sldMk cId="1344932474" sldId="256"/>
            <ac:spMk id="34" creationId="{6AF85F69-EBD8-C184-B159-242DCA5A76B3}"/>
          </ac:spMkLst>
        </pc:spChg>
        <pc:spChg chg="add del mod">
          <ac:chgData name="Kadam, Vivek (Cognizant)" userId="7b17e59d-64e0-4b48-8b9c-da65953089bc" providerId="ADAL" clId="{3FD4A140-9DB6-49A0-997F-A1DBCDD5D0EE}" dt="2025-09-24T05:39:57.055" v="3312" actId="478"/>
          <ac:spMkLst>
            <pc:docMk/>
            <pc:sldMk cId="1344932474" sldId="256"/>
            <ac:spMk id="35" creationId="{0D0618B0-0675-27CA-FC9D-FE53A3641A9C}"/>
          </ac:spMkLst>
        </pc:spChg>
        <pc:spChg chg="add del mod">
          <ac:chgData name="Kadam, Vivek (Cognizant)" userId="7b17e59d-64e0-4b48-8b9c-da65953089bc" providerId="ADAL" clId="{3FD4A140-9DB6-49A0-997F-A1DBCDD5D0EE}" dt="2025-09-24T06:14:45.289" v="4068" actId="478"/>
          <ac:spMkLst>
            <pc:docMk/>
            <pc:sldMk cId="1344932474" sldId="256"/>
            <ac:spMk id="35" creationId="{A226ACBF-FE7B-B739-984E-11F13FB77A21}"/>
          </ac:spMkLst>
        </pc:spChg>
        <pc:spChg chg="add del mod">
          <ac:chgData name="Kadam, Vivek (Cognizant)" userId="7b17e59d-64e0-4b48-8b9c-da65953089bc" providerId="ADAL" clId="{3FD4A140-9DB6-49A0-997F-A1DBCDD5D0EE}" dt="2025-09-24T05:39:57.055" v="3312" actId="478"/>
          <ac:spMkLst>
            <pc:docMk/>
            <pc:sldMk cId="1344932474" sldId="256"/>
            <ac:spMk id="36" creationId="{B99B128D-25CE-0474-3D1F-9B377F81B514}"/>
          </ac:spMkLst>
        </pc:spChg>
        <pc:spChg chg="add mod">
          <ac:chgData name="Kadam, Vivek (Cognizant)" userId="7b17e59d-64e0-4b48-8b9c-da65953089bc" providerId="ADAL" clId="{3FD4A140-9DB6-49A0-997F-A1DBCDD5D0EE}" dt="2025-09-24T06:15:17.937" v="4074"/>
          <ac:spMkLst>
            <pc:docMk/>
            <pc:sldMk cId="1344932474" sldId="256"/>
            <ac:spMk id="36" creationId="{C2DB6DDC-B9E6-A914-F815-33C5B4D44024}"/>
          </ac:spMkLst>
        </pc:spChg>
        <pc:spChg chg="add mod">
          <ac:chgData name="Kadam, Vivek (Cognizant)" userId="7b17e59d-64e0-4b48-8b9c-da65953089bc" providerId="ADAL" clId="{3FD4A140-9DB6-49A0-997F-A1DBCDD5D0EE}" dt="2025-09-24T06:15:17.937" v="4074"/>
          <ac:spMkLst>
            <pc:docMk/>
            <pc:sldMk cId="1344932474" sldId="256"/>
            <ac:spMk id="37" creationId="{2B3CBD9E-23C0-72D4-CB29-D7D761CFBDD5}"/>
          </ac:spMkLst>
        </pc:spChg>
        <pc:spChg chg="add del mod">
          <ac:chgData name="Kadam, Vivek (Cognizant)" userId="7b17e59d-64e0-4b48-8b9c-da65953089bc" providerId="ADAL" clId="{3FD4A140-9DB6-49A0-997F-A1DBCDD5D0EE}" dt="2025-09-24T05:40:04.504" v="3313" actId="478"/>
          <ac:spMkLst>
            <pc:docMk/>
            <pc:sldMk cId="1344932474" sldId="256"/>
            <ac:spMk id="37" creationId="{D36DD24D-2F8F-9108-8D41-942AF46F5779}"/>
          </ac:spMkLst>
        </pc:spChg>
        <pc:spChg chg="add mod">
          <ac:chgData name="Kadam, Vivek (Cognizant)" userId="7b17e59d-64e0-4b48-8b9c-da65953089bc" providerId="ADAL" clId="{3FD4A140-9DB6-49A0-997F-A1DBCDD5D0EE}" dt="2025-09-24T05:28:15.474" v="3271" actId="1076"/>
          <ac:spMkLst>
            <pc:docMk/>
            <pc:sldMk cId="1344932474" sldId="256"/>
            <ac:spMk id="38" creationId="{1594570A-E4AD-608F-4239-B9E667BD836F}"/>
          </ac:spMkLst>
        </pc:spChg>
        <pc:spChg chg="add mod">
          <ac:chgData name="Kadam, Vivek (Cognizant)" userId="7b17e59d-64e0-4b48-8b9c-da65953089bc" providerId="ADAL" clId="{3FD4A140-9DB6-49A0-997F-A1DBCDD5D0EE}" dt="2025-09-24T06:15:17.937" v="4074"/>
          <ac:spMkLst>
            <pc:docMk/>
            <pc:sldMk cId="1344932474" sldId="256"/>
            <ac:spMk id="38" creationId="{26761495-51E9-6770-C2EE-B93C795D6DC5}"/>
          </ac:spMkLst>
        </pc:spChg>
        <pc:spChg chg="add del mod">
          <ac:chgData name="Kadam, Vivek (Cognizant)" userId="7b17e59d-64e0-4b48-8b9c-da65953089bc" providerId="ADAL" clId="{3FD4A140-9DB6-49A0-997F-A1DBCDD5D0EE}" dt="2025-09-24T05:39:57.055" v="3312" actId="478"/>
          <ac:spMkLst>
            <pc:docMk/>
            <pc:sldMk cId="1344932474" sldId="256"/>
            <ac:spMk id="39" creationId="{92DEC7EB-2FDA-7405-A7CC-FFC4C05E7DB0}"/>
          </ac:spMkLst>
        </pc:spChg>
        <pc:spChg chg="add mod">
          <ac:chgData name="Kadam, Vivek (Cognizant)" userId="7b17e59d-64e0-4b48-8b9c-da65953089bc" providerId="ADAL" clId="{3FD4A140-9DB6-49A0-997F-A1DBCDD5D0EE}" dt="2025-09-24T06:15:17.937" v="4074"/>
          <ac:spMkLst>
            <pc:docMk/>
            <pc:sldMk cId="1344932474" sldId="256"/>
            <ac:spMk id="39" creationId="{A62284F0-ABCF-FBC7-0045-0F4D626B4EB9}"/>
          </ac:spMkLst>
        </pc:spChg>
        <pc:spChg chg="add mod">
          <ac:chgData name="Kadam, Vivek (Cognizant)" userId="7b17e59d-64e0-4b48-8b9c-da65953089bc" providerId="ADAL" clId="{3FD4A140-9DB6-49A0-997F-A1DBCDD5D0EE}" dt="2025-09-24T06:15:17.937" v="4074"/>
          <ac:spMkLst>
            <pc:docMk/>
            <pc:sldMk cId="1344932474" sldId="256"/>
            <ac:spMk id="40" creationId="{869F7314-322F-E9D2-17FE-AA2F0A60D67D}"/>
          </ac:spMkLst>
        </pc:spChg>
        <pc:spChg chg="add mod">
          <ac:chgData name="Kadam, Vivek (Cognizant)" userId="7b17e59d-64e0-4b48-8b9c-da65953089bc" providerId="ADAL" clId="{3FD4A140-9DB6-49A0-997F-A1DBCDD5D0EE}" dt="2025-09-24T06:15:17.937" v="4074"/>
          <ac:spMkLst>
            <pc:docMk/>
            <pc:sldMk cId="1344932474" sldId="256"/>
            <ac:spMk id="41" creationId="{500A9865-9F7C-125D-5351-03269F121E98}"/>
          </ac:spMkLst>
        </pc:spChg>
        <pc:spChg chg="add del mod">
          <ac:chgData name="Kadam, Vivek (Cognizant)" userId="7b17e59d-64e0-4b48-8b9c-da65953089bc" providerId="ADAL" clId="{3FD4A140-9DB6-49A0-997F-A1DBCDD5D0EE}" dt="2025-09-24T06:15:50.093" v="4081" actId="478"/>
          <ac:spMkLst>
            <pc:docMk/>
            <pc:sldMk cId="1344932474" sldId="256"/>
            <ac:spMk id="42" creationId="{4E148F33-14AC-1168-8DE4-BD0E280544E6}"/>
          </ac:spMkLst>
        </pc:spChg>
        <pc:spChg chg="del mod">
          <ac:chgData name="Kadam, Vivek (Cognizant)" userId="7b17e59d-64e0-4b48-8b9c-da65953089bc" providerId="ADAL" clId="{3FD4A140-9DB6-49A0-997F-A1DBCDD5D0EE}" dt="2025-09-24T12:09:23.436" v="5630" actId="478"/>
          <ac:spMkLst>
            <pc:docMk/>
            <pc:sldMk cId="1344932474" sldId="256"/>
            <ac:spMk id="45" creationId="{77DE3FBF-A837-743B-1C9F-B42920B37F33}"/>
          </ac:spMkLst>
        </pc:spChg>
        <pc:spChg chg="del mod">
          <ac:chgData name="Kadam, Vivek (Cognizant)" userId="7b17e59d-64e0-4b48-8b9c-da65953089bc" providerId="ADAL" clId="{3FD4A140-9DB6-49A0-997F-A1DBCDD5D0EE}" dt="2025-09-24T12:25:05.493" v="5772" actId="478"/>
          <ac:spMkLst>
            <pc:docMk/>
            <pc:sldMk cId="1344932474" sldId="256"/>
            <ac:spMk id="46" creationId="{F830E123-1D11-84D3-0604-711B5A1C3120}"/>
          </ac:spMkLst>
        </pc:spChg>
        <pc:spChg chg="del mod">
          <ac:chgData name="Kadam, Vivek (Cognizant)" userId="7b17e59d-64e0-4b48-8b9c-da65953089bc" providerId="ADAL" clId="{3FD4A140-9DB6-49A0-997F-A1DBCDD5D0EE}" dt="2025-09-24T12:25:05.493" v="5772" actId="478"/>
          <ac:spMkLst>
            <pc:docMk/>
            <pc:sldMk cId="1344932474" sldId="256"/>
            <ac:spMk id="47" creationId="{19F5E84E-9896-846E-328D-49C1EDD34A27}"/>
          </ac:spMkLst>
        </pc:spChg>
        <pc:spChg chg="del mod">
          <ac:chgData name="Kadam, Vivek (Cognizant)" userId="7b17e59d-64e0-4b48-8b9c-da65953089bc" providerId="ADAL" clId="{3FD4A140-9DB6-49A0-997F-A1DBCDD5D0EE}" dt="2025-09-24T12:13:53.008" v="5702" actId="478"/>
          <ac:spMkLst>
            <pc:docMk/>
            <pc:sldMk cId="1344932474" sldId="256"/>
            <ac:spMk id="48" creationId="{8DA51761-3188-DCC7-AEC6-177746E782B4}"/>
          </ac:spMkLst>
        </pc:spChg>
        <pc:spChg chg="mod">
          <ac:chgData name="Kadam, Vivek (Cognizant)" userId="7b17e59d-64e0-4b48-8b9c-da65953089bc" providerId="ADAL" clId="{3FD4A140-9DB6-49A0-997F-A1DBCDD5D0EE}" dt="2025-09-24T13:13:04.962" v="6686" actId="164"/>
          <ac:spMkLst>
            <pc:docMk/>
            <pc:sldMk cId="1344932474" sldId="256"/>
            <ac:spMk id="49" creationId="{F85BCA3B-795B-2394-E94E-4D623C8D8844}"/>
          </ac:spMkLst>
        </pc:spChg>
        <pc:spChg chg="del mod">
          <ac:chgData name="Kadam, Vivek (Cognizant)" userId="7b17e59d-64e0-4b48-8b9c-da65953089bc" providerId="ADAL" clId="{3FD4A140-9DB6-49A0-997F-A1DBCDD5D0EE}" dt="2025-09-24T12:25:14.970" v="5773" actId="478"/>
          <ac:spMkLst>
            <pc:docMk/>
            <pc:sldMk cId="1344932474" sldId="256"/>
            <ac:spMk id="50" creationId="{9469F950-403C-9BAE-33EE-14E1F3A770F1}"/>
          </ac:spMkLst>
        </pc:spChg>
        <pc:spChg chg="del mod">
          <ac:chgData name="Kadam, Vivek (Cognizant)" userId="7b17e59d-64e0-4b48-8b9c-da65953089bc" providerId="ADAL" clId="{3FD4A140-9DB6-49A0-997F-A1DBCDD5D0EE}" dt="2025-09-24T11:53:06.082" v="5181" actId="478"/>
          <ac:spMkLst>
            <pc:docMk/>
            <pc:sldMk cId="1344932474" sldId="256"/>
            <ac:spMk id="51" creationId="{7A711D73-9A90-D6AB-5FD0-9C2849FC8AFB}"/>
          </ac:spMkLst>
        </pc:spChg>
        <pc:spChg chg="del mod">
          <ac:chgData name="Kadam, Vivek (Cognizant)" userId="7b17e59d-64e0-4b48-8b9c-da65953089bc" providerId="ADAL" clId="{3FD4A140-9DB6-49A0-997F-A1DBCDD5D0EE}" dt="2025-09-24T11:53:06.082" v="5181" actId="478"/>
          <ac:spMkLst>
            <pc:docMk/>
            <pc:sldMk cId="1344932474" sldId="256"/>
            <ac:spMk id="52" creationId="{EBF94A31-619D-3834-948C-EB57B0C5D059}"/>
          </ac:spMkLst>
        </pc:spChg>
        <pc:spChg chg="del mod">
          <ac:chgData name="Kadam, Vivek (Cognizant)" userId="7b17e59d-64e0-4b48-8b9c-da65953089bc" providerId="ADAL" clId="{3FD4A140-9DB6-49A0-997F-A1DBCDD5D0EE}" dt="2025-09-24T11:53:06.082" v="5181" actId="478"/>
          <ac:spMkLst>
            <pc:docMk/>
            <pc:sldMk cId="1344932474" sldId="256"/>
            <ac:spMk id="53" creationId="{EF0523C8-9E8C-6E16-72FE-73360C175D9C}"/>
          </ac:spMkLst>
        </pc:spChg>
        <pc:spChg chg="add del mod">
          <ac:chgData name="Kadam, Vivek (Cognizant)" userId="7b17e59d-64e0-4b48-8b9c-da65953089bc" providerId="ADAL" clId="{3FD4A140-9DB6-49A0-997F-A1DBCDD5D0EE}" dt="2025-09-24T11:53:39.938" v="5186" actId="478"/>
          <ac:spMkLst>
            <pc:docMk/>
            <pc:sldMk cId="1344932474" sldId="256"/>
            <ac:spMk id="54" creationId="{A5C67E58-F8A1-5B9F-8585-AD0503BC5FFA}"/>
          </ac:spMkLst>
        </pc:spChg>
        <pc:spChg chg="add del mod">
          <ac:chgData name="Kadam, Vivek (Cognizant)" userId="7b17e59d-64e0-4b48-8b9c-da65953089bc" providerId="ADAL" clId="{3FD4A140-9DB6-49A0-997F-A1DBCDD5D0EE}" dt="2025-09-24T11:53:39.938" v="5186" actId="478"/>
          <ac:spMkLst>
            <pc:docMk/>
            <pc:sldMk cId="1344932474" sldId="256"/>
            <ac:spMk id="55" creationId="{07329874-364A-BD9B-2232-48EC642BB0A1}"/>
          </ac:spMkLst>
        </pc:spChg>
        <pc:spChg chg="add del mod">
          <ac:chgData name="Kadam, Vivek (Cognizant)" userId="7b17e59d-64e0-4b48-8b9c-da65953089bc" providerId="ADAL" clId="{3FD4A140-9DB6-49A0-997F-A1DBCDD5D0EE}" dt="2025-09-24T11:53:39.938" v="5186" actId="478"/>
          <ac:spMkLst>
            <pc:docMk/>
            <pc:sldMk cId="1344932474" sldId="256"/>
            <ac:spMk id="56" creationId="{49664F91-DEDE-E047-1869-411374C88C42}"/>
          </ac:spMkLst>
        </pc:spChg>
        <pc:spChg chg="del mod">
          <ac:chgData name="Kadam, Vivek (Cognizant)" userId="7b17e59d-64e0-4b48-8b9c-da65953089bc" providerId="ADAL" clId="{3FD4A140-9DB6-49A0-997F-A1DBCDD5D0EE}" dt="2025-09-24T12:09:32.433" v="5631" actId="478"/>
          <ac:spMkLst>
            <pc:docMk/>
            <pc:sldMk cId="1344932474" sldId="256"/>
            <ac:spMk id="66" creationId="{49AC9B45-CACF-5D5F-1A0C-2F28BC53CACC}"/>
          </ac:spMkLst>
        </pc:spChg>
        <pc:spChg chg="del">
          <ac:chgData name="Kadam, Vivek (Cognizant)" userId="7b17e59d-64e0-4b48-8b9c-da65953089bc" providerId="ADAL" clId="{3FD4A140-9DB6-49A0-997F-A1DBCDD5D0EE}" dt="2025-09-24T12:09:23.436" v="5630" actId="478"/>
          <ac:spMkLst>
            <pc:docMk/>
            <pc:sldMk cId="1344932474" sldId="256"/>
            <ac:spMk id="68" creationId="{182E91F6-431E-0EB4-FB70-4E437841D399}"/>
          </ac:spMkLst>
        </pc:spChg>
        <pc:spChg chg="del mod">
          <ac:chgData name="Kadam, Vivek (Cognizant)" userId="7b17e59d-64e0-4b48-8b9c-da65953089bc" providerId="ADAL" clId="{3FD4A140-9DB6-49A0-997F-A1DBCDD5D0EE}" dt="2025-09-24T12:09:32.433" v="5631" actId="478"/>
          <ac:spMkLst>
            <pc:docMk/>
            <pc:sldMk cId="1344932474" sldId="256"/>
            <ac:spMk id="72" creationId="{559F34FE-C55A-BBAA-876D-B1023BA12A64}"/>
          </ac:spMkLst>
        </pc:spChg>
        <pc:spChg chg="del mod">
          <ac:chgData name="Kadam, Vivek (Cognizant)" userId="7b17e59d-64e0-4b48-8b9c-da65953089bc" providerId="ADAL" clId="{3FD4A140-9DB6-49A0-997F-A1DBCDD5D0EE}" dt="2025-09-24T12:09:23.436" v="5630" actId="478"/>
          <ac:spMkLst>
            <pc:docMk/>
            <pc:sldMk cId="1344932474" sldId="256"/>
            <ac:spMk id="76" creationId="{8E15529B-E554-FC5C-28D8-50B3190CCFF8}"/>
          </ac:spMkLst>
        </pc:spChg>
        <pc:spChg chg="del">
          <ac:chgData name="Kadam, Vivek (Cognizant)" userId="7b17e59d-64e0-4b48-8b9c-da65953089bc" providerId="ADAL" clId="{3FD4A140-9DB6-49A0-997F-A1DBCDD5D0EE}" dt="2025-09-24T05:27:36.649" v="3268" actId="478"/>
          <ac:spMkLst>
            <pc:docMk/>
            <pc:sldMk cId="1344932474" sldId="256"/>
            <ac:spMk id="78" creationId="{060A342F-F133-1DC6-7226-CD707A9A093D}"/>
          </ac:spMkLst>
        </pc:spChg>
        <pc:spChg chg="add del mod">
          <ac:chgData name="Kadam, Vivek (Cognizant)" userId="7b17e59d-64e0-4b48-8b9c-da65953089bc" providerId="ADAL" clId="{3FD4A140-9DB6-49A0-997F-A1DBCDD5D0EE}" dt="2025-09-24T12:09:32.433" v="5631" actId="478"/>
          <ac:spMkLst>
            <pc:docMk/>
            <pc:sldMk cId="1344932474" sldId="256"/>
            <ac:spMk id="78" creationId="{A898E3E4-BBD9-B7C0-2714-007D22E24D04}"/>
          </ac:spMkLst>
        </pc:spChg>
        <pc:spChg chg="del">
          <ac:chgData name="Kadam, Vivek (Cognizant)" userId="7b17e59d-64e0-4b48-8b9c-da65953089bc" providerId="ADAL" clId="{3FD4A140-9DB6-49A0-997F-A1DBCDD5D0EE}" dt="2025-09-24T05:27:36.649" v="3268" actId="478"/>
          <ac:spMkLst>
            <pc:docMk/>
            <pc:sldMk cId="1344932474" sldId="256"/>
            <ac:spMk id="79" creationId="{FA2B8DF2-4354-A8F9-2646-4C36B785855A}"/>
          </ac:spMkLst>
        </pc:spChg>
        <pc:spChg chg="add del mod">
          <ac:chgData name="Kadam, Vivek (Cognizant)" userId="7b17e59d-64e0-4b48-8b9c-da65953089bc" providerId="ADAL" clId="{3FD4A140-9DB6-49A0-997F-A1DBCDD5D0EE}" dt="2025-09-24T05:27:36.649" v="3268" actId="478"/>
          <ac:spMkLst>
            <pc:docMk/>
            <pc:sldMk cId="1344932474" sldId="256"/>
            <ac:spMk id="80" creationId="{01E45374-305F-EFED-1EFF-81248E4534A6}"/>
          </ac:spMkLst>
        </pc:spChg>
        <pc:spChg chg="add del mod">
          <ac:chgData name="Kadam, Vivek (Cognizant)" userId="7b17e59d-64e0-4b48-8b9c-da65953089bc" providerId="ADAL" clId="{3FD4A140-9DB6-49A0-997F-A1DBCDD5D0EE}" dt="2025-09-24T05:39:37.691" v="3311" actId="478"/>
          <ac:spMkLst>
            <pc:docMk/>
            <pc:sldMk cId="1344932474" sldId="256"/>
            <ac:spMk id="81" creationId="{F683F5D7-62A0-51FA-B835-67AED1D58A57}"/>
          </ac:spMkLst>
        </pc:spChg>
        <pc:spChg chg="mod">
          <ac:chgData name="Kadam, Vivek (Cognizant)" userId="7b17e59d-64e0-4b48-8b9c-da65953089bc" providerId="ADAL" clId="{3FD4A140-9DB6-49A0-997F-A1DBCDD5D0EE}" dt="2025-09-24T14:00:20.221" v="7843" actId="1035"/>
          <ac:spMkLst>
            <pc:docMk/>
            <pc:sldMk cId="1344932474" sldId="256"/>
            <ac:spMk id="84" creationId="{89CFD73B-3E90-677D-6A10-66BEC88941B9}"/>
          </ac:spMkLst>
        </pc:spChg>
        <pc:spChg chg="add mod">
          <ac:chgData name="Kadam, Vivek (Cognizant)" userId="7b17e59d-64e0-4b48-8b9c-da65953089bc" providerId="ADAL" clId="{3FD4A140-9DB6-49A0-997F-A1DBCDD5D0EE}" dt="2025-09-24T11:33:50.541" v="4957" actId="207"/>
          <ac:spMkLst>
            <pc:docMk/>
            <pc:sldMk cId="1344932474" sldId="256"/>
            <ac:spMk id="86" creationId="{E89BB91C-E2F6-380D-992C-7775C0172570}"/>
          </ac:spMkLst>
        </pc:spChg>
        <pc:spChg chg="add mod">
          <ac:chgData name="Kadam, Vivek (Cognizant)" userId="7b17e59d-64e0-4b48-8b9c-da65953089bc" providerId="ADAL" clId="{3FD4A140-9DB6-49A0-997F-A1DBCDD5D0EE}" dt="2025-09-24T05:25:18.887" v="3235" actId="2711"/>
          <ac:spMkLst>
            <pc:docMk/>
            <pc:sldMk cId="1344932474" sldId="256"/>
            <ac:spMk id="88" creationId="{E8351008-FBDB-7F4B-F4AE-EFBF0F620CAB}"/>
          </ac:spMkLst>
        </pc:spChg>
        <pc:spChg chg="del mod">
          <ac:chgData name="Kadam, Vivek (Cognizant)" userId="7b17e59d-64e0-4b48-8b9c-da65953089bc" providerId="ADAL" clId="{3FD4A140-9DB6-49A0-997F-A1DBCDD5D0EE}" dt="2025-09-24T12:09:23.436" v="5630" actId="478"/>
          <ac:spMkLst>
            <pc:docMk/>
            <pc:sldMk cId="1344932474" sldId="256"/>
            <ac:spMk id="89" creationId="{4931093D-72CC-2AA7-75B9-19751B9B53B5}"/>
          </ac:spMkLst>
        </pc:spChg>
        <pc:spChg chg="add del mod">
          <ac:chgData name="Kadam, Vivek (Cognizant)" userId="7b17e59d-64e0-4b48-8b9c-da65953089bc" providerId="ADAL" clId="{3FD4A140-9DB6-49A0-997F-A1DBCDD5D0EE}" dt="2025-09-24T05:39:37.691" v="3311" actId="478"/>
          <ac:spMkLst>
            <pc:docMk/>
            <pc:sldMk cId="1344932474" sldId="256"/>
            <ac:spMk id="89" creationId="{8DD13E49-D523-7729-D290-0DC200428C4C}"/>
          </ac:spMkLst>
        </pc:spChg>
        <pc:spChg chg="add del mod">
          <ac:chgData name="Kadam, Vivek (Cognizant)" userId="7b17e59d-64e0-4b48-8b9c-da65953089bc" providerId="ADAL" clId="{3FD4A140-9DB6-49A0-997F-A1DBCDD5D0EE}" dt="2025-09-24T11:11:23.955" v="4513" actId="478"/>
          <ac:spMkLst>
            <pc:docMk/>
            <pc:sldMk cId="1344932474" sldId="256"/>
            <ac:spMk id="90" creationId="{6C826FD6-4C65-48AC-B553-3CD64864231B}"/>
          </ac:spMkLst>
        </pc:spChg>
        <pc:spChg chg="del mod">
          <ac:chgData name="Kadam, Vivek (Cognizant)" userId="7b17e59d-64e0-4b48-8b9c-da65953089bc" providerId="ADAL" clId="{3FD4A140-9DB6-49A0-997F-A1DBCDD5D0EE}" dt="2025-09-24T05:27:29.816" v="3267" actId="478"/>
          <ac:spMkLst>
            <pc:docMk/>
            <pc:sldMk cId="1344932474" sldId="256"/>
            <ac:spMk id="91" creationId="{B29CC12C-A479-D1C3-465C-3C2E8D159BB0}"/>
          </ac:spMkLst>
        </pc:spChg>
        <pc:spChg chg="add del mod">
          <ac:chgData name="Kadam, Vivek (Cognizant)" userId="7b17e59d-64e0-4b48-8b9c-da65953089bc" providerId="ADAL" clId="{3FD4A140-9DB6-49A0-997F-A1DBCDD5D0EE}" dt="2025-09-24T05:27:29.816" v="3267" actId="478"/>
          <ac:spMkLst>
            <pc:docMk/>
            <pc:sldMk cId="1344932474" sldId="256"/>
            <ac:spMk id="92" creationId="{1EAF19FA-010B-AF3C-A756-69E85F6A1C0E}"/>
          </ac:spMkLst>
        </pc:spChg>
        <pc:spChg chg="add del mod">
          <ac:chgData name="Kadam, Vivek (Cognizant)" userId="7b17e59d-64e0-4b48-8b9c-da65953089bc" providerId="ADAL" clId="{3FD4A140-9DB6-49A0-997F-A1DBCDD5D0EE}" dt="2025-09-24T05:27:29.816" v="3267" actId="478"/>
          <ac:spMkLst>
            <pc:docMk/>
            <pc:sldMk cId="1344932474" sldId="256"/>
            <ac:spMk id="93" creationId="{4ACB4C8E-8C51-556E-3BD3-C6A51D945FA0}"/>
          </ac:spMkLst>
        </pc:spChg>
        <pc:spChg chg="del mod">
          <ac:chgData name="Kadam, Vivek (Cognizant)" userId="7b17e59d-64e0-4b48-8b9c-da65953089bc" providerId="ADAL" clId="{3FD4A140-9DB6-49A0-997F-A1DBCDD5D0EE}" dt="2025-09-24T05:39:37.691" v="3311" actId="478"/>
          <ac:spMkLst>
            <pc:docMk/>
            <pc:sldMk cId="1344932474" sldId="256"/>
            <ac:spMk id="95" creationId="{1A930723-C273-AC6B-8526-08C19FC2EB8A}"/>
          </ac:spMkLst>
        </pc:spChg>
        <pc:spChg chg="add del">
          <ac:chgData name="Kadam, Vivek (Cognizant)" userId="7b17e59d-64e0-4b48-8b9c-da65953089bc" providerId="ADAL" clId="{3FD4A140-9DB6-49A0-997F-A1DBCDD5D0EE}" dt="2025-09-24T11:31:42.451" v="4921" actId="22"/>
          <ac:spMkLst>
            <pc:docMk/>
            <pc:sldMk cId="1344932474" sldId="256"/>
            <ac:spMk id="96" creationId="{6BCD49DA-49B4-87DB-30D3-A0AB80769B77}"/>
          </ac:spMkLst>
        </pc:spChg>
        <pc:spChg chg="add mod">
          <ac:chgData name="Kadam, Vivek (Cognizant)" userId="7b17e59d-64e0-4b48-8b9c-da65953089bc" providerId="ADAL" clId="{3FD4A140-9DB6-49A0-997F-A1DBCDD5D0EE}" dt="2025-09-24T11:46:38.178" v="5069"/>
          <ac:spMkLst>
            <pc:docMk/>
            <pc:sldMk cId="1344932474" sldId="256"/>
            <ac:spMk id="97" creationId="{B8A4729C-2F91-A0B1-4D04-B745E0670F4E}"/>
          </ac:spMkLst>
        </pc:spChg>
        <pc:spChg chg="add del mod">
          <ac:chgData name="Kadam, Vivek (Cognizant)" userId="7b17e59d-64e0-4b48-8b9c-da65953089bc" providerId="ADAL" clId="{3FD4A140-9DB6-49A0-997F-A1DBCDD5D0EE}" dt="2025-09-24T12:40:40.443" v="6138" actId="478"/>
          <ac:spMkLst>
            <pc:docMk/>
            <pc:sldMk cId="1344932474" sldId="256"/>
            <ac:spMk id="98" creationId="{E893745C-B7BA-F47F-7F7D-5EC4FAF5F636}"/>
          </ac:spMkLst>
        </pc:spChg>
        <pc:spChg chg="add del mod">
          <ac:chgData name="Kadam, Vivek (Cognizant)" userId="7b17e59d-64e0-4b48-8b9c-da65953089bc" providerId="ADAL" clId="{3FD4A140-9DB6-49A0-997F-A1DBCDD5D0EE}" dt="2025-09-24T05:39:37.691" v="3311" actId="478"/>
          <ac:spMkLst>
            <pc:docMk/>
            <pc:sldMk cId="1344932474" sldId="256"/>
            <ac:spMk id="98" creationId="{ED37ACC0-0C81-FC29-35F3-621A6B8E4258}"/>
          </ac:spMkLst>
        </pc:spChg>
        <pc:spChg chg="add mod">
          <ac:chgData name="Kadam, Vivek (Cognizant)" userId="7b17e59d-64e0-4b48-8b9c-da65953089bc" providerId="ADAL" clId="{3FD4A140-9DB6-49A0-997F-A1DBCDD5D0EE}" dt="2025-09-24T11:49:19.139" v="5106" actId="1076"/>
          <ac:spMkLst>
            <pc:docMk/>
            <pc:sldMk cId="1344932474" sldId="256"/>
            <ac:spMk id="99" creationId="{A1924046-95A2-CE79-6EBB-8E7B73C16746}"/>
          </ac:spMkLst>
        </pc:spChg>
        <pc:spChg chg="add mod">
          <ac:chgData name="Kadam, Vivek (Cognizant)" userId="7b17e59d-64e0-4b48-8b9c-da65953089bc" providerId="ADAL" clId="{3FD4A140-9DB6-49A0-997F-A1DBCDD5D0EE}" dt="2025-09-24T05:27:17.385" v="3266" actId="1076"/>
          <ac:spMkLst>
            <pc:docMk/>
            <pc:sldMk cId="1344932474" sldId="256"/>
            <ac:spMk id="99" creationId="{D01A19C6-7904-544D-404D-66EE7D6B5054}"/>
          </ac:spMkLst>
        </pc:spChg>
        <pc:spChg chg="add del mod">
          <ac:chgData name="Kadam, Vivek (Cognizant)" userId="7b17e59d-64e0-4b48-8b9c-da65953089bc" providerId="ADAL" clId="{3FD4A140-9DB6-49A0-997F-A1DBCDD5D0EE}" dt="2025-09-24T12:14:41.886" v="5711" actId="478"/>
          <ac:spMkLst>
            <pc:docMk/>
            <pc:sldMk cId="1344932474" sldId="256"/>
            <ac:spMk id="100" creationId="{06D19234-8131-C8BB-6071-C9998F7AD826}"/>
          </ac:spMkLst>
        </pc:spChg>
        <pc:spChg chg="mod">
          <ac:chgData name="Kadam, Vivek (Cognizant)" userId="7b17e59d-64e0-4b48-8b9c-da65953089bc" providerId="ADAL" clId="{3FD4A140-9DB6-49A0-997F-A1DBCDD5D0EE}" dt="2025-09-24T05:25:18.887" v="3235" actId="2711"/>
          <ac:spMkLst>
            <pc:docMk/>
            <pc:sldMk cId="1344932474" sldId="256"/>
            <ac:spMk id="100" creationId="{7A1D7775-A76A-262F-2AB6-0FA7FF96D0DB}"/>
          </ac:spMkLst>
        </pc:spChg>
        <pc:spChg chg="add mod">
          <ac:chgData name="Kadam, Vivek (Cognizant)" userId="7b17e59d-64e0-4b48-8b9c-da65953089bc" providerId="ADAL" clId="{3FD4A140-9DB6-49A0-997F-A1DBCDD5D0EE}" dt="2025-09-24T05:27:17.385" v="3266" actId="1076"/>
          <ac:spMkLst>
            <pc:docMk/>
            <pc:sldMk cId="1344932474" sldId="256"/>
            <ac:spMk id="101" creationId="{39A91876-64B6-7AE3-0810-6D157B42994B}"/>
          </ac:spMkLst>
        </pc:spChg>
        <pc:spChg chg="add del mod">
          <ac:chgData name="Kadam, Vivek (Cognizant)" userId="7b17e59d-64e0-4b48-8b9c-da65953089bc" providerId="ADAL" clId="{3FD4A140-9DB6-49A0-997F-A1DBCDD5D0EE}" dt="2025-09-24T12:13:52.008" v="5701" actId="478"/>
          <ac:spMkLst>
            <pc:docMk/>
            <pc:sldMk cId="1344932474" sldId="256"/>
            <ac:spMk id="101" creationId="{A0F4AF65-6348-F5C4-9405-17A8DFCCC20A}"/>
          </ac:spMkLst>
        </pc:spChg>
        <pc:spChg chg="add mod">
          <ac:chgData name="Kadam, Vivek (Cognizant)" userId="7b17e59d-64e0-4b48-8b9c-da65953089bc" providerId="ADAL" clId="{3FD4A140-9DB6-49A0-997F-A1DBCDD5D0EE}" dt="2025-09-24T11:49:19.139" v="5106" actId="1076"/>
          <ac:spMkLst>
            <pc:docMk/>
            <pc:sldMk cId="1344932474" sldId="256"/>
            <ac:spMk id="102" creationId="{2830FE4D-9A2E-9735-E7FD-CCEFC2831103}"/>
          </ac:spMkLst>
        </pc:spChg>
        <pc:spChg chg="del mod">
          <ac:chgData name="Kadam, Vivek (Cognizant)" userId="7b17e59d-64e0-4b48-8b9c-da65953089bc" providerId="ADAL" clId="{3FD4A140-9DB6-49A0-997F-A1DBCDD5D0EE}" dt="2025-09-24T05:39:37.691" v="3311" actId="478"/>
          <ac:spMkLst>
            <pc:docMk/>
            <pc:sldMk cId="1344932474" sldId="256"/>
            <ac:spMk id="102" creationId="{B25F1DA6-E114-BA80-9CAE-02CAEE42EA6D}"/>
          </ac:spMkLst>
        </pc:spChg>
        <pc:spChg chg="mod ord topLvl">
          <ac:chgData name="Kadam, Vivek (Cognizant)" userId="7b17e59d-64e0-4b48-8b9c-da65953089bc" providerId="ADAL" clId="{3FD4A140-9DB6-49A0-997F-A1DBCDD5D0EE}" dt="2025-09-24T13:21:12.125" v="7024" actId="164"/>
          <ac:spMkLst>
            <pc:docMk/>
            <pc:sldMk cId="1344932474" sldId="256"/>
            <ac:spMk id="103" creationId="{03EC083F-D771-45AF-9BFC-4147F9E09986}"/>
          </ac:spMkLst>
        </pc:spChg>
        <pc:spChg chg="mod ord topLvl">
          <ac:chgData name="Kadam, Vivek (Cognizant)" userId="7b17e59d-64e0-4b48-8b9c-da65953089bc" providerId="ADAL" clId="{3FD4A140-9DB6-49A0-997F-A1DBCDD5D0EE}" dt="2025-09-24T13:21:12.125" v="7024" actId="164"/>
          <ac:spMkLst>
            <pc:docMk/>
            <pc:sldMk cId="1344932474" sldId="256"/>
            <ac:spMk id="104" creationId="{E2EF314B-0AC9-4ED9-8367-BAF5A5E7487F}"/>
          </ac:spMkLst>
        </pc:spChg>
        <pc:spChg chg="add mod">
          <ac:chgData name="Kadam, Vivek (Cognizant)" userId="7b17e59d-64e0-4b48-8b9c-da65953089bc" providerId="ADAL" clId="{3FD4A140-9DB6-49A0-997F-A1DBCDD5D0EE}" dt="2025-09-24T05:27:17.385" v="3266" actId="1076"/>
          <ac:spMkLst>
            <pc:docMk/>
            <pc:sldMk cId="1344932474" sldId="256"/>
            <ac:spMk id="105" creationId="{9DAF84CC-4032-9F6E-78A5-11B0E269D29A}"/>
          </ac:spMkLst>
        </pc:spChg>
        <pc:spChg chg="add del mod">
          <ac:chgData name="Kadam, Vivek (Cognizant)" userId="7b17e59d-64e0-4b48-8b9c-da65953089bc" providerId="ADAL" clId="{3FD4A140-9DB6-49A0-997F-A1DBCDD5D0EE}" dt="2025-09-24T12:14:41.886" v="5711" actId="478"/>
          <ac:spMkLst>
            <pc:docMk/>
            <pc:sldMk cId="1344932474" sldId="256"/>
            <ac:spMk id="105" creationId="{F8466472-59C3-066A-CC0B-CEA59EEA25B5}"/>
          </ac:spMkLst>
        </pc:spChg>
        <pc:spChg chg="del">
          <ac:chgData name="Kadam, Vivek (Cognizant)" userId="7b17e59d-64e0-4b48-8b9c-da65953089bc" providerId="ADAL" clId="{3FD4A140-9DB6-49A0-997F-A1DBCDD5D0EE}" dt="2025-09-24T05:27:29.816" v="3267" actId="478"/>
          <ac:spMkLst>
            <pc:docMk/>
            <pc:sldMk cId="1344932474" sldId="256"/>
            <ac:spMk id="107" creationId="{B30E8D24-69E2-3E56-4FC9-493A730E4D7E}"/>
          </ac:spMkLst>
        </pc:spChg>
        <pc:spChg chg="add mod">
          <ac:chgData name="Kadam, Vivek (Cognizant)" userId="7b17e59d-64e0-4b48-8b9c-da65953089bc" providerId="ADAL" clId="{3FD4A140-9DB6-49A0-997F-A1DBCDD5D0EE}" dt="2025-09-24T11:52:27.236" v="5178" actId="1038"/>
          <ac:spMkLst>
            <pc:docMk/>
            <pc:sldMk cId="1344932474" sldId="256"/>
            <ac:spMk id="107" creationId="{FAB8FB3C-0DC7-1AD6-2F77-E82067EB4E3A}"/>
          </ac:spMkLst>
        </pc:spChg>
        <pc:spChg chg="del">
          <ac:chgData name="Kadam, Vivek (Cognizant)" userId="7b17e59d-64e0-4b48-8b9c-da65953089bc" providerId="ADAL" clId="{3FD4A140-9DB6-49A0-997F-A1DBCDD5D0EE}" dt="2025-09-24T05:27:29.816" v="3267" actId="478"/>
          <ac:spMkLst>
            <pc:docMk/>
            <pc:sldMk cId="1344932474" sldId="256"/>
            <ac:spMk id="109" creationId="{885CE275-AE9C-0949-3EF4-31AB9493A0D1}"/>
          </ac:spMkLst>
        </pc:spChg>
        <pc:spChg chg="add mod">
          <ac:chgData name="Kadam, Vivek (Cognizant)" userId="7b17e59d-64e0-4b48-8b9c-da65953089bc" providerId="ADAL" clId="{3FD4A140-9DB6-49A0-997F-A1DBCDD5D0EE}" dt="2025-09-24T11:49:23.203" v="5108" actId="1076"/>
          <ac:spMkLst>
            <pc:docMk/>
            <pc:sldMk cId="1344932474" sldId="256"/>
            <ac:spMk id="109" creationId="{9F7129B7-251F-29D7-8381-4CD354B723F9}"/>
          </ac:spMkLst>
        </pc:spChg>
        <pc:spChg chg="add del mod">
          <ac:chgData name="Kadam, Vivek (Cognizant)" userId="7b17e59d-64e0-4b48-8b9c-da65953089bc" providerId="ADAL" clId="{3FD4A140-9DB6-49A0-997F-A1DBCDD5D0EE}" dt="2025-09-24T12:13:50.487" v="5700" actId="478"/>
          <ac:spMkLst>
            <pc:docMk/>
            <pc:sldMk cId="1344932474" sldId="256"/>
            <ac:spMk id="112" creationId="{A4C449D5-EBB1-768E-2850-13920377FFEB}"/>
          </ac:spMkLst>
        </pc:spChg>
        <pc:spChg chg="del">
          <ac:chgData name="Kadam, Vivek (Cognizant)" userId="7b17e59d-64e0-4b48-8b9c-da65953089bc" providerId="ADAL" clId="{3FD4A140-9DB6-49A0-997F-A1DBCDD5D0EE}" dt="2025-09-24T05:27:29.816" v="3267" actId="478"/>
          <ac:spMkLst>
            <pc:docMk/>
            <pc:sldMk cId="1344932474" sldId="256"/>
            <ac:spMk id="112" creationId="{AB07703B-F6D2-63DC-4276-520F7F4827CC}"/>
          </ac:spMkLst>
        </pc:spChg>
        <pc:spChg chg="del mod topLvl">
          <ac:chgData name="Kadam, Vivek (Cognizant)" userId="7b17e59d-64e0-4b48-8b9c-da65953089bc" providerId="ADAL" clId="{3FD4A140-9DB6-49A0-997F-A1DBCDD5D0EE}" dt="2025-09-24T12:37:01.387" v="5979" actId="478"/>
          <ac:spMkLst>
            <pc:docMk/>
            <pc:sldMk cId="1344932474" sldId="256"/>
            <ac:spMk id="113" creationId="{610F2345-776B-4F68-B118-F0D9D5F2C1CC}"/>
          </ac:spMkLst>
        </pc:spChg>
        <pc:spChg chg="add mod">
          <ac:chgData name="Kadam, Vivek (Cognizant)" userId="7b17e59d-64e0-4b48-8b9c-da65953089bc" providerId="ADAL" clId="{3FD4A140-9DB6-49A0-997F-A1DBCDD5D0EE}" dt="2025-09-24T11:49:23.203" v="5108" actId="1076"/>
          <ac:spMkLst>
            <pc:docMk/>
            <pc:sldMk cId="1344932474" sldId="256"/>
            <ac:spMk id="114" creationId="{A5D54447-D833-5499-D939-A7CC7508EB8C}"/>
          </ac:spMkLst>
        </pc:spChg>
        <pc:spChg chg="del mod topLvl">
          <ac:chgData name="Kadam, Vivek (Cognizant)" userId="7b17e59d-64e0-4b48-8b9c-da65953089bc" providerId="ADAL" clId="{3FD4A140-9DB6-49A0-997F-A1DBCDD5D0EE}" dt="2025-09-24T06:27:34.233" v="4365"/>
          <ac:spMkLst>
            <pc:docMk/>
            <pc:sldMk cId="1344932474" sldId="256"/>
            <ac:spMk id="115" creationId="{036DC4F3-83D6-4245-9397-B52A83526FA4}"/>
          </ac:spMkLst>
        </pc:spChg>
        <pc:spChg chg="add mod">
          <ac:chgData name="Kadam, Vivek (Cognizant)" userId="7b17e59d-64e0-4b48-8b9c-da65953089bc" providerId="ADAL" clId="{3FD4A140-9DB6-49A0-997F-A1DBCDD5D0EE}" dt="2025-09-24T05:27:17.385" v="3266" actId="1076"/>
          <ac:spMkLst>
            <pc:docMk/>
            <pc:sldMk cId="1344932474" sldId="256"/>
            <ac:spMk id="119" creationId="{5AC8CDEE-B8E8-9AC0-002C-AB6E5AA70E50}"/>
          </ac:spMkLst>
        </pc:spChg>
        <pc:spChg chg="add mod">
          <ac:chgData name="Kadam, Vivek (Cognizant)" userId="7b17e59d-64e0-4b48-8b9c-da65953089bc" providerId="ADAL" clId="{3FD4A140-9DB6-49A0-997F-A1DBCDD5D0EE}" dt="2025-09-24T11:52:27.236" v="5178" actId="1038"/>
          <ac:spMkLst>
            <pc:docMk/>
            <pc:sldMk cId="1344932474" sldId="256"/>
            <ac:spMk id="119" creationId="{E6BED8C9-504C-73AB-4D02-8321B583C431}"/>
          </ac:spMkLst>
        </pc:spChg>
        <pc:spChg chg="add mod">
          <ac:chgData name="Kadam, Vivek (Cognizant)" userId="7b17e59d-64e0-4b48-8b9c-da65953089bc" providerId="ADAL" clId="{3FD4A140-9DB6-49A0-997F-A1DBCDD5D0EE}" dt="2025-09-24T11:49:28.220" v="5110" actId="1076"/>
          <ac:spMkLst>
            <pc:docMk/>
            <pc:sldMk cId="1344932474" sldId="256"/>
            <ac:spMk id="120" creationId="{524ABAEE-5C77-19B8-62C0-AEF15A5FADD5}"/>
          </ac:spMkLst>
        </pc:spChg>
        <pc:spChg chg="add mod">
          <ac:chgData name="Kadam, Vivek (Cognizant)" userId="7b17e59d-64e0-4b48-8b9c-da65953089bc" providerId="ADAL" clId="{3FD4A140-9DB6-49A0-997F-A1DBCDD5D0EE}" dt="2025-09-24T11:49:28.220" v="5110" actId="1076"/>
          <ac:spMkLst>
            <pc:docMk/>
            <pc:sldMk cId="1344932474" sldId="256"/>
            <ac:spMk id="121" creationId="{BF87446F-FC77-3FCF-AACE-9E591F439858}"/>
          </ac:spMkLst>
        </pc:spChg>
        <pc:spChg chg="add del mod">
          <ac:chgData name="Kadam, Vivek (Cognizant)" userId="7b17e59d-64e0-4b48-8b9c-da65953089bc" providerId="ADAL" clId="{3FD4A140-9DB6-49A0-997F-A1DBCDD5D0EE}" dt="2025-09-24T12:13:54.062" v="5703" actId="478"/>
          <ac:spMkLst>
            <pc:docMk/>
            <pc:sldMk cId="1344932474" sldId="256"/>
            <ac:spMk id="122" creationId="{9116401B-8594-B7F2-17DD-CB0DF158F1FA}"/>
          </ac:spMkLst>
        </pc:spChg>
        <pc:spChg chg="add del mod">
          <ac:chgData name="Kadam, Vivek (Cognizant)" userId="7b17e59d-64e0-4b48-8b9c-da65953089bc" providerId="ADAL" clId="{3FD4A140-9DB6-49A0-997F-A1DBCDD5D0EE}" dt="2025-09-24T12:14:41.886" v="5711" actId="478"/>
          <ac:spMkLst>
            <pc:docMk/>
            <pc:sldMk cId="1344932474" sldId="256"/>
            <ac:spMk id="123" creationId="{0B3B322D-C7F9-6A6E-062F-A1BDC941A483}"/>
          </ac:spMkLst>
        </pc:spChg>
        <pc:spChg chg="add mod">
          <ac:chgData name="Kadam, Vivek (Cognizant)" userId="7b17e59d-64e0-4b48-8b9c-da65953089bc" providerId="ADAL" clId="{3FD4A140-9DB6-49A0-997F-A1DBCDD5D0EE}" dt="2025-09-24T05:27:17.385" v="3266" actId="1076"/>
          <ac:spMkLst>
            <pc:docMk/>
            <pc:sldMk cId="1344932474" sldId="256"/>
            <ac:spMk id="123" creationId="{E144AFBC-4911-A809-2AEA-E182B28650E3}"/>
          </ac:spMkLst>
        </pc:spChg>
        <pc:spChg chg="add del mod">
          <ac:chgData name="Kadam, Vivek (Cognizant)" userId="7b17e59d-64e0-4b48-8b9c-da65953089bc" providerId="ADAL" clId="{3FD4A140-9DB6-49A0-997F-A1DBCDD5D0EE}" dt="2025-09-24T12:14:41.886" v="5711" actId="478"/>
          <ac:spMkLst>
            <pc:docMk/>
            <pc:sldMk cId="1344932474" sldId="256"/>
            <ac:spMk id="124" creationId="{CE09505F-46AB-8B03-23D8-91F8B14CC642}"/>
          </ac:spMkLst>
        </pc:spChg>
        <pc:spChg chg="add mod">
          <ac:chgData name="Kadam, Vivek (Cognizant)" userId="7b17e59d-64e0-4b48-8b9c-da65953089bc" providerId="ADAL" clId="{3FD4A140-9DB6-49A0-997F-A1DBCDD5D0EE}" dt="2025-09-24T11:49:34.121" v="5112" actId="1076"/>
          <ac:spMkLst>
            <pc:docMk/>
            <pc:sldMk cId="1344932474" sldId="256"/>
            <ac:spMk id="125" creationId="{480493E6-CDA3-7FB1-22BD-6CC3640B01A0}"/>
          </ac:spMkLst>
        </pc:spChg>
        <pc:spChg chg="add mod">
          <ac:chgData name="Kadam, Vivek (Cognizant)" userId="7b17e59d-64e0-4b48-8b9c-da65953089bc" providerId="ADAL" clId="{3FD4A140-9DB6-49A0-997F-A1DBCDD5D0EE}" dt="2025-09-24T05:27:17.385" v="3266" actId="1076"/>
          <ac:spMkLst>
            <pc:docMk/>
            <pc:sldMk cId="1344932474" sldId="256"/>
            <ac:spMk id="126" creationId="{73B9719C-B865-7E7E-718E-75BB7EEE7B80}"/>
          </ac:spMkLst>
        </pc:spChg>
        <pc:spChg chg="add del mod">
          <ac:chgData name="Kadam, Vivek (Cognizant)" userId="7b17e59d-64e0-4b48-8b9c-da65953089bc" providerId="ADAL" clId="{3FD4A140-9DB6-49A0-997F-A1DBCDD5D0EE}" dt="2025-09-24T12:14:41.886" v="5711" actId="478"/>
          <ac:spMkLst>
            <pc:docMk/>
            <pc:sldMk cId="1344932474" sldId="256"/>
            <ac:spMk id="126" creationId="{8A7C91F2-11CE-1747-47E6-D20C5E4AFC89}"/>
          </ac:spMkLst>
        </pc:spChg>
        <pc:spChg chg="add del mod">
          <ac:chgData name="Kadam, Vivek (Cognizant)" userId="7b17e59d-64e0-4b48-8b9c-da65953089bc" providerId="ADAL" clId="{3FD4A140-9DB6-49A0-997F-A1DBCDD5D0EE}" dt="2025-09-24T12:13:55.024" v="5704" actId="478"/>
          <ac:spMkLst>
            <pc:docMk/>
            <pc:sldMk cId="1344932474" sldId="256"/>
            <ac:spMk id="127" creationId="{53E84838-4D86-C6E9-FCCE-3814406DA001}"/>
          </ac:spMkLst>
        </pc:spChg>
        <pc:spChg chg="add del mod">
          <ac:chgData name="Kadam, Vivek (Cognizant)" userId="7b17e59d-64e0-4b48-8b9c-da65953089bc" providerId="ADAL" clId="{3FD4A140-9DB6-49A0-997F-A1DBCDD5D0EE}" dt="2025-09-24T12:24:24.351" v="5769" actId="478"/>
          <ac:spMkLst>
            <pc:docMk/>
            <pc:sldMk cId="1344932474" sldId="256"/>
            <ac:spMk id="384" creationId="{2C63E616-41C7-3EF0-4E58-121262FDDA2C}"/>
          </ac:spMkLst>
        </pc:spChg>
        <pc:spChg chg="del">
          <ac:chgData name="Kadam, Vivek (Cognizant)" userId="7b17e59d-64e0-4b48-8b9c-da65953089bc" providerId="ADAL" clId="{3FD4A140-9DB6-49A0-997F-A1DBCDD5D0EE}" dt="2025-09-24T05:27:47.017" v="3269" actId="478"/>
          <ac:spMkLst>
            <pc:docMk/>
            <pc:sldMk cId="1344932474" sldId="256"/>
            <ac:spMk id="384" creationId="{E2EB3BD2-201D-4E77-A27A-01391900EE5F}"/>
          </ac:spMkLst>
        </pc:spChg>
        <pc:spChg chg="del">
          <ac:chgData name="Kadam, Vivek (Cognizant)" userId="7b17e59d-64e0-4b48-8b9c-da65953089bc" providerId="ADAL" clId="{3FD4A140-9DB6-49A0-997F-A1DBCDD5D0EE}" dt="2025-09-24T05:27:47.017" v="3269" actId="478"/>
          <ac:spMkLst>
            <pc:docMk/>
            <pc:sldMk cId="1344932474" sldId="256"/>
            <ac:spMk id="385" creationId="{37CD07A4-8364-500F-F4B7-C43674203842}"/>
          </ac:spMkLst>
        </pc:spChg>
        <pc:spChg chg="add mod">
          <ac:chgData name="Kadam, Vivek (Cognizant)" userId="7b17e59d-64e0-4b48-8b9c-da65953089bc" providerId="ADAL" clId="{3FD4A140-9DB6-49A0-997F-A1DBCDD5D0EE}" dt="2025-09-24T12:21:08.747" v="5757" actId="207"/>
          <ac:spMkLst>
            <pc:docMk/>
            <pc:sldMk cId="1344932474" sldId="256"/>
            <ac:spMk id="385" creationId="{D365588B-A87F-A7A1-F495-F84ECB6B40E0}"/>
          </ac:spMkLst>
        </pc:spChg>
        <pc:spChg chg="del">
          <ac:chgData name="Kadam, Vivek (Cognizant)" userId="7b17e59d-64e0-4b48-8b9c-da65953089bc" providerId="ADAL" clId="{3FD4A140-9DB6-49A0-997F-A1DBCDD5D0EE}" dt="2025-09-24T05:27:47.017" v="3269" actId="478"/>
          <ac:spMkLst>
            <pc:docMk/>
            <pc:sldMk cId="1344932474" sldId="256"/>
            <ac:spMk id="386" creationId="{176A0B91-C4C3-B7D9-7A85-B753ED973BB6}"/>
          </ac:spMkLst>
        </pc:spChg>
        <pc:spChg chg="add del mod">
          <ac:chgData name="Kadam, Vivek (Cognizant)" userId="7b17e59d-64e0-4b48-8b9c-da65953089bc" providerId="ADAL" clId="{3FD4A140-9DB6-49A0-997F-A1DBCDD5D0EE}" dt="2025-09-24T12:25:14.970" v="5773" actId="478"/>
          <ac:spMkLst>
            <pc:docMk/>
            <pc:sldMk cId="1344932474" sldId="256"/>
            <ac:spMk id="386" creationId="{49DA73C0-B9CD-FF07-0AA9-3F3455101E47}"/>
          </ac:spMkLst>
        </pc:spChg>
        <pc:spChg chg="add del mod">
          <ac:chgData name="Kadam, Vivek (Cognizant)" userId="7b17e59d-64e0-4b48-8b9c-da65953089bc" providerId="ADAL" clId="{3FD4A140-9DB6-49A0-997F-A1DBCDD5D0EE}" dt="2025-09-24T12:25:14.970" v="5773" actId="478"/>
          <ac:spMkLst>
            <pc:docMk/>
            <pc:sldMk cId="1344932474" sldId="256"/>
            <ac:spMk id="387" creationId="{12AC85D6-5F5C-19E5-3554-0EAC5AB95385}"/>
          </ac:spMkLst>
        </pc:spChg>
        <pc:spChg chg="del">
          <ac:chgData name="Kadam, Vivek (Cognizant)" userId="7b17e59d-64e0-4b48-8b9c-da65953089bc" providerId="ADAL" clId="{3FD4A140-9DB6-49A0-997F-A1DBCDD5D0EE}" dt="2025-09-24T05:39:37.691" v="3311" actId="478"/>
          <ac:spMkLst>
            <pc:docMk/>
            <pc:sldMk cId="1344932474" sldId="256"/>
            <ac:spMk id="387" creationId="{2F237810-5F94-8F52-520C-34B73C78AF8F}"/>
          </ac:spMkLst>
        </pc:spChg>
        <pc:spChg chg="add del mod">
          <ac:chgData name="Kadam, Vivek (Cognizant)" userId="7b17e59d-64e0-4b48-8b9c-da65953089bc" providerId="ADAL" clId="{3FD4A140-9DB6-49A0-997F-A1DBCDD5D0EE}" dt="2025-09-24T12:25:14.970" v="5773" actId="478"/>
          <ac:spMkLst>
            <pc:docMk/>
            <pc:sldMk cId="1344932474" sldId="256"/>
            <ac:spMk id="388" creationId="{D1CEAE51-B7CA-F25A-7A12-AC3837F61D26}"/>
          </ac:spMkLst>
        </pc:spChg>
        <pc:spChg chg="add del mod">
          <ac:chgData name="Kadam, Vivek (Cognizant)" userId="7b17e59d-64e0-4b48-8b9c-da65953089bc" providerId="ADAL" clId="{3FD4A140-9DB6-49A0-997F-A1DBCDD5D0EE}" dt="2025-09-24T12:25:14.970" v="5773" actId="478"/>
          <ac:spMkLst>
            <pc:docMk/>
            <pc:sldMk cId="1344932474" sldId="256"/>
            <ac:spMk id="389" creationId="{F58397AB-8B61-665D-BC1D-4E4041F20C8A}"/>
          </ac:spMkLst>
        </pc:spChg>
        <pc:spChg chg="add del mod">
          <ac:chgData name="Kadam, Vivek (Cognizant)" userId="7b17e59d-64e0-4b48-8b9c-da65953089bc" providerId="ADAL" clId="{3FD4A140-9DB6-49A0-997F-A1DBCDD5D0EE}" dt="2025-09-24T12:24:30.881" v="5770" actId="478"/>
          <ac:spMkLst>
            <pc:docMk/>
            <pc:sldMk cId="1344932474" sldId="256"/>
            <ac:spMk id="390" creationId="{F008992C-F2D4-D32A-13C5-B16CF0DB9EBF}"/>
          </ac:spMkLst>
        </pc:spChg>
        <pc:spChg chg="add mod">
          <ac:chgData name="Kadam, Vivek (Cognizant)" userId="7b17e59d-64e0-4b48-8b9c-da65953089bc" providerId="ADAL" clId="{3FD4A140-9DB6-49A0-997F-A1DBCDD5D0EE}" dt="2025-09-24T05:27:17.385" v="3266" actId="1076"/>
          <ac:spMkLst>
            <pc:docMk/>
            <pc:sldMk cId="1344932474" sldId="256"/>
            <ac:spMk id="391" creationId="{010ED3B8-D0BE-2D77-EF82-6FF33DE132BE}"/>
          </ac:spMkLst>
        </pc:spChg>
        <pc:spChg chg="add del mod">
          <ac:chgData name="Kadam, Vivek (Cognizant)" userId="7b17e59d-64e0-4b48-8b9c-da65953089bc" providerId="ADAL" clId="{3FD4A140-9DB6-49A0-997F-A1DBCDD5D0EE}" dt="2025-09-24T12:24:30.881" v="5770" actId="478"/>
          <ac:spMkLst>
            <pc:docMk/>
            <pc:sldMk cId="1344932474" sldId="256"/>
            <ac:spMk id="391" creationId="{6DEEA05D-5F41-0EBC-2FE1-D467B2EC44CB}"/>
          </ac:spMkLst>
        </pc:spChg>
        <pc:spChg chg="add del mod">
          <ac:chgData name="Kadam, Vivek (Cognizant)" userId="7b17e59d-64e0-4b48-8b9c-da65953089bc" providerId="ADAL" clId="{3FD4A140-9DB6-49A0-997F-A1DBCDD5D0EE}" dt="2025-09-24T05:39:57.055" v="3312" actId="478"/>
          <ac:spMkLst>
            <pc:docMk/>
            <pc:sldMk cId="1344932474" sldId="256"/>
            <ac:spMk id="392" creationId="{24CCDC3E-7731-8D49-5200-87944B183009}"/>
          </ac:spMkLst>
        </pc:spChg>
        <pc:spChg chg="add del mod">
          <ac:chgData name="Kadam, Vivek (Cognizant)" userId="7b17e59d-64e0-4b48-8b9c-da65953089bc" providerId="ADAL" clId="{3FD4A140-9DB6-49A0-997F-A1DBCDD5D0EE}" dt="2025-09-24T12:24:30.881" v="5770" actId="478"/>
          <ac:spMkLst>
            <pc:docMk/>
            <pc:sldMk cId="1344932474" sldId="256"/>
            <ac:spMk id="392" creationId="{D7D7B1DA-37B1-597C-F822-CEF9D009174D}"/>
          </ac:spMkLst>
        </pc:spChg>
        <pc:spChg chg="add mod">
          <ac:chgData name="Kadam, Vivek (Cognizant)" userId="7b17e59d-64e0-4b48-8b9c-da65953089bc" providerId="ADAL" clId="{3FD4A140-9DB6-49A0-997F-A1DBCDD5D0EE}" dt="2025-09-24T05:39:23.067" v="3310" actId="1037"/>
          <ac:spMkLst>
            <pc:docMk/>
            <pc:sldMk cId="1344932474" sldId="256"/>
            <ac:spMk id="393" creationId="{4F8EE038-05E9-B71F-184E-423DED6800FD}"/>
          </ac:spMkLst>
        </pc:spChg>
        <pc:spChg chg="add del mod">
          <ac:chgData name="Kadam, Vivek (Cognizant)" userId="7b17e59d-64e0-4b48-8b9c-da65953089bc" providerId="ADAL" clId="{3FD4A140-9DB6-49A0-997F-A1DBCDD5D0EE}" dt="2025-09-24T12:24:30.881" v="5770" actId="478"/>
          <ac:spMkLst>
            <pc:docMk/>
            <pc:sldMk cId="1344932474" sldId="256"/>
            <ac:spMk id="393" creationId="{9EC04486-340B-6338-3F6C-3FABE2989AEF}"/>
          </ac:spMkLst>
        </pc:spChg>
        <pc:spChg chg="del mod">
          <ac:chgData name="Kadam, Vivek (Cognizant)" userId="7b17e59d-64e0-4b48-8b9c-da65953089bc" providerId="ADAL" clId="{3FD4A140-9DB6-49A0-997F-A1DBCDD5D0EE}" dt="2025-09-24T05:40:04.504" v="3313" actId="478"/>
          <ac:spMkLst>
            <pc:docMk/>
            <pc:sldMk cId="1344932474" sldId="256"/>
            <ac:spMk id="394" creationId="{86F99C8F-98C7-510D-BC09-0498016D477E}"/>
          </ac:spMkLst>
        </pc:spChg>
        <pc:spChg chg="add del mod">
          <ac:chgData name="Kadam, Vivek (Cognizant)" userId="7b17e59d-64e0-4b48-8b9c-da65953089bc" providerId="ADAL" clId="{3FD4A140-9DB6-49A0-997F-A1DBCDD5D0EE}" dt="2025-09-24T12:24:30.881" v="5770" actId="478"/>
          <ac:spMkLst>
            <pc:docMk/>
            <pc:sldMk cId="1344932474" sldId="256"/>
            <ac:spMk id="394" creationId="{D90A3C87-ABF5-F2C4-AC48-B37F2699ED5F}"/>
          </ac:spMkLst>
        </pc:spChg>
        <pc:spChg chg="add del mod">
          <ac:chgData name="Kadam, Vivek (Cognizant)" userId="7b17e59d-64e0-4b48-8b9c-da65953089bc" providerId="ADAL" clId="{3FD4A140-9DB6-49A0-997F-A1DBCDD5D0EE}" dt="2025-09-24T05:39:57.055" v="3312" actId="478"/>
          <ac:spMkLst>
            <pc:docMk/>
            <pc:sldMk cId="1344932474" sldId="256"/>
            <ac:spMk id="395" creationId="{98658846-C915-B842-55C8-5BD2A8606D73}"/>
          </ac:spMkLst>
        </pc:spChg>
        <pc:spChg chg="add del mod">
          <ac:chgData name="Kadam, Vivek (Cognizant)" userId="7b17e59d-64e0-4b48-8b9c-da65953089bc" providerId="ADAL" clId="{3FD4A140-9DB6-49A0-997F-A1DBCDD5D0EE}" dt="2025-09-24T12:24:30.881" v="5770" actId="478"/>
          <ac:spMkLst>
            <pc:docMk/>
            <pc:sldMk cId="1344932474" sldId="256"/>
            <ac:spMk id="395" creationId="{D8FB57E2-3A19-32E9-CEDB-7CA66E2EC7F0}"/>
          </ac:spMkLst>
        </pc:spChg>
        <pc:spChg chg="add del mod">
          <ac:chgData name="Kadam, Vivek (Cognizant)" userId="7b17e59d-64e0-4b48-8b9c-da65953089bc" providerId="ADAL" clId="{3FD4A140-9DB6-49A0-997F-A1DBCDD5D0EE}" dt="2025-09-24T12:24:30.881" v="5770" actId="478"/>
          <ac:spMkLst>
            <pc:docMk/>
            <pc:sldMk cId="1344932474" sldId="256"/>
            <ac:spMk id="396" creationId="{671BBFF8-87A9-D5A4-B1F3-73858E281BA4}"/>
          </ac:spMkLst>
        </pc:spChg>
        <pc:spChg chg="del mod">
          <ac:chgData name="Kadam, Vivek (Cognizant)" userId="7b17e59d-64e0-4b48-8b9c-da65953089bc" providerId="ADAL" clId="{3FD4A140-9DB6-49A0-997F-A1DBCDD5D0EE}" dt="2025-09-24T05:39:57.055" v="3312" actId="478"/>
          <ac:spMkLst>
            <pc:docMk/>
            <pc:sldMk cId="1344932474" sldId="256"/>
            <ac:spMk id="396" creationId="{7C08DF54-5B6F-D8F4-9DB7-A0A92A75F4CF}"/>
          </ac:spMkLst>
        </pc:spChg>
        <pc:spChg chg="add del mod">
          <ac:chgData name="Kadam, Vivek (Cognizant)" userId="7b17e59d-64e0-4b48-8b9c-da65953089bc" providerId="ADAL" clId="{3FD4A140-9DB6-49A0-997F-A1DBCDD5D0EE}" dt="2025-09-24T12:24:30.881" v="5770" actId="478"/>
          <ac:spMkLst>
            <pc:docMk/>
            <pc:sldMk cId="1344932474" sldId="256"/>
            <ac:spMk id="397" creationId="{712AA17B-D087-F6C0-9130-AC5A71412081}"/>
          </ac:spMkLst>
        </pc:spChg>
        <pc:spChg chg="add mod">
          <ac:chgData name="Kadam, Vivek (Cognizant)" userId="7b17e59d-64e0-4b48-8b9c-da65953089bc" providerId="ADAL" clId="{3FD4A140-9DB6-49A0-997F-A1DBCDD5D0EE}" dt="2025-09-24T12:25:49.196" v="5798" actId="1037"/>
          <ac:spMkLst>
            <pc:docMk/>
            <pc:sldMk cId="1344932474" sldId="256"/>
            <ac:spMk id="398" creationId="{072F7435-71DC-81B7-5021-F348D51C6263}"/>
          </ac:spMkLst>
        </pc:spChg>
        <pc:spChg chg="add mod">
          <ac:chgData name="Kadam, Vivek (Cognizant)" userId="7b17e59d-64e0-4b48-8b9c-da65953089bc" providerId="ADAL" clId="{3FD4A140-9DB6-49A0-997F-A1DBCDD5D0EE}" dt="2025-09-24T13:11:45.992" v="6682" actId="1076"/>
          <ac:spMkLst>
            <pc:docMk/>
            <pc:sldMk cId="1344932474" sldId="256"/>
            <ac:spMk id="399" creationId="{8AB97A2A-BC77-E407-D8B0-6CD1DEB3CC9D}"/>
          </ac:spMkLst>
        </pc:spChg>
        <pc:spChg chg="add mod">
          <ac:chgData name="Kadam, Vivek (Cognizant)" userId="7b17e59d-64e0-4b48-8b9c-da65953089bc" providerId="ADAL" clId="{3FD4A140-9DB6-49A0-997F-A1DBCDD5D0EE}" dt="2025-09-24T13:13:04.962" v="6686" actId="164"/>
          <ac:spMkLst>
            <pc:docMk/>
            <pc:sldMk cId="1344932474" sldId="256"/>
            <ac:spMk id="400" creationId="{1BDA74D2-A17D-2EB8-59E5-98A14E87CE13}"/>
          </ac:spMkLst>
        </pc:spChg>
        <pc:spChg chg="add mod">
          <ac:chgData name="Kadam, Vivek (Cognizant)" userId="7b17e59d-64e0-4b48-8b9c-da65953089bc" providerId="ADAL" clId="{3FD4A140-9DB6-49A0-997F-A1DBCDD5D0EE}" dt="2025-09-24T13:13:04.962" v="6686" actId="164"/>
          <ac:spMkLst>
            <pc:docMk/>
            <pc:sldMk cId="1344932474" sldId="256"/>
            <ac:spMk id="401" creationId="{9A744E20-8CD0-2AC4-7275-0C7820DC5027}"/>
          </ac:spMkLst>
        </pc:spChg>
        <pc:spChg chg="add mod">
          <ac:chgData name="Kadam, Vivek (Cognizant)" userId="7b17e59d-64e0-4b48-8b9c-da65953089bc" providerId="ADAL" clId="{3FD4A140-9DB6-49A0-997F-A1DBCDD5D0EE}" dt="2025-09-24T13:11:45.992" v="6682" actId="1076"/>
          <ac:spMkLst>
            <pc:docMk/>
            <pc:sldMk cId="1344932474" sldId="256"/>
            <ac:spMk id="402" creationId="{AF858DEC-2DE1-39C3-EA21-058BFE90D727}"/>
          </ac:spMkLst>
        </pc:spChg>
        <pc:spChg chg="add mod">
          <ac:chgData name="Kadam, Vivek (Cognizant)" userId="7b17e59d-64e0-4b48-8b9c-da65953089bc" providerId="ADAL" clId="{3FD4A140-9DB6-49A0-997F-A1DBCDD5D0EE}" dt="2025-09-24T13:11:45.992" v="6682" actId="1076"/>
          <ac:spMkLst>
            <pc:docMk/>
            <pc:sldMk cId="1344932474" sldId="256"/>
            <ac:spMk id="403" creationId="{FF67BF0A-403F-20EE-C6A3-BCDDDC475170}"/>
          </ac:spMkLst>
        </pc:spChg>
        <pc:spChg chg="add mod">
          <ac:chgData name="Kadam, Vivek (Cognizant)" userId="7b17e59d-64e0-4b48-8b9c-da65953089bc" providerId="ADAL" clId="{3FD4A140-9DB6-49A0-997F-A1DBCDD5D0EE}" dt="2025-09-24T12:27:58.932" v="5838" actId="207"/>
          <ac:spMkLst>
            <pc:docMk/>
            <pc:sldMk cId="1344932474" sldId="256"/>
            <ac:spMk id="404" creationId="{75B99241-1230-6C34-E77B-2DCF885BC70C}"/>
          </ac:spMkLst>
        </pc:spChg>
        <pc:spChg chg="add mod">
          <ac:chgData name="Kadam, Vivek (Cognizant)" userId="7b17e59d-64e0-4b48-8b9c-da65953089bc" providerId="ADAL" clId="{3FD4A140-9DB6-49A0-997F-A1DBCDD5D0EE}" dt="2025-09-24T13:12:15.584" v="6683" actId="1076"/>
          <ac:spMkLst>
            <pc:docMk/>
            <pc:sldMk cId="1344932474" sldId="256"/>
            <ac:spMk id="405" creationId="{273702E5-9924-E99A-EE91-BEF530F8B1A5}"/>
          </ac:spMkLst>
        </pc:spChg>
        <pc:spChg chg="add mod">
          <ac:chgData name="Kadam, Vivek (Cognizant)" userId="7b17e59d-64e0-4b48-8b9c-da65953089bc" providerId="ADAL" clId="{3FD4A140-9DB6-49A0-997F-A1DBCDD5D0EE}" dt="2025-09-24T13:13:04.962" v="6686" actId="164"/>
          <ac:spMkLst>
            <pc:docMk/>
            <pc:sldMk cId="1344932474" sldId="256"/>
            <ac:spMk id="406" creationId="{0C700CB9-6A5B-5A96-0463-57A59C0E2F5F}"/>
          </ac:spMkLst>
        </pc:spChg>
        <pc:spChg chg="add mod">
          <ac:chgData name="Kadam, Vivek (Cognizant)" userId="7b17e59d-64e0-4b48-8b9c-da65953089bc" providerId="ADAL" clId="{3FD4A140-9DB6-49A0-997F-A1DBCDD5D0EE}" dt="2025-09-24T13:13:04.962" v="6686" actId="164"/>
          <ac:spMkLst>
            <pc:docMk/>
            <pc:sldMk cId="1344932474" sldId="256"/>
            <ac:spMk id="407" creationId="{BA7A4FCF-6766-D233-B4FB-F394CD4D29C5}"/>
          </ac:spMkLst>
        </pc:spChg>
        <pc:spChg chg="add mod">
          <ac:chgData name="Kadam, Vivek (Cognizant)" userId="7b17e59d-64e0-4b48-8b9c-da65953089bc" providerId="ADAL" clId="{3FD4A140-9DB6-49A0-997F-A1DBCDD5D0EE}" dt="2025-09-24T13:12:15.584" v="6683" actId="1076"/>
          <ac:spMkLst>
            <pc:docMk/>
            <pc:sldMk cId="1344932474" sldId="256"/>
            <ac:spMk id="408" creationId="{628C6347-298B-6871-4622-A5DBDCE9875D}"/>
          </ac:spMkLst>
        </pc:spChg>
        <pc:spChg chg="add mod">
          <ac:chgData name="Kadam, Vivek (Cognizant)" userId="7b17e59d-64e0-4b48-8b9c-da65953089bc" providerId="ADAL" clId="{3FD4A140-9DB6-49A0-997F-A1DBCDD5D0EE}" dt="2025-09-24T13:13:04.962" v="6686" actId="164"/>
          <ac:spMkLst>
            <pc:docMk/>
            <pc:sldMk cId="1344932474" sldId="256"/>
            <ac:spMk id="409" creationId="{E3A69213-3DBB-5F50-5A3E-E326A8C6AD47}"/>
          </ac:spMkLst>
        </pc:spChg>
        <pc:spChg chg="add mod">
          <ac:chgData name="Kadam, Vivek (Cognizant)" userId="7b17e59d-64e0-4b48-8b9c-da65953089bc" providerId="ADAL" clId="{3FD4A140-9DB6-49A0-997F-A1DBCDD5D0EE}" dt="2025-09-24T13:12:15.584" v="6683" actId="1076"/>
          <ac:spMkLst>
            <pc:docMk/>
            <pc:sldMk cId="1344932474" sldId="256"/>
            <ac:spMk id="410" creationId="{2528D5D5-0DB3-FFE3-D828-3B98A451DBE8}"/>
          </ac:spMkLst>
        </pc:spChg>
        <pc:spChg chg="add mod">
          <ac:chgData name="Kadam, Vivek (Cognizant)" userId="7b17e59d-64e0-4b48-8b9c-da65953089bc" providerId="ADAL" clId="{3FD4A140-9DB6-49A0-997F-A1DBCDD5D0EE}" dt="2025-09-24T13:12:15.584" v="6683" actId="1076"/>
          <ac:spMkLst>
            <pc:docMk/>
            <pc:sldMk cId="1344932474" sldId="256"/>
            <ac:spMk id="411" creationId="{0C35024E-E050-0F44-FF74-DE4B215C1D52}"/>
          </ac:spMkLst>
        </pc:spChg>
        <pc:spChg chg="mod">
          <ac:chgData name="Kadam, Vivek (Cognizant)" userId="7b17e59d-64e0-4b48-8b9c-da65953089bc" providerId="ADAL" clId="{3FD4A140-9DB6-49A0-997F-A1DBCDD5D0EE}" dt="2025-09-24T05:25:18.887" v="3235" actId="2711"/>
          <ac:spMkLst>
            <pc:docMk/>
            <pc:sldMk cId="1344932474" sldId="256"/>
            <ac:spMk id="411" creationId="{C2A96CA5-EDEC-8045-6671-2538BCF095D3}"/>
          </ac:spMkLst>
        </pc:spChg>
        <pc:spChg chg="add mod">
          <ac:chgData name="Kadam, Vivek (Cognizant)" userId="7b17e59d-64e0-4b48-8b9c-da65953089bc" providerId="ADAL" clId="{3FD4A140-9DB6-49A0-997F-A1DBCDD5D0EE}" dt="2025-09-24T13:12:15.584" v="6683" actId="1076"/>
          <ac:spMkLst>
            <pc:docMk/>
            <pc:sldMk cId="1344932474" sldId="256"/>
            <ac:spMk id="412" creationId="{621067A1-10E2-3D00-586A-40DEEEC1AED2}"/>
          </ac:spMkLst>
        </pc:spChg>
        <pc:spChg chg="add mod">
          <ac:chgData name="Kadam, Vivek (Cognizant)" userId="7b17e59d-64e0-4b48-8b9c-da65953089bc" providerId="ADAL" clId="{3FD4A140-9DB6-49A0-997F-A1DBCDD5D0EE}" dt="2025-09-24T13:12:43.570" v="6684" actId="1076"/>
          <ac:spMkLst>
            <pc:docMk/>
            <pc:sldMk cId="1344932474" sldId="256"/>
            <ac:spMk id="413" creationId="{171150A9-8114-9C74-213F-C35591D71790}"/>
          </ac:spMkLst>
        </pc:spChg>
        <pc:spChg chg="add mod">
          <ac:chgData name="Kadam, Vivek (Cognizant)" userId="7b17e59d-64e0-4b48-8b9c-da65953089bc" providerId="ADAL" clId="{3FD4A140-9DB6-49A0-997F-A1DBCDD5D0EE}" dt="2025-09-24T05:25:18.887" v="3235" actId="2711"/>
          <ac:spMkLst>
            <pc:docMk/>
            <pc:sldMk cId="1344932474" sldId="256"/>
            <ac:spMk id="414" creationId="{CEB1A834-C969-6A03-046D-44D7D3A0FB3E}"/>
          </ac:spMkLst>
        </pc:spChg>
        <pc:spChg chg="add mod">
          <ac:chgData name="Kadam, Vivek (Cognizant)" userId="7b17e59d-64e0-4b48-8b9c-da65953089bc" providerId="ADAL" clId="{3FD4A140-9DB6-49A0-997F-A1DBCDD5D0EE}" dt="2025-09-24T13:12:43.570" v="6684" actId="1076"/>
          <ac:spMkLst>
            <pc:docMk/>
            <pc:sldMk cId="1344932474" sldId="256"/>
            <ac:spMk id="414" creationId="{E85B882C-5A97-F733-B171-5CBE45F5F1B6}"/>
          </ac:spMkLst>
        </pc:spChg>
        <pc:spChg chg="add mod">
          <ac:chgData name="Kadam, Vivek (Cognizant)" userId="7b17e59d-64e0-4b48-8b9c-da65953089bc" providerId="ADAL" clId="{3FD4A140-9DB6-49A0-997F-A1DBCDD5D0EE}" dt="2025-09-24T13:12:43.570" v="6684" actId="1076"/>
          <ac:spMkLst>
            <pc:docMk/>
            <pc:sldMk cId="1344932474" sldId="256"/>
            <ac:spMk id="415" creationId="{0B72F503-3F92-AE2B-D36D-833A128DA23F}"/>
          </ac:spMkLst>
        </pc:spChg>
        <pc:spChg chg="del">
          <ac:chgData name="Kadam, Vivek (Cognizant)" userId="7b17e59d-64e0-4b48-8b9c-da65953089bc" providerId="ADAL" clId="{3FD4A140-9DB6-49A0-997F-A1DBCDD5D0EE}" dt="2025-09-24T05:39:37.691" v="3311" actId="478"/>
          <ac:spMkLst>
            <pc:docMk/>
            <pc:sldMk cId="1344932474" sldId="256"/>
            <ac:spMk id="415" creationId="{D563FD92-0795-1D04-EB5A-02C02DDF2D2D}"/>
          </ac:spMkLst>
        </pc:spChg>
        <pc:spChg chg="add mod">
          <ac:chgData name="Kadam, Vivek (Cognizant)" userId="7b17e59d-64e0-4b48-8b9c-da65953089bc" providerId="ADAL" clId="{3FD4A140-9DB6-49A0-997F-A1DBCDD5D0EE}" dt="2025-09-24T13:12:43.570" v="6684" actId="1076"/>
          <ac:spMkLst>
            <pc:docMk/>
            <pc:sldMk cId="1344932474" sldId="256"/>
            <ac:spMk id="416" creationId="{46425499-A223-4FD2-F934-65B32B07157E}"/>
          </ac:spMkLst>
        </pc:spChg>
        <pc:spChg chg="del">
          <ac:chgData name="Kadam, Vivek (Cognizant)" userId="7b17e59d-64e0-4b48-8b9c-da65953089bc" providerId="ADAL" clId="{3FD4A140-9DB6-49A0-997F-A1DBCDD5D0EE}" dt="2025-09-24T05:39:37.691" v="3311" actId="478"/>
          <ac:spMkLst>
            <pc:docMk/>
            <pc:sldMk cId="1344932474" sldId="256"/>
            <ac:spMk id="416" creationId="{9F08760D-22A4-4EC3-553A-5D3B7036A828}"/>
          </ac:spMkLst>
        </pc:spChg>
        <pc:spChg chg="add mod">
          <ac:chgData name="Kadam, Vivek (Cognizant)" userId="7b17e59d-64e0-4b48-8b9c-da65953089bc" providerId="ADAL" clId="{3FD4A140-9DB6-49A0-997F-A1DBCDD5D0EE}" dt="2025-09-24T12:26:53.054" v="5825" actId="1076"/>
          <ac:spMkLst>
            <pc:docMk/>
            <pc:sldMk cId="1344932474" sldId="256"/>
            <ac:spMk id="417" creationId="{328E93AB-D78B-EA67-CB71-7EEE06BC67A8}"/>
          </ac:spMkLst>
        </pc:spChg>
        <pc:spChg chg="del">
          <ac:chgData name="Kadam, Vivek (Cognizant)" userId="7b17e59d-64e0-4b48-8b9c-da65953089bc" providerId="ADAL" clId="{3FD4A140-9DB6-49A0-997F-A1DBCDD5D0EE}" dt="2025-09-24T05:39:37.691" v="3311" actId="478"/>
          <ac:spMkLst>
            <pc:docMk/>
            <pc:sldMk cId="1344932474" sldId="256"/>
            <ac:spMk id="417" creationId="{EC52E252-3297-C3F3-4856-431F102425B3}"/>
          </ac:spMkLst>
        </pc:spChg>
        <pc:spChg chg="add mod">
          <ac:chgData name="Kadam, Vivek (Cognizant)" userId="7b17e59d-64e0-4b48-8b9c-da65953089bc" providerId="ADAL" clId="{3FD4A140-9DB6-49A0-997F-A1DBCDD5D0EE}" dt="2025-09-24T13:12:43.570" v="6684" actId="1076"/>
          <ac:spMkLst>
            <pc:docMk/>
            <pc:sldMk cId="1344932474" sldId="256"/>
            <ac:spMk id="418" creationId="{6D961DF8-37FF-0526-42EA-274864CAE164}"/>
          </ac:spMkLst>
        </pc:spChg>
        <pc:spChg chg="add mod">
          <ac:chgData name="Kadam, Vivek (Cognizant)" userId="7b17e59d-64e0-4b48-8b9c-da65953089bc" providerId="ADAL" clId="{3FD4A140-9DB6-49A0-997F-A1DBCDD5D0EE}" dt="2025-09-24T13:13:04.962" v="6686" actId="164"/>
          <ac:spMkLst>
            <pc:docMk/>
            <pc:sldMk cId="1344932474" sldId="256"/>
            <ac:spMk id="419" creationId="{423EB7BF-635D-AAAF-C090-AA454E2DF5F6}"/>
          </ac:spMkLst>
        </pc:spChg>
        <pc:spChg chg="add mod">
          <ac:chgData name="Kadam, Vivek (Cognizant)" userId="7b17e59d-64e0-4b48-8b9c-da65953089bc" providerId="ADAL" clId="{3FD4A140-9DB6-49A0-997F-A1DBCDD5D0EE}" dt="2025-09-24T13:13:04.962" v="6686" actId="164"/>
          <ac:spMkLst>
            <pc:docMk/>
            <pc:sldMk cId="1344932474" sldId="256"/>
            <ac:spMk id="420" creationId="{E5034D40-7EDA-0217-5AF7-74DAF39BD951}"/>
          </ac:spMkLst>
        </pc:spChg>
        <pc:spChg chg="add mod">
          <ac:chgData name="Kadam, Vivek (Cognizant)" userId="7b17e59d-64e0-4b48-8b9c-da65953089bc" providerId="ADAL" clId="{3FD4A140-9DB6-49A0-997F-A1DBCDD5D0EE}" dt="2025-09-24T13:11:45.992" v="6682" actId="1076"/>
          <ac:spMkLst>
            <pc:docMk/>
            <pc:sldMk cId="1344932474" sldId="256"/>
            <ac:spMk id="421" creationId="{15C105DD-740C-B1E0-2CC6-22759DC260F2}"/>
          </ac:spMkLst>
        </pc:spChg>
        <pc:spChg chg="add mod">
          <ac:chgData name="Kadam, Vivek (Cognizant)" userId="7b17e59d-64e0-4b48-8b9c-da65953089bc" providerId="ADAL" clId="{3FD4A140-9DB6-49A0-997F-A1DBCDD5D0EE}" dt="2025-09-24T13:12:52.731" v="6685" actId="1076"/>
          <ac:spMkLst>
            <pc:docMk/>
            <pc:sldMk cId="1344932474" sldId="256"/>
            <ac:spMk id="422" creationId="{A1AD458D-A106-4A16-3188-C66E3E52D2C0}"/>
          </ac:spMkLst>
        </pc:spChg>
        <pc:spChg chg="add mod">
          <ac:chgData name="Kadam, Vivek (Cognizant)" userId="7b17e59d-64e0-4b48-8b9c-da65953089bc" providerId="ADAL" clId="{3FD4A140-9DB6-49A0-997F-A1DBCDD5D0EE}" dt="2025-09-24T13:13:04.962" v="6686" actId="164"/>
          <ac:spMkLst>
            <pc:docMk/>
            <pc:sldMk cId="1344932474" sldId="256"/>
            <ac:spMk id="423" creationId="{4C4848B8-BD8F-4A24-B656-25812455C702}"/>
          </ac:spMkLst>
        </pc:spChg>
        <pc:spChg chg="add del mod">
          <ac:chgData name="Kadam, Vivek (Cognizant)" userId="7b17e59d-64e0-4b48-8b9c-da65953089bc" providerId="ADAL" clId="{3FD4A140-9DB6-49A0-997F-A1DBCDD5D0EE}" dt="2025-09-24T16:06:47.715" v="9346" actId="14100"/>
          <ac:spMkLst>
            <pc:docMk/>
            <pc:sldMk cId="1344932474" sldId="256"/>
            <ac:spMk id="424" creationId="{606CC76A-F5B9-53B5-8C0B-9DDD34463174}"/>
          </ac:spMkLst>
        </pc:spChg>
        <pc:spChg chg="mod">
          <ac:chgData name="Kadam, Vivek (Cognizant)" userId="7b17e59d-64e0-4b48-8b9c-da65953089bc" providerId="ADAL" clId="{3FD4A140-9DB6-49A0-997F-A1DBCDD5D0EE}" dt="2025-09-24T16:07:44.976" v="9358" actId="552"/>
          <ac:spMkLst>
            <pc:docMk/>
            <pc:sldMk cId="1344932474" sldId="256"/>
            <ac:spMk id="425" creationId="{867352F7-083A-C1A5-4918-DBB79EBD25F2}"/>
          </ac:spMkLst>
        </pc:spChg>
        <pc:spChg chg="add mod">
          <ac:chgData name="Kadam, Vivek (Cognizant)" userId="7b17e59d-64e0-4b48-8b9c-da65953089bc" providerId="ADAL" clId="{3FD4A140-9DB6-49A0-997F-A1DBCDD5D0EE}" dt="2025-09-24T13:12:52.731" v="6685" actId="1076"/>
          <ac:spMkLst>
            <pc:docMk/>
            <pc:sldMk cId="1344932474" sldId="256"/>
            <ac:spMk id="426" creationId="{637BD53A-4C4B-8648-39D6-3684B103FBC8}"/>
          </ac:spMkLst>
        </pc:spChg>
        <pc:spChg chg="add mod">
          <ac:chgData name="Kadam, Vivek (Cognizant)" userId="7b17e59d-64e0-4b48-8b9c-da65953089bc" providerId="ADAL" clId="{3FD4A140-9DB6-49A0-997F-A1DBCDD5D0EE}" dt="2025-09-24T12:27:08.988" v="5829" actId="1076"/>
          <ac:spMkLst>
            <pc:docMk/>
            <pc:sldMk cId="1344932474" sldId="256"/>
            <ac:spMk id="427" creationId="{E3B8C2C4-3DBC-E06D-3C90-F2B019E25FCD}"/>
          </ac:spMkLst>
        </pc:spChg>
        <pc:spChg chg="add mod">
          <ac:chgData name="Kadam, Vivek (Cognizant)" userId="7b17e59d-64e0-4b48-8b9c-da65953089bc" providerId="ADAL" clId="{3FD4A140-9DB6-49A0-997F-A1DBCDD5D0EE}" dt="2025-09-24T13:11:45.992" v="6682" actId="1076"/>
          <ac:spMkLst>
            <pc:docMk/>
            <pc:sldMk cId="1344932474" sldId="256"/>
            <ac:spMk id="428" creationId="{46BE828B-435C-325A-7DBA-BD46E452BF5B}"/>
          </ac:spMkLst>
        </pc:spChg>
        <pc:spChg chg="mod">
          <ac:chgData name="Kadam, Vivek (Cognizant)" userId="7b17e59d-64e0-4b48-8b9c-da65953089bc" providerId="ADAL" clId="{3FD4A140-9DB6-49A0-997F-A1DBCDD5D0EE}" dt="2025-09-24T05:36:57.840" v="3272" actId="207"/>
          <ac:spMkLst>
            <pc:docMk/>
            <pc:sldMk cId="1344932474" sldId="256"/>
            <ac:spMk id="428" creationId="{CA945DFF-2489-CD52-01C8-EFF6771EF191}"/>
          </ac:spMkLst>
        </pc:spChg>
        <pc:spChg chg="add mod">
          <ac:chgData name="Kadam, Vivek (Cognizant)" userId="7b17e59d-64e0-4b48-8b9c-da65953089bc" providerId="ADAL" clId="{3FD4A140-9DB6-49A0-997F-A1DBCDD5D0EE}" dt="2025-09-24T12:28:13.283" v="5839" actId="207"/>
          <ac:spMkLst>
            <pc:docMk/>
            <pc:sldMk cId="1344932474" sldId="256"/>
            <ac:spMk id="429" creationId="{B1D0A91F-7A31-9C9B-5AAE-1E4FDC995ECE}"/>
          </ac:spMkLst>
        </pc:spChg>
        <pc:spChg chg="mod">
          <ac:chgData name="Kadam, Vivek (Cognizant)" userId="7b17e59d-64e0-4b48-8b9c-da65953089bc" providerId="ADAL" clId="{3FD4A140-9DB6-49A0-997F-A1DBCDD5D0EE}" dt="2025-09-24T05:28:03.297" v="3270" actId="1076"/>
          <ac:spMkLst>
            <pc:docMk/>
            <pc:sldMk cId="1344932474" sldId="256"/>
            <ac:spMk id="429" creationId="{DCCCAAB2-3182-7A91-788A-BC8BD5CD7EE7}"/>
          </ac:spMkLst>
        </pc:spChg>
        <pc:spChg chg="add mod">
          <ac:chgData name="Kadam, Vivek (Cognizant)" userId="7b17e59d-64e0-4b48-8b9c-da65953089bc" providerId="ADAL" clId="{3FD4A140-9DB6-49A0-997F-A1DBCDD5D0EE}" dt="2025-09-24T12:28:13.283" v="5839" actId="207"/>
          <ac:spMkLst>
            <pc:docMk/>
            <pc:sldMk cId="1344932474" sldId="256"/>
            <ac:spMk id="430" creationId="{C36CCBA6-314B-1C62-63CC-31C20AF44379}"/>
          </ac:spMkLst>
        </pc:spChg>
        <pc:spChg chg="del mod">
          <ac:chgData name="Kadam, Vivek (Cognizant)" userId="7b17e59d-64e0-4b48-8b9c-da65953089bc" providerId="ADAL" clId="{3FD4A140-9DB6-49A0-997F-A1DBCDD5D0EE}" dt="2025-09-24T05:40:04.504" v="3313" actId="478"/>
          <ac:spMkLst>
            <pc:docMk/>
            <pc:sldMk cId="1344932474" sldId="256"/>
            <ac:spMk id="430" creationId="{FBC82682-3E23-0A15-C5B5-CF9D3E439FEA}"/>
          </ac:spMkLst>
        </pc:spChg>
        <pc:spChg chg="add mod">
          <ac:chgData name="Kadam, Vivek (Cognizant)" userId="7b17e59d-64e0-4b48-8b9c-da65953089bc" providerId="ADAL" clId="{3FD4A140-9DB6-49A0-997F-A1DBCDD5D0EE}" dt="2025-09-24T13:11:45.992" v="6682" actId="1076"/>
          <ac:spMkLst>
            <pc:docMk/>
            <pc:sldMk cId="1344932474" sldId="256"/>
            <ac:spMk id="431" creationId="{2BAED629-8E24-498A-69F4-7A8A5835F826}"/>
          </ac:spMkLst>
        </pc:spChg>
        <pc:spChg chg="mod">
          <ac:chgData name="Kadam, Vivek (Cognizant)" userId="7b17e59d-64e0-4b48-8b9c-da65953089bc" providerId="ADAL" clId="{3FD4A140-9DB6-49A0-997F-A1DBCDD5D0EE}" dt="2025-09-24T05:28:03.297" v="3270" actId="1076"/>
          <ac:spMkLst>
            <pc:docMk/>
            <pc:sldMk cId="1344932474" sldId="256"/>
            <ac:spMk id="431" creationId="{2BE92FA7-BF2A-5B74-7564-9AE3E43CC330}"/>
          </ac:spMkLst>
        </pc:spChg>
        <pc:spChg chg="mod">
          <ac:chgData name="Kadam, Vivek (Cognizant)" userId="7b17e59d-64e0-4b48-8b9c-da65953089bc" providerId="ADAL" clId="{3FD4A140-9DB6-49A0-997F-A1DBCDD5D0EE}" dt="2025-09-24T05:28:03.297" v="3270" actId="1076"/>
          <ac:spMkLst>
            <pc:docMk/>
            <pc:sldMk cId="1344932474" sldId="256"/>
            <ac:spMk id="432" creationId="{8664B500-AE07-0918-8A49-78816A09ED31}"/>
          </ac:spMkLst>
        </pc:spChg>
        <pc:spChg chg="add mod">
          <ac:chgData name="Kadam, Vivek (Cognizant)" userId="7b17e59d-64e0-4b48-8b9c-da65953089bc" providerId="ADAL" clId="{3FD4A140-9DB6-49A0-997F-A1DBCDD5D0EE}" dt="2025-09-24T13:11:45.992" v="6682" actId="1076"/>
          <ac:spMkLst>
            <pc:docMk/>
            <pc:sldMk cId="1344932474" sldId="256"/>
            <ac:spMk id="432" creationId="{C7E054DD-00C0-4FDF-70A9-1A4DC1B00F99}"/>
          </ac:spMkLst>
        </pc:spChg>
        <pc:spChg chg="add mod">
          <ac:chgData name="Kadam, Vivek (Cognizant)" userId="7b17e59d-64e0-4b48-8b9c-da65953089bc" providerId="ADAL" clId="{3FD4A140-9DB6-49A0-997F-A1DBCDD5D0EE}" dt="2025-09-24T12:27:28.227" v="5836" actId="1076"/>
          <ac:spMkLst>
            <pc:docMk/>
            <pc:sldMk cId="1344932474" sldId="256"/>
            <ac:spMk id="434" creationId="{B2C5FF2C-1B90-B792-621A-6393FD3D749F}"/>
          </ac:spMkLst>
        </pc:spChg>
        <pc:spChg chg="del mod">
          <ac:chgData name="Kadam, Vivek (Cognizant)" userId="7b17e59d-64e0-4b48-8b9c-da65953089bc" providerId="ADAL" clId="{3FD4A140-9DB6-49A0-997F-A1DBCDD5D0EE}" dt="2025-09-24T05:39:57.055" v="3312" actId="478"/>
          <ac:spMkLst>
            <pc:docMk/>
            <pc:sldMk cId="1344932474" sldId="256"/>
            <ac:spMk id="434" creationId="{D9BF7492-E92E-95BC-DBE5-B69C09505119}"/>
          </ac:spMkLst>
        </pc:spChg>
        <pc:spChg chg="add mod">
          <ac:chgData name="Kadam, Vivek (Cognizant)" userId="7b17e59d-64e0-4b48-8b9c-da65953089bc" providerId="ADAL" clId="{3FD4A140-9DB6-49A0-997F-A1DBCDD5D0EE}" dt="2025-09-24T13:13:04.962" v="6686" actId="164"/>
          <ac:spMkLst>
            <pc:docMk/>
            <pc:sldMk cId="1344932474" sldId="256"/>
            <ac:spMk id="435" creationId="{CB108F8A-C684-1F34-69EF-2EB59775670C}"/>
          </ac:spMkLst>
        </pc:spChg>
        <pc:spChg chg="del mod">
          <ac:chgData name="Kadam, Vivek (Cognizant)" userId="7b17e59d-64e0-4b48-8b9c-da65953089bc" providerId="ADAL" clId="{3FD4A140-9DB6-49A0-997F-A1DBCDD5D0EE}" dt="2025-09-24T05:39:57.055" v="3312" actId="478"/>
          <ac:spMkLst>
            <pc:docMk/>
            <pc:sldMk cId="1344932474" sldId="256"/>
            <ac:spMk id="435" creationId="{F2EE14B9-8E84-7F76-34F4-3ADBF4B35D54}"/>
          </ac:spMkLst>
        </pc:spChg>
        <pc:spChg chg="del mod">
          <ac:chgData name="Kadam, Vivek (Cognizant)" userId="7b17e59d-64e0-4b48-8b9c-da65953089bc" providerId="ADAL" clId="{3FD4A140-9DB6-49A0-997F-A1DBCDD5D0EE}" dt="2025-09-24T05:40:04.504" v="3313" actId="478"/>
          <ac:spMkLst>
            <pc:docMk/>
            <pc:sldMk cId="1344932474" sldId="256"/>
            <ac:spMk id="436" creationId="{7921D875-6CA1-AAE5-30FB-DD3687D57FFE}"/>
          </ac:spMkLst>
        </pc:spChg>
        <pc:spChg chg="add del mod">
          <ac:chgData name="Kadam, Vivek (Cognizant)" userId="7b17e59d-64e0-4b48-8b9c-da65953089bc" providerId="ADAL" clId="{3FD4A140-9DB6-49A0-997F-A1DBCDD5D0EE}" dt="2025-09-24T12:38:17.753" v="6019" actId="478"/>
          <ac:spMkLst>
            <pc:docMk/>
            <pc:sldMk cId="1344932474" sldId="256"/>
            <ac:spMk id="437" creationId="{8D5F3464-52A4-CA79-9695-3CDE3D699F54}"/>
          </ac:spMkLst>
        </pc:spChg>
        <pc:spChg chg="del mod">
          <ac:chgData name="Kadam, Vivek (Cognizant)" userId="7b17e59d-64e0-4b48-8b9c-da65953089bc" providerId="ADAL" clId="{3FD4A140-9DB6-49A0-997F-A1DBCDD5D0EE}" dt="2025-09-24T05:39:57.055" v="3312" actId="478"/>
          <ac:spMkLst>
            <pc:docMk/>
            <pc:sldMk cId="1344932474" sldId="256"/>
            <ac:spMk id="437" creationId="{DAC32FD1-7E79-0D85-F9DF-1C6B73301A03}"/>
          </ac:spMkLst>
        </pc:spChg>
        <pc:spChg chg="del mod">
          <ac:chgData name="Kadam, Vivek (Cognizant)" userId="7b17e59d-64e0-4b48-8b9c-da65953089bc" providerId="ADAL" clId="{3FD4A140-9DB6-49A0-997F-A1DBCDD5D0EE}" dt="2025-09-24T05:39:57.055" v="3312" actId="478"/>
          <ac:spMkLst>
            <pc:docMk/>
            <pc:sldMk cId="1344932474" sldId="256"/>
            <ac:spMk id="438" creationId="{387D6534-AB13-F4D2-E872-B2595C2A09C4}"/>
          </ac:spMkLst>
        </pc:spChg>
        <pc:spChg chg="add mod">
          <ac:chgData name="Kadam, Vivek (Cognizant)" userId="7b17e59d-64e0-4b48-8b9c-da65953089bc" providerId="ADAL" clId="{3FD4A140-9DB6-49A0-997F-A1DBCDD5D0EE}" dt="2025-09-25T05:13:23.256" v="9475" actId="1035"/>
          <ac:spMkLst>
            <pc:docMk/>
            <pc:sldMk cId="1344932474" sldId="256"/>
            <ac:spMk id="438" creationId="{6142F90B-34B0-811B-BAF4-8083B526EB3B}"/>
          </ac:spMkLst>
        </pc:spChg>
        <pc:spChg chg="del">
          <ac:chgData name="Kadam, Vivek (Cognizant)" userId="7b17e59d-64e0-4b48-8b9c-da65953089bc" providerId="ADAL" clId="{3FD4A140-9DB6-49A0-997F-A1DBCDD5D0EE}" dt="2025-09-24T06:24:48.961" v="4315" actId="478"/>
          <ac:spMkLst>
            <pc:docMk/>
            <pc:sldMk cId="1344932474" sldId="256"/>
            <ac:spMk id="439" creationId="{BFC57495-8FE5-C175-A9F3-DD19E136396C}"/>
          </ac:spMkLst>
        </pc:spChg>
        <pc:spChg chg="add del mod">
          <ac:chgData name="Kadam, Vivek (Cognizant)" userId="7b17e59d-64e0-4b48-8b9c-da65953089bc" providerId="ADAL" clId="{3FD4A140-9DB6-49A0-997F-A1DBCDD5D0EE}" dt="2025-09-24T05:39:37.691" v="3311" actId="478"/>
          <ac:spMkLst>
            <pc:docMk/>
            <pc:sldMk cId="1344932474" sldId="256"/>
            <ac:spMk id="441" creationId="{0A9A3473-7F5F-8E8B-3FDC-975971D8B246}"/>
          </ac:spMkLst>
        </pc:spChg>
        <pc:spChg chg="add mod">
          <ac:chgData name="Kadam, Vivek (Cognizant)" userId="7b17e59d-64e0-4b48-8b9c-da65953089bc" providerId="ADAL" clId="{3FD4A140-9DB6-49A0-997F-A1DBCDD5D0EE}" dt="2025-09-24T05:25:18.887" v="3235" actId="2711"/>
          <ac:spMkLst>
            <pc:docMk/>
            <pc:sldMk cId="1344932474" sldId="256"/>
            <ac:spMk id="443" creationId="{7B9929C2-FCB4-1B05-A754-B55E65A698BB}"/>
          </ac:spMkLst>
        </pc:spChg>
        <pc:spChg chg="add del mod">
          <ac:chgData name="Kadam, Vivek (Cognizant)" userId="7b17e59d-64e0-4b48-8b9c-da65953089bc" providerId="ADAL" clId="{3FD4A140-9DB6-49A0-997F-A1DBCDD5D0EE}" dt="2025-09-24T05:26:14.331" v="3265" actId="478"/>
          <ac:spMkLst>
            <pc:docMk/>
            <pc:sldMk cId="1344932474" sldId="256"/>
            <ac:spMk id="445" creationId="{F682362C-E3BA-F33C-8821-1D03FB4935BA}"/>
          </ac:spMkLst>
        </pc:spChg>
        <pc:spChg chg="add del mod">
          <ac:chgData name="Kadam, Vivek (Cognizant)" userId="7b17e59d-64e0-4b48-8b9c-da65953089bc" providerId="ADAL" clId="{3FD4A140-9DB6-49A0-997F-A1DBCDD5D0EE}" dt="2025-09-24T05:26:14.331" v="3265" actId="478"/>
          <ac:spMkLst>
            <pc:docMk/>
            <pc:sldMk cId="1344932474" sldId="256"/>
            <ac:spMk id="447" creationId="{10E3C6C2-7921-B3C0-A9FA-0B19F4697FE0}"/>
          </ac:spMkLst>
        </pc:spChg>
        <pc:spChg chg="add mod">
          <ac:chgData name="Kadam, Vivek (Cognizant)" userId="7b17e59d-64e0-4b48-8b9c-da65953089bc" providerId="ADAL" clId="{3FD4A140-9DB6-49A0-997F-A1DBCDD5D0EE}" dt="2025-09-24T13:16:37.936" v="6811"/>
          <ac:spMkLst>
            <pc:docMk/>
            <pc:sldMk cId="1344932474" sldId="256"/>
            <ac:spMk id="447" creationId="{9F8A0E4D-B48A-CF06-8E95-9DFA57E5DDAB}"/>
          </ac:spMkLst>
        </pc:spChg>
        <pc:spChg chg="add del mod">
          <ac:chgData name="Kadam, Vivek (Cognizant)" userId="7b17e59d-64e0-4b48-8b9c-da65953089bc" providerId="ADAL" clId="{3FD4A140-9DB6-49A0-997F-A1DBCDD5D0EE}" dt="2025-09-24T05:26:14.331" v="3265" actId="478"/>
          <ac:spMkLst>
            <pc:docMk/>
            <pc:sldMk cId="1344932474" sldId="256"/>
            <ac:spMk id="448" creationId="{533D19BF-467A-DD65-1D3B-46E5477663A5}"/>
          </ac:spMkLst>
        </pc:spChg>
        <pc:spChg chg="add del mod">
          <ac:chgData name="Kadam, Vivek (Cognizant)" userId="7b17e59d-64e0-4b48-8b9c-da65953089bc" providerId="ADAL" clId="{3FD4A140-9DB6-49A0-997F-A1DBCDD5D0EE}" dt="2025-09-24T05:26:14.331" v="3265" actId="478"/>
          <ac:spMkLst>
            <pc:docMk/>
            <pc:sldMk cId="1344932474" sldId="256"/>
            <ac:spMk id="449" creationId="{0DF0F5BE-D543-404A-7E00-5AEE13285A1A}"/>
          </ac:spMkLst>
        </pc:spChg>
        <pc:spChg chg="add mod">
          <ac:chgData name="Kadam, Vivek (Cognizant)" userId="7b17e59d-64e0-4b48-8b9c-da65953089bc" providerId="ADAL" clId="{3FD4A140-9DB6-49A0-997F-A1DBCDD5D0EE}" dt="2025-09-24T11:33:50.541" v="4957" actId="207"/>
          <ac:spMkLst>
            <pc:docMk/>
            <pc:sldMk cId="1344932474" sldId="256"/>
            <ac:spMk id="449" creationId="{4209B3A1-B4C6-5440-2777-183FF492B44F}"/>
          </ac:spMkLst>
        </pc:spChg>
        <pc:spChg chg="add del mod">
          <ac:chgData name="Kadam, Vivek (Cognizant)" userId="7b17e59d-64e0-4b48-8b9c-da65953089bc" providerId="ADAL" clId="{3FD4A140-9DB6-49A0-997F-A1DBCDD5D0EE}" dt="2025-09-24T05:26:14.331" v="3265" actId="478"/>
          <ac:spMkLst>
            <pc:docMk/>
            <pc:sldMk cId="1344932474" sldId="256"/>
            <ac:spMk id="450" creationId="{F2300B2F-590B-D19B-55CC-866175428538}"/>
          </ac:spMkLst>
        </pc:spChg>
        <pc:spChg chg="add del mod">
          <ac:chgData name="Kadam, Vivek (Cognizant)" userId="7b17e59d-64e0-4b48-8b9c-da65953089bc" providerId="ADAL" clId="{3FD4A140-9DB6-49A0-997F-A1DBCDD5D0EE}" dt="2025-09-24T05:26:14.331" v="3265" actId="478"/>
          <ac:spMkLst>
            <pc:docMk/>
            <pc:sldMk cId="1344932474" sldId="256"/>
            <ac:spMk id="451" creationId="{7F6AE946-816D-2FAC-1641-FE7E64382B95}"/>
          </ac:spMkLst>
        </pc:spChg>
        <pc:spChg chg="add del mod">
          <ac:chgData name="Kadam, Vivek (Cognizant)" userId="7b17e59d-64e0-4b48-8b9c-da65953089bc" providerId="ADAL" clId="{3FD4A140-9DB6-49A0-997F-A1DBCDD5D0EE}" dt="2025-09-24T05:26:14.331" v="3265" actId="478"/>
          <ac:spMkLst>
            <pc:docMk/>
            <pc:sldMk cId="1344932474" sldId="256"/>
            <ac:spMk id="452" creationId="{975FE4DA-034E-FBA3-3100-3517395DD8B2}"/>
          </ac:spMkLst>
        </pc:spChg>
        <pc:spChg chg="add del mod">
          <ac:chgData name="Kadam, Vivek (Cognizant)" userId="7b17e59d-64e0-4b48-8b9c-da65953089bc" providerId="ADAL" clId="{3FD4A140-9DB6-49A0-997F-A1DBCDD5D0EE}" dt="2025-09-24T05:26:14.331" v="3265" actId="478"/>
          <ac:spMkLst>
            <pc:docMk/>
            <pc:sldMk cId="1344932474" sldId="256"/>
            <ac:spMk id="453" creationId="{003D6E8A-D6F5-BB83-2DD1-91D4D9721B1F}"/>
          </ac:spMkLst>
        </pc:spChg>
        <pc:spChg chg="add del mod">
          <ac:chgData name="Kadam, Vivek (Cognizant)" userId="7b17e59d-64e0-4b48-8b9c-da65953089bc" providerId="ADAL" clId="{3FD4A140-9DB6-49A0-997F-A1DBCDD5D0EE}" dt="2025-09-24T05:26:14.331" v="3265" actId="478"/>
          <ac:spMkLst>
            <pc:docMk/>
            <pc:sldMk cId="1344932474" sldId="256"/>
            <ac:spMk id="454" creationId="{D9CB1C46-B8EE-F80A-4B3B-1D6656CB72E4}"/>
          </ac:spMkLst>
        </pc:spChg>
        <pc:spChg chg="add mod">
          <ac:chgData name="Kadam, Vivek (Cognizant)" userId="7b17e59d-64e0-4b48-8b9c-da65953089bc" providerId="ADAL" clId="{3FD4A140-9DB6-49A0-997F-A1DBCDD5D0EE}" dt="2025-09-24T11:08:08.855" v="4435" actId="14100"/>
          <ac:spMkLst>
            <pc:docMk/>
            <pc:sldMk cId="1344932474" sldId="256"/>
            <ac:spMk id="455" creationId="{1D0CB956-7B79-F44E-AD95-FCEA285AAEE6}"/>
          </ac:spMkLst>
        </pc:spChg>
        <pc:spChg chg="del mod">
          <ac:chgData name="Kadam, Vivek (Cognizant)" userId="7b17e59d-64e0-4b48-8b9c-da65953089bc" providerId="ADAL" clId="{3FD4A140-9DB6-49A0-997F-A1DBCDD5D0EE}" dt="2025-09-24T12:09:23.436" v="5630" actId="478"/>
          <ac:spMkLst>
            <pc:docMk/>
            <pc:sldMk cId="1344932474" sldId="256"/>
            <ac:spMk id="456" creationId="{544DD3E4-085D-712A-BBE8-7611470D4F85}"/>
          </ac:spMkLst>
        </pc:spChg>
        <pc:spChg chg="del mod">
          <ac:chgData name="Kadam, Vivek (Cognizant)" userId="7b17e59d-64e0-4b48-8b9c-da65953089bc" providerId="ADAL" clId="{3FD4A140-9DB6-49A0-997F-A1DBCDD5D0EE}" dt="2025-09-24T12:09:23.436" v="5630" actId="478"/>
          <ac:spMkLst>
            <pc:docMk/>
            <pc:sldMk cId="1344932474" sldId="256"/>
            <ac:spMk id="457" creationId="{C9A41BEC-F116-15FB-0005-6F64F7C5F52D}"/>
          </ac:spMkLst>
        </pc:spChg>
        <pc:spChg chg="add mod">
          <ac:chgData name="Kadam, Vivek (Cognizant)" userId="7b17e59d-64e0-4b48-8b9c-da65953089bc" providerId="ADAL" clId="{3FD4A140-9DB6-49A0-997F-A1DBCDD5D0EE}" dt="2025-09-24T11:33:50.541" v="4957" actId="207"/>
          <ac:spMkLst>
            <pc:docMk/>
            <pc:sldMk cId="1344932474" sldId="256"/>
            <ac:spMk id="461" creationId="{10CBB21F-5CD5-277D-9CC1-B41CE0DC8022}"/>
          </ac:spMkLst>
        </pc:spChg>
        <pc:spChg chg="add mod">
          <ac:chgData name="Kadam, Vivek (Cognizant)" userId="7b17e59d-64e0-4b48-8b9c-da65953089bc" providerId="ADAL" clId="{3FD4A140-9DB6-49A0-997F-A1DBCDD5D0EE}" dt="2025-09-24T11:33:50.541" v="4957" actId="207"/>
          <ac:spMkLst>
            <pc:docMk/>
            <pc:sldMk cId="1344932474" sldId="256"/>
            <ac:spMk id="465" creationId="{4DCA2B5E-3E2F-D9AC-D47E-BB1BBA9018B5}"/>
          </ac:spMkLst>
        </pc:spChg>
        <pc:spChg chg="add del mod">
          <ac:chgData name="Kadam, Vivek (Cognizant)" userId="7b17e59d-64e0-4b48-8b9c-da65953089bc" providerId="ADAL" clId="{3FD4A140-9DB6-49A0-997F-A1DBCDD5D0EE}" dt="2025-09-24T11:53:39.938" v="5186" actId="478"/>
          <ac:spMkLst>
            <pc:docMk/>
            <pc:sldMk cId="1344932474" sldId="256"/>
            <ac:spMk id="467" creationId="{3EF11715-6BFE-D06A-5B3B-A6F14EA66856}"/>
          </ac:spMkLst>
        </pc:spChg>
        <pc:spChg chg="del mod">
          <ac:chgData name="Kadam, Vivek (Cognizant)" userId="7b17e59d-64e0-4b48-8b9c-da65953089bc" providerId="ADAL" clId="{3FD4A140-9DB6-49A0-997F-A1DBCDD5D0EE}" dt="2025-09-24T12:09:23.436" v="5630" actId="478"/>
          <ac:spMkLst>
            <pc:docMk/>
            <pc:sldMk cId="1344932474" sldId="256"/>
            <ac:spMk id="468" creationId="{82A9E748-ED50-3DD3-98AA-8B28FC91A47F}"/>
          </ac:spMkLst>
        </pc:spChg>
        <pc:spChg chg="del">
          <ac:chgData name="Kadam, Vivek (Cognizant)" userId="7b17e59d-64e0-4b48-8b9c-da65953089bc" providerId="ADAL" clId="{3FD4A140-9DB6-49A0-997F-A1DBCDD5D0EE}" dt="2025-09-24T12:09:23.436" v="5630" actId="478"/>
          <ac:spMkLst>
            <pc:docMk/>
            <pc:sldMk cId="1344932474" sldId="256"/>
            <ac:spMk id="469" creationId="{25590F42-6CC8-EB05-FB05-8CD750AB7393}"/>
          </ac:spMkLst>
        </pc:spChg>
        <pc:spChg chg="del mod">
          <ac:chgData name="Kadam, Vivek (Cognizant)" userId="7b17e59d-64e0-4b48-8b9c-da65953089bc" providerId="ADAL" clId="{3FD4A140-9DB6-49A0-997F-A1DBCDD5D0EE}" dt="2025-09-24T11:53:42.264" v="5187" actId="478"/>
          <ac:spMkLst>
            <pc:docMk/>
            <pc:sldMk cId="1344932474" sldId="256"/>
            <ac:spMk id="473" creationId="{53BDAA7D-B6D9-C904-2CA3-B93EAF63D2A5}"/>
          </ac:spMkLst>
        </pc:spChg>
        <pc:spChg chg="del">
          <ac:chgData name="Kadam, Vivek (Cognizant)" userId="7b17e59d-64e0-4b48-8b9c-da65953089bc" providerId="ADAL" clId="{3FD4A140-9DB6-49A0-997F-A1DBCDD5D0EE}" dt="2025-09-24T12:09:23.436" v="5630" actId="478"/>
          <ac:spMkLst>
            <pc:docMk/>
            <pc:sldMk cId="1344932474" sldId="256"/>
            <ac:spMk id="475" creationId="{4770FA60-4B1A-1A81-5FFA-4D5195F2A21D}"/>
          </ac:spMkLst>
        </pc:spChg>
        <pc:spChg chg="add del mod">
          <ac:chgData name="Kadam, Vivek (Cognizant)" userId="7b17e59d-64e0-4b48-8b9c-da65953089bc" providerId="ADAL" clId="{3FD4A140-9DB6-49A0-997F-A1DBCDD5D0EE}" dt="2025-09-24T06:01:05.748" v="3829" actId="478"/>
          <ac:spMkLst>
            <pc:docMk/>
            <pc:sldMk cId="1344932474" sldId="256"/>
            <ac:spMk id="475" creationId="{714937E1-901A-ADB9-1FF1-E40638DE4606}"/>
          </ac:spMkLst>
        </pc:spChg>
        <pc:spChg chg="mod">
          <ac:chgData name="Kadam, Vivek (Cognizant)" userId="7b17e59d-64e0-4b48-8b9c-da65953089bc" providerId="ADAL" clId="{3FD4A140-9DB6-49A0-997F-A1DBCDD5D0EE}" dt="2025-09-24T11:48:29.008" v="5102" actId="1076"/>
          <ac:spMkLst>
            <pc:docMk/>
            <pc:sldMk cId="1344932474" sldId="256"/>
            <ac:spMk id="476" creationId="{BCF98C80-3C2C-1A0F-7F1C-502E4CF7E54B}"/>
          </ac:spMkLst>
        </pc:spChg>
        <pc:spChg chg="add del mod">
          <ac:chgData name="Kadam, Vivek (Cognizant)" userId="7b17e59d-64e0-4b48-8b9c-da65953089bc" providerId="ADAL" clId="{3FD4A140-9DB6-49A0-997F-A1DBCDD5D0EE}" dt="2025-09-24T11:53:39.938" v="5186" actId="478"/>
          <ac:spMkLst>
            <pc:docMk/>
            <pc:sldMk cId="1344932474" sldId="256"/>
            <ac:spMk id="479" creationId="{94281CC4-FB35-7701-CDC8-F66CD06799A7}"/>
          </ac:spMkLst>
        </pc:spChg>
        <pc:spChg chg="add mod">
          <ac:chgData name="Kadam, Vivek (Cognizant)" userId="7b17e59d-64e0-4b48-8b9c-da65953089bc" providerId="ADAL" clId="{3FD4A140-9DB6-49A0-997F-A1DBCDD5D0EE}" dt="2025-09-24T11:33:50.541" v="4957" actId="207"/>
          <ac:spMkLst>
            <pc:docMk/>
            <pc:sldMk cId="1344932474" sldId="256"/>
            <ac:spMk id="480" creationId="{A7C4A2F1-7D38-434F-EFA3-5DB1DCA92BBE}"/>
          </ac:spMkLst>
        </pc:spChg>
        <pc:spChg chg="add mod">
          <ac:chgData name="Kadam, Vivek (Cognizant)" userId="7b17e59d-64e0-4b48-8b9c-da65953089bc" providerId="ADAL" clId="{3FD4A140-9DB6-49A0-997F-A1DBCDD5D0EE}" dt="2025-09-24T11:33:50.541" v="4957" actId="207"/>
          <ac:spMkLst>
            <pc:docMk/>
            <pc:sldMk cId="1344932474" sldId="256"/>
            <ac:spMk id="482" creationId="{8AF2A1D9-B3C1-BE0A-524E-C1EDC9360E42}"/>
          </ac:spMkLst>
        </pc:spChg>
        <pc:spChg chg="add del mod">
          <ac:chgData name="Kadam, Vivek (Cognizant)" userId="7b17e59d-64e0-4b48-8b9c-da65953089bc" providerId="ADAL" clId="{3FD4A140-9DB6-49A0-997F-A1DBCDD5D0EE}" dt="2025-09-24T12:09:32.433" v="5631" actId="478"/>
          <ac:spMkLst>
            <pc:docMk/>
            <pc:sldMk cId="1344932474" sldId="256"/>
            <ac:spMk id="485" creationId="{421CD368-8F38-1A8D-7875-145BFD732DE3}"/>
          </ac:spMkLst>
        </pc:spChg>
        <pc:spChg chg="add mod">
          <ac:chgData name="Kadam, Vivek (Cognizant)" userId="7b17e59d-64e0-4b48-8b9c-da65953089bc" providerId="ADAL" clId="{3FD4A140-9DB6-49A0-997F-A1DBCDD5D0EE}" dt="2025-09-24T11:08:08.855" v="4435" actId="14100"/>
          <ac:spMkLst>
            <pc:docMk/>
            <pc:sldMk cId="1344932474" sldId="256"/>
            <ac:spMk id="486" creationId="{6FAEB444-51D0-BB0C-DF53-F86E7401E54D}"/>
          </ac:spMkLst>
        </pc:spChg>
        <pc:spChg chg="add del mod">
          <ac:chgData name="Kadam, Vivek (Cognizant)" userId="7b17e59d-64e0-4b48-8b9c-da65953089bc" providerId="ADAL" clId="{3FD4A140-9DB6-49A0-997F-A1DBCDD5D0EE}" dt="2025-09-24T05:51:05.055" v="3604" actId="478"/>
          <ac:spMkLst>
            <pc:docMk/>
            <pc:sldMk cId="1344932474" sldId="256"/>
            <ac:spMk id="487" creationId="{62B591C4-659F-8A2B-39C1-25FEBD431AB1}"/>
          </ac:spMkLst>
        </pc:spChg>
        <pc:spChg chg="add del mod">
          <ac:chgData name="Kadam, Vivek (Cognizant)" userId="7b17e59d-64e0-4b48-8b9c-da65953089bc" providerId="ADAL" clId="{3FD4A140-9DB6-49A0-997F-A1DBCDD5D0EE}" dt="2025-09-24T05:51:05.055" v="3604" actId="478"/>
          <ac:spMkLst>
            <pc:docMk/>
            <pc:sldMk cId="1344932474" sldId="256"/>
            <ac:spMk id="488" creationId="{58378DC6-E054-0884-6C81-9845AB152A91}"/>
          </ac:spMkLst>
        </pc:spChg>
        <pc:spChg chg="add mod">
          <ac:chgData name="Kadam, Vivek (Cognizant)" userId="7b17e59d-64e0-4b48-8b9c-da65953089bc" providerId="ADAL" clId="{3FD4A140-9DB6-49A0-997F-A1DBCDD5D0EE}" dt="2025-09-24T11:33:50.541" v="4957" actId="207"/>
          <ac:spMkLst>
            <pc:docMk/>
            <pc:sldMk cId="1344932474" sldId="256"/>
            <ac:spMk id="489" creationId="{0C7EF5A7-2128-5BB1-25F3-26DDE32C7236}"/>
          </ac:spMkLst>
        </pc:spChg>
        <pc:spChg chg="add del mod">
          <ac:chgData name="Kadam, Vivek (Cognizant)" userId="7b17e59d-64e0-4b48-8b9c-da65953089bc" providerId="ADAL" clId="{3FD4A140-9DB6-49A0-997F-A1DBCDD5D0EE}" dt="2025-09-24T05:51:05.055" v="3604" actId="478"/>
          <ac:spMkLst>
            <pc:docMk/>
            <pc:sldMk cId="1344932474" sldId="256"/>
            <ac:spMk id="489" creationId="{4A6A2359-8D29-5BBF-3BB8-7BFCC2C668CC}"/>
          </ac:spMkLst>
        </pc:spChg>
        <pc:spChg chg="add del mod">
          <ac:chgData name="Kadam, Vivek (Cognizant)" userId="7b17e59d-64e0-4b48-8b9c-da65953089bc" providerId="ADAL" clId="{3FD4A140-9DB6-49A0-997F-A1DBCDD5D0EE}" dt="2025-09-24T05:51:05.055" v="3604" actId="478"/>
          <ac:spMkLst>
            <pc:docMk/>
            <pc:sldMk cId="1344932474" sldId="256"/>
            <ac:spMk id="490" creationId="{724A51D2-E8EB-494F-79CB-4D42BAA430CA}"/>
          </ac:spMkLst>
        </pc:spChg>
        <pc:spChg chg="add del mod">
          <ac:chgData name="Kadam, Vivek (Cognizant)" userId="7b17e59d-64e0-4b48-8b9c-da65953089bc" providerId="ADAL" clId="{3FD4A140-9DB6-49A0-997F-A1DBCDD5D0EE}" dt="2025-09-24T05:52:10.709" v="3653" actId="478"/>
          <ac:spMkLst>
            <pc:docMk/>
            <pc:sldMk cId="1344932474" sldId="256"/>
            <ac:spMk id="491" creationId="{BE5E3FF5-38CE-2167-3A9B-81177B6D5985}"/>
          </ac:spMkLst>
        </pc:spChg>
        <pc:spChg chg="add del mod">
          <ac:chgData name="Kadam, Vivek (Cognizant)" userId="7b17e59d-64e0-4b48-8b9c-da65953089bc" providerId="ADAL" clId="{3FD4A140-9DB6-49A0-997F-A1DBCDD5D0EE}" dt="2025-09-24T05:52:10.709" v="3653" actId="478"/>
          <ac:spMkLst>
            <pc:docMk/>
            <pc:sldMk cId="1344932474" sldId="256"/>
            <ac:spMk id="492" creationId="{1F60817A-8A5D-05D2-2FE6-D7CC130DF048}"/>
          </ac:spMkLst>
        </pc:spChg>
        <pc:spChg chg="del mod">
          <ac:chgData name="Kadam, Vivek (Cognizant)" userId="7b17e59d-64e0-4b48-8b9c-da65953089bc" providerId="ADAL" clId="{3FD4A140-9DB6-49A0-997F-A1DBCDD5D0EE}" dt="2025-09-24T12:09:32.433" v="5631" actId="478"/>
          <ac:spMkLst>
            <pc:docMk/>
            <pc:sldMk cId="1344932474" sldId="256"/>
            <ac:spMk id="492" creationId="{B0811DDE-8BB5-33C8-3D57-7FE8C76BEA5E}"/>
          </ac:spMkLst>
        </pc:spChg>
        <pc:spChg chg="add del mod">
          <ac:chgData name="Kadam, Vivek (Cognizant)" userId="7b17e59d-64e0-4b48-8b9c-da65953089bc" providerId="ADAL" clId="{3FD4A140-9DB6-49A0-997F-A1DBCDD5D0EE}" dt="2025-09-24T05:52:10.709" v="3653" actId="478"/>
          <ac:spMkLst>
            <pc:docMk/>
            <pc:sldMk cId="1344932474" sldId="256"/>
            <ac:spMk id="493" creationId="{9A11A7E5-042E-D933-6AD5-3760AF238E87}"/>
          </ac:spMkLst>
        </pc:spChg>
        <pc:spChg chg="add mod">
          <ac:chgData name="Kadam, Vivek (Cognizant)" userId="7b17e59d-64e0-4b48-8b9c-da65953089bc" providerId="ADAL" clId="{3FD4A140-9DB6-49A0-997F-A1DBCDD5D0EE}" dt="2025-09-24T11:08:08.855" v="4435" actId="14100"/>
          <ac:spMkLst>
            <pc:docMk/>
            <pc:sldMk cId="1344932474" sldId="256"/>
            <ac:spMk id="494" creationId="{A716EAF6-75D0-1017-C780-4567130132AF}"/>
          </ac:spMkLst>
        </pc:spChg>
        <pc:spChg chg="add del mod">
          <ac:chgData name="Kadam, Vivek (Cognizant)" userId="7b17e59d-64e0-4b48-8b9c-da65953089bc" providerId="ADAL" clId="{3FD4A140-9DB6-49A0-997F-A1DBCDD5D0EE}" dt="2025-09-24T05:45:43.186" v="3380" actId="478"/>
          <ac:spMkLst>
            <pc:docMk/>
            <pc:sldMk cId="1344932474" sldId="256"/>
            <ac:spMk id="495" creationId="{C6ADB35B-D3FD-E039-81FC-BDA75B7FEDCE}"/>
          </ac:spMkLst>
        </pc:spChg>
        <pc:spChg chg="add del mod">
          <ac:chgData name="Kadam, Vivek (Cognizant)" userId="7b17e59d-64e0-4b48-8b9c-da65953089bc" providerId="ADAL" clId="{3FD4A140-9DB6-49A0-997F-A1DBCDD5D0EE}" dt="2025-09-24T05:45:43.186" v="3380" actId="478"/>
          <ac:spMkLst>
            <pc:docMk/>
            <pc:sldMk cId="1344932474" sldId="256"/>
            <ac:spMk id="496" creationId="{120F1EE6-42DF-616F-F889-9D1CB24445BB}"/>
          </ac:spMkLst>
        </pc:spChg>
        <pc:spChg chg="add mod">
          <ac:chgData name="Kadam, Vivek (Cognizant)" userId="7b17e59d-64e0-4b48-8b9c-da65953089bc" providerId="ADAL" clId="{3FD4A140-9DB6-49A0-997F-A1DBCDD5D0EE}" dt="2025-09-24T11:08:08.855" v="4435" actId="14100"/>
          <ac:spMkLst>
            <pc:docMk/>
            <pc:sldMk cId="1344932474" sldId="256"/>
            <ac:spMk id="497" creationId="{0C648B17-0E37-C280-4F43-5FEE38FB51EF}"/>
          </ac:spMkLst>
        </pc:spChg>
        <pc:spChg chg="add del mod">
          <ac:chgData name="Kadam, Vivek (Cognizant)" userId="7b17e59d-64e0-4b48-8b9c-da65953089bc" providerId="ADAL" clId="{3FD4A140-9DB6-49A0-997F-A1DBCDD5D0EE}" dt="2025-09-24T05:43:21.150" v="3331" actId="478"/>
          <ac:spMkLst>
            <pc:docMk/>
            <pc:sldMk cId="1344932474" sldId="256"/>
            <ac:spMk id="498" creationId="{6391C0F3-FBED-A522-4974-450E2692FFCD}"/>
          </ac:spMkLst>
        </pc:spChg>
        <pc:spChg chg="add mod">
          <ac:chgData name="Kadam, Vivek (Cognizant)" userId="7b17e59d-64e0-4b48-8b9c-da65953089bc" providerId="ADAL" clId="{3FD4A140-9DB6-49A0-997F-A1DBCDD5D0EE}" dt="2025-09-24T11:08:08.339" v="4434" actId="14100"/>
          <ac:spMkLst>
            <pc:docMk/>
            <pc:sldMk cId="1344932474" sldId="256"/>
            <ac:spMk id="499" creationId="{4EDF3064-A87D-649B-B6CE-61E4E73D4F57}"/>
          </ac:spMkLst>
        </pc:spChg>
        <pc:spChg chg="add mod">
          <ac:chgData name="Kadam, Vivek (Cognizant)" userId="7b17e59d-64e0-4b48-8b9c-da65953089bc" providerId="ADAL" clId="{3FD4A140-9DB6-49A0-997F-A1DBCDD5D0EE}" dt="2025-09-24T05:53:10.006" v="3658" actId="255"/>
          <ac:spMkLst>
            <pc:docMk/>
            <pc:sldMk cId="1344932474" sldId="256"/>
            <ac:spMk id="500" creationId="{4808DBEE-38FA-2DDB-4DA7-88909BD77280}"/>
          </ac:spMkLst>
        </pc:spChg>
        <pc:spChg chg="add mod">
          <ac:chgData name="Kadam, Vivek (Cognizant)" userId="7b17e59d-64e0-4b48-8b9c-da65953089bc" providerId="ADAL" clId="{3FD4A140-9DB6-49A0-997F-A1DBCDD5D0EE}" dt="2025-09-24T11:33:50.541" v="4957" actId="207"/>
          <ac:spMkLst>
            <pc:docMk/>
            <pc:sldMk cId="1344932474" sldId="256"/>
            <ac:spMk id="501" creationId="{C93E3A8C-3C79-84BB-395F-9509FFBE66A1}"/>
          </ac:spMkLst>
        </pc:spChg>
        <pc:spChg chg="add del mod">
          <ac:chgData name="Kadam, Vivek (Cognizant)" userId="7b17e59d-64e0-4b48-8b9c-da65953089bc" providerId="ADAL" clId="{3FD4A140-9DB6-49A0-997F-A1DBCDD5D0EE}" dt="2025-09-24T05:45:43.186" v="3380" actId="478"/>
          <ac:spMkLst>
            <pc:docMk/>
            <pc:sldMk cId="1344932474" sldId="256"/>
            <ac:spMk id="501" creationId="{CE8F8C83-D1A2-957B-E8E1-E7D6E953FCBD}"/>
          </ac:spMkLst>
        </pc:spChg>
        <pc:spChg chg="add del mod">
          <ac:chgData name="Kadam, Vivek (Cognizant)" userId="7b17e59d-64e0-4b48-8b9c-da65953089bc" providerId="ADAL" clId="{3FD4A140-9DB6-49A0-997F-A1DBCDD5D0EE}" dt="2025-09-24T05:26:14.331" v="3265" actId="478"/>
          <ac:spMkLst>
            <pc:docMk/>
            <pc:sldMk cId="1344932474" sldId="256"/>
            <ac:spMk id="502" creationId="{8E257FA3-AA70-7B88-0745-E357773EAF64}"/>
          </ac:spMkLst>
        </pc:spChg>
        <pc:spChg chg="del mod">
          <ac:chgData name="Kadam, Vivek (Cognizant)" userId="7b17e59d-64e0-4b48-8b9c-da65953089bc" providerId="ADAL" clId="{3FD4A140-9DB6-49A0-997F-A1DBCDD5D0EE}" dt="2025-09-24T12:09:32.433" v="5631" actId="478"/>
          <ac:spMkLst>
            <pc:docMk/>
            <pc:sldMk cId="1344932474" sldId="256"/>
            <ac:spMk id="502" creationId="{EA5124F8-0D66-1AAF-36FC-41683B92A648}"/>
          </ac:spMkLst>
        </pc:spChg>
        <pc:spChg chg="del mod">
          <ac:chgData name="Kadam, Vivek (Cognizant)" userId="7b17e59d-64e0-4b48-8b9c-da65953089bc" providerId="ADAL" clId="{3FD4A140-9DB6-49A0-997F-A1DBCDD5D0EE}" dt="2025-09-24T12:09:23.436" v="5630" actId="478"/>
          <ac:spMkLst>
            <pc:docMk/>
            <pc:sldMk cId="1344932474" sldId="256"/>
            <ac:spMk id="505" creationId="{F4151F45-995A-E660-57FB-9C0D35653EF2}"/>
          </ac:spMkLst>
        </pc:spChg>
        <pc:spChg chg="add mod">
          <ac:chgData name="Kadam, Vivek (Cognizant)" userId="7b17e59d-64e0-4b48-8b9c-da65953089bc" providerId="ADAL" clId="{3FD4A140-9DB6-49A0-997F-A1DBCDD5D0EE}" dt="2025-09-24T11:09:09.315" v="4458" actId="1037"/>
          <ac:spMkLst>
            <pc:docMk/>
            <pc:sldMk cId="1344932474" sldId="256"/>
            <ac:spMk id="506" creationId="{D7E00648-1E4B-39AA-AFBD-85ADB9813DC1}"/>
          </ac:spMkLst>
        </pc:spChg>
        <pc:spChg chg="add mod">
          <ac:chgData name="Kadam, Vivek (Cognizant)" userId="7b17e59d-64e0-4b48-8b9c-da65953089bc" providerId="ADAL" clId="{3FD4A140-9DB6-49A0-997F-A1DBCDD5D0EE}" dt="2025-09-24T11:09:09.315" v="4458" actId="1037"/>
          <ac:spMkLst>
            <pc:docMk/>
            <pc:sldMk cId="1344932474" sldId="256"/>
            <ac:spMk id="507" creationId="{39793BBF-4084-669C-4EAC-412C9F6A27B9}"/>
          </ac:spMkLst>
        </pc:spChg>
        <pc:spChg chg="add del mod">
          <ac:chgData name="Kadam, Vivek (Cognizant)" userId="7b17e59d-64e0-4b48-8b9c-da65953089bc" providerId="ADAL" clId="{3FD4A140-9DB6-49A0-997F-A1DBCDD5D0EE}" dt="2025-09-24T11:18:49.383" v="4671" actId="478"/>
          <ac:spMkLst>
            <pc:docMk/>
            <pc:sldMk cId="1344932474" sldId="256"/>
            <ac:spMk id="508" creationId="{8BE4F30B-E92F-D62C-A39A-0161B34980FA}"/>
          </ac:spMkLst>
        </pc:spChg>
        <pc:spChg chg="add mod">
          <ac:chgData name="Kadam, Vivek (Cognizant)" userId="7b17e59d-64e0-4b48-8b9c-da65953089bc" providerId="ADAL" clId="{3FD4A140-9DB6-49A0-997F-A1DBCDD5D0EE}" dt="2025-09-24T05:46:52.724" v="3498" actId="1036"/>
          <ac:spMkLst>
            <pc:docMk/>
            <pc:sldMk cId="1344932474" sldId="256"/>
            <ac:spMk id="509" creationId="{E3147CA7-7D2B-BDC7-97A2-5AE364A7805D}"/>
          </ac:spMkLst>
        </pc:spChg>
        <pc:spChg chg="add mod">
          <ac:chgData name="Kadam, Vivek (Cognizant)" userId="7b17e59d-64e0-4b48-8b9c-da65953089bc" providerId="ADAL" clId="{3FD4A140-9DB6-49A0-997F-A1DBCDD5D0EE}" dt="2025-09-24T05:40:15.999" v="3315" actId="1076"/>
          <ac:spMkLst>
            <pc:docMk/>
            <pc:sldMk cId="1344932474" sldId="256"/>
            <ac:spMk id="510" creationId="{D497300B-040A-A7FA-922F-96208561A29D}"/>
          </ac:spMkLst>
        </pc:spChg>
        <pc:spChg chg="add mod">
          <ac:chgData name="Kadam, Vivek (Cognizant)" userId="7b17e59d-64e0-4b48-8b9c-da65953089bc" providerId="ADAL" clId="{3FD4A140-9DB6-49A0-997F-A1DBCDD5D0EE}" dt="2025-09-24T05:48:44.653" v="3530" actId="207"/>
          <ac:spMkLst>
            <pc:docMk/>
            <pc:sldMk cId="1344932474" sldId="256"/>
            <ac:spMk id="511" creationId="{FD201BA2-42FC-15D8-CCD7-68A4F033DAE8}"/>
          </ac:spMkLst>
        </pc:spChg>
        <pc:spChg chg="add mod">
          <ac:chgData name="Kadam, Vivek (Cognizant)" userId="7b17e59d-64e0-4b48-8b9c-da65953089bc" providerId="ADAL" clId="{3FD4A140-9DB6-49A0-997F-A1DBCDD5D0EE}" dt="2025-09-24T11:09:04.853" v="4457" actId="1037"/>
          <ac:spMkLst>
            <pc:docMk/>
            <pc:sldMk cId="1344932474" sldId="256"/>
            <ac:spMk id="512" creationId="{E0DC5B6D-1BD7-9B6C-F917-682943A7E0AE}"/>
          </ac:spMkLst>
        </pc:spChg>
        <pc:spChg chg="add mod">
          <ac:chgData name="Kadam, Vivek (Cognizant)" userId="7b17e59d-64e0-4b48-8b9c-da65953089bc" providerId="ADAL" clId="{3FD4A140-9DB6-49A0-997F-A1DBCDD5D0EE}" dt="2025-09-24T05:40:29.727" v="3317" actId="1076"/>
          <ac:spMkLst>
            <pc:docMk/>
            <pc:sldMk cId="1344932474" sldId="256"/>
            <ac:spMk id="513" creationId="{437DC773-6E16-BA91-D015-A4FBA580FB10}"/>
          </ac:spMkLst>
        </pc:spChg>
        <pc:spChg chg="add mod">
          <ac:chgData name="Kadam, Vivek (Cognizant)" userId="7b17e59d-64e0-4b48-8b9c-da65953089bc" providerId="ADAL" clId="{3FD4A140-9DB6-49A0-997F-A1DBCDD5D0EE}" dt="2025-09-24T05:40:29.727" v="3317" actId="1076"/>
          <ac:spMkLst>
            <pc:docMk/>
            <pc:sldMk cId="1344932474" sldId="256"/>
            <ac:spMk id="514" creationId="{01AA6298-2FC4-CA17-82A3-038FF69BCADC}"/>
          </ac:spMkLst>
        </pc:spChg>
        <pc:spChg chg="add mod">
          <ac:chgData name="Kadam, Vivek (Cognizant)" userId="7b17e59d-64e0-4b48-8b9c-da65953089bc" providerId="ADAL" clId="{3FD4A140-9DB6-49A0-997F-A1DBCDD5D0EE}" dt="2025-09-24T05:40:29.727" v="3317" actId="1076"/>
          <ac:spMkLst>
            <pc:docMk/>
            <pc:sldMk cId="1344932474" sldId="256"/>
            <ac:spMk id="515" creationId="{B8CDD3AA-E8B6-76F2-26C3-D197ECF8488D}"/>
          </ac:spMkLst>
        </pc:spChg>
        <pc:spChg chg="add mod">
          <ac:chgData name="Kadam, Vivek (Cognizant)" userId="7b17e59d-64e0-4b48-8b9c-da65953089bc" providerId="ADAL" clId="{3FD4A140-9DB6-49A0-997F-A1DBCDD5D0EE}" dt="2025-09-24T05:48:44.653" v="3530" actId="207"/>
          <ac:spMkLst>
            <pc:docMk/>
            <pc:sldMk cId="1344932474" sldId="256"/>
            <ac:spMk id="516" creationId="{8EEDFCA2-D451-80C7-9349-7B952AFF1281}"/>
          </ac:spMkLst>
        </pc:spChg>
        <pc:spChg chg="add del mod">
          <ac:chgData name="Kadam, Vivek (Cognizant)" userId="7b17e59d-64e0-4b48-8b9c-da65953089bc" providerId="ADAL" clId="{3FD4A140-9DB6-49A0-997F-A1DBCDD5D0EE}" dt="2025-09-24T11:18:49.383" v="4671" actId="478"/>
          <ac:spMkLst>
            <pc:docMk/>
            <pc:sldMk cId="1344932474" sldId="256"/>
            <ac:spMk id="517" creationId="{EE68F8D4-C177-8484-5691-7A136F8ADC47}"/>
          </ac:spMkLst>
        </pc:spChg>
        <pc:spChg chg="add mod">
          <ac:chgData name="Kadam, Vivek (Cognizant)" userId="7b17e59d-64e0-4b48-8b9c-da65953089bc" providerId="ADAL" clId="{3FD4A140-9DB6-49A0-997F-A1DBCDD5D0EE}" dt="2025-09-24T05:53:10.006" v="3658" actId="255"/>
          <ac:spMkLst>
            <pc:docMk/>
            <pc:sldMk cId="1344932474" sldId="256"/>
            <ac:spMk id="518" creationId="{79B350B0-010E-A38D-C87C-B0DBE8403668}"/>
          </ac:spMkLst>
        </pc:spChg>
        <pc:spChg chg="add mod">
          <ac:chgData name="Kadam, Vivek (Cognizant)" userId="7b17e59d-64e0-4b48-8b9c-da65953089bc" providerId="ADAL" clId="{3FD4A140-9DB6-49A0-997F-A1DBCDD5D0EE}" dt="2025-09-24T05:41:04.951" v="3319" actId="1076"/>
          <ac:spMkLst>
            <pc:docMk/>
            <pc:sldMk cId="1344932474" sldId="256"/>
            <ac:spMk id="520" creationId="{05FA54CB-9EB1-E756-1D01-7D86710DE591}"/>
          </ac:spMkLst>
        </pc:spChg>
        <pc:spChg chg="add mod">
          <ac:chgData name="Kadam, Vivek (Cognizant)" userId="7b17e59d-64e0-4b48-8b9c-da65953089bc" providerId="ADAL" clId="{3FD4A140-9DB6-49A0-997F-A1DBCDD5D0EE}" dt="2025-09-24T05:48:44.653" v="3530" actId="207"/>
          <ac:spMkLst>
            <pc:docMk/>
            <pc:sldMk cId="1344932474" sldId="256"/>
            <ac:spMk id="522" creationId="{BD576162-36EF-22C4-F39E-691FD16554AB}"/>
          </ac:spMkLst>
        </pc:spChg>
        <pc:spChg chg="add mod">
          <ac:chgData name="Kadam, Vivek (Cognizant)" userId="7b17e59d-64e0-4b48-8b9c-da65953089bc" providerId="ADAL" clId="{3FD4A140-9DB6-49A0-997F-A1DBCDD5D0EE}" dt="2025-09-24T05:47:29.076" v="3516" actId="1036"/>
          <ac:spMkLst>
            <pc:docMk/>
            <pc:sldMk cId="1344932474" sldId="256"/>
            <ac:spMk id="523" creationId="{F6EED88C-B461-3252-C8BE-98D780F8AFEF}"/>
          </ac:spMkLst>
        </pc:spChg>
        <pc:spChg chg="add mod">
          <ac:chgData name="Kadam, Vivek (Cognizant)" userId="7b17e59d-64e0-4b48-8b9c-da65953089bc" providerId="ADAL" clId="{3FD4A140-9DB6-49A0-997F-A1DBCDD5D0EE}" dt="2025-09-24T05:41:04.951" v="3319" actId="1076"/>
          <ac:spMkLst>
            <pc:docMk/>
            <pc:sldMk cId="1344932474" sldId="256"/>
            <ac:spMk id="524" creationId="{6B1DD9D6-8292-66AE-D811-7DC0FF3F90EE}"/>
          </ac:spMkLst>
        </pc:spChg>
        <pc:spChg chg="add mod">
          <ac:chgData name="Kadam, Vivek (Cognizant)" userId="7b17e59d-64e0-4b48-8b9c-da65953089bc" providerId="ADAL" clId="{3FD4A140-9DB6-49A0-997F-A1DBCDD5D0EE}" dt="2025-09-24T05:47:29.076" v="3516" actId="1036"/>
          <ac:spMkLst>
            <pc:docMk/>
            <pc:sldMk cId="1344932474" sldId="256"/>
            <ac:spMk id="525" creationId="{45F80BB4-307E-3A8D-C467-FECBECCD7022}"/>
          </ac:spMkLst>
        </pc:spChg>
        <pc:spChg chg="del">
          <ac:chgData name="Kadam, Vivek (Cognizant)" userId="7b17e59d-64e0-4b48-8b9c-da65953089bc" providerId="ADAL" clId="{3FD4A140-9DB6-49A0-997F-A1DBCDD5D0EE}" dt="2025-09-24T11:18:49.383" v="4671" actId="478"/>
          <ac:spMkLst>
            <pc:docMk/>
            <pc:sldMk cId="1344932474" sldId="256"/>
            <ac:spMk id="526" creationId="{E3AD4B84-6426-E23C-4C0A-A37FF2A2789D}"/>
          </ac:spMkLst>
        </pc:spChg>
        <pc:spChg chg="del">
          <ac:chgData name="Kadam, Vivek (Cognizant)" userId="7b17e59d-64e0-4b48-8b9c-da65953089bc" providerId="ADAL" clId="{3FD4A140-9DB6-49A0-997F-A1DBCDD5D0EE}" dt="2025-09-24T11:18:49.383" v="4671" actId="478"/>
          <ac:spMkLst>
            <pc:docMk/>
            <pc:sldMk cId="1344932474" sldId="256"/>
            <ac:spMk id="527" creationId="{C40B4FAF-41CF-BD56-3A32-59701F613F3C}"/>
          </ac:spMkLst>
        </pc:spChg>
        <pc:spChg chg="add mod">
          <ac:chgData name="Kadam, Vivek (Cognizant)" userId="7b17e59d-64e0-4b48-8b9c-da65953089bc" providerId="ADAL" clId="{3FD4A140-9DB6-49A0-997F-A1DBCDD5D0EE}" dt="2025-09-24T11:09:04.853" v="4457" actId="1037"/>
          <ac:spMkLst>
            <pc:docMk/>
            <pc:sldMk cId="1344932474" sldId="256"/>
            <ac:spMk id="528" creationId="{C55535EC-07BB-0B0C-77B0-95601E67F0F2}"/>
          </ac:spMkLst>
        </pc:spChg>
        <pc:spChg chg="add del mod">
          <ac:chgData name="Kadam, Vivek (Cognizant)" userId="7b17e59d-64e0-4b48-8b9c-da65953089bc" providerId="ADAL" clId="{3FD4A140-9DB6-49A0-997F-A1DBCDD5D0EE}" dt="2025-09-24T11:18:49.383" v="4671" actId="478"/>
          <ac:spMkLst>
            <pc:docMk/>
            <pc:sldMk cId="1344932474" sldId="256"/>
            <ac:spMk id="529" creationId="{448F067F-FC68-EBD1-3F30-230E6E6946FA}"/>
          </ac:spMkLst>
        </pc:spChg>
        <pc:spChg chg="mod">
          <ac:chgData name="Kadam, Vivek (Cognizant)" userId="7b17e59d-64e0-4b48-8b9c-da65953089bc" providerId="ADAL" clId="{3FD4A140-9DB6-49A0-997F-A1DBCDD5D0EE}" dt="2025-09-24T11:09:09.315" v="4458" actId="1037"/>
          <ac:spMkLst>
            <pc:docMk/>
            <pc:sldMk cId="1344932474" sldId="256"/>
            <ac:spMk id="530" creationId="{250956D4-5D86-4391-5427-726217F947DC}"/>
          </ac:spMkLst>
        </pc:spChg>
        <pc:spChg chg="add mod">
          <ac:chgData name="Kadam, Vivek (Cognizant)" userId="7b17e59d-64e0-4b48-8b9c-da65953089bc" providerId="ADAL" clId="{3FD4A140-9DB6-49A0-997F-A1DBCDD5D0EE}" dt="2025-09-24T11:08:08.855" v="4435" actId="14100"/>
          <ac:spMkLst>
            <pc:docMk/>
            <pc:sldMk cId="1344932474" sldId="256"/>
            <ac:spMk id="531" creationId="{12F349DC-CD74-ECD4-66A5-78F387D5C5AD}"/>
          </ac:spMkLst>
        </pc:spChg>
        <pc:spChg chg="add mod">
          <ac:chgData name="Kadam, Vivek (Cognizant)" userId="7b17e59d-64e0-4b48-8b9c-da65953089bc" providerId="ADAL" clId="{3FD4A140-9DB6-49A0-997F-A1DBCDD5D0EE}" dt="2025-09-24T05:47:45.596" v="3523" actId="1036"/>
          <ac:spMkLst>
            <pc:docMk/>
            <pc:sldMk cId="1344932474" sldId="256"/>
            <ac:spMk id="532" creationId="{D33E15BE-F14D-A00C-FF9B-B798011700F2}"/>
          </ac:spMkLst>
        </pc:spChg>
        <pc:spChg chg="add mod">
          <ac:chgData name="Kadam, Vivek (Cognizant)" userId="7b17e59d-64e0-4b48-8b9c-da65953089bc" providerId="ADAL" clId="{3FD4A140-9DB6-49A0-997F-A1DBCDD5D0EE}" dt="2025-09-24T05:48:44.653" v="3530" actId="207"/>
          <ac:spMkLst>
            <pc:docMk/>
            <pc:sldMk cId="1344932474" sldId="256"/>
            <ac:spMk id="533" creationId="{F4ABA063-A8D8-8C5B-60FF-E5E68C2E74D0}"/>
          </ac:spMkLst>
        </pc:spChg>
        <pc:spChg chg="add mod">
          <ac:chgData name="Kadam, Vivek (Cognizant)" userId="7b17e59d-64e0-4b48-8b9c-da65953089bc" providerId="ADAL" clId="{3FD4A140-9DB6-49A0-997F-A1DBCDD5D0EE}" dt="2025-09-24T05:46:08.134" v="3390" actId="1036"/>
          <ac:spMkLst>
            <pc:docMk/>
            <pc:sldMk cId="1344932474" sldId="256"/>
            <ac:spMk id="534" creationId="{CC9EA00D-CB43-D9AC-B818-4EB7783E227E}"/>
          </ac:spMkLst>
        </pc:spChg>
        <pc:spChg chg="add mod">
          <ac:chgData name="Kadam, Vivek (Cognizant)" userId="7b17e59d-64e0-4b48-8b9c-da65953089bc" providerId="ADAL" clId="{3FD4A140-9DB6-49A0-997F-A1DBCDD5D0EE}" dt="2025-09-24T11:09:04.853" v="4457" actId="1037"/>
          <ac:spMkLst>
            <pc:docMk/>
            <pc:sldMk cId="1344932474" sldId="256"/>
            <ac:spMk id="535" creationId="{94552660-A7C9-43F9-A831-FE1B5E445220}"/>
          </ac:spMkLst>
        </pc:spChg>
        <pc:spChg chg="add mod">
          <ac:chgData name="Kadam, Vivek (Cognizant)" userId="7b17e59d-64e0-4b48-8b9c-da65953089bc" providerId="ADAL" clId="{3FD4A140-9DB6-49A0-997F-A1DBCDD5D0EE}" dt="2025-09-24T05:47:45.596" v="3523" actId="1036"/>
          <ac:spMkLst>
            <pc:docMk/>
            <pc:sldMk cId="1344932474" sldId="256"/>
            <ac:spMk id="536" creationId="{813A326E-8812-1E50-14CB-7FBFDE1D14D6}"/>
          </ac:spMkLst>
        </pc:spChg>
        <pc:spChg chg="add mod">
          <ac:chgData name="Kadam, Vivek (Cognizant)" userId="7b17e59d-64e0-4b48-8b9c-da65953089bc" providerId="ADAL" clId="{3FD4A140-9DB6-49A0-997F-A1DBCDD5D0EE}" dt="2025-09-24T05:47:56.411" v="3526" actId="1036"/>
          <ac:spMkLst>
            <pc:docMk/>
            <pc:sldMk cId="1344932474" sldId="256"/>
            <ac:spMk id="537" creationId="{F540F8D1-98F7-4C2F-DD37-C2DE8B53317D}"/>
          </ac:spMkLst>
        </pc:spChg>
        <pc:spChg chg="add mod">
          <ac:chgData name="Kadam, Vivek (Cognizant)" userId="7b17e59d-64e0-4b48-8b9c-da65953089bc" providerId="ADAL" clId="{3FD4A140-9DB6-49A0-997F-A1DBCDD5D0EE}" dt="2025-09-24T05:48:44.653" v="3530" actId="207"/>
          <ac:spMkLst>
            <pc:docMk/>
            <pc:sldMk cId="1344932474" sldId="256"/>
            <ac:spMk id="538" creationId="{4F6AA3C0-9B67-D6F6-342E-27BBA9717F5A}"/>
          </ac:spMkLst>
        </pc:spChg>
        <pc:spChg chg="add mod">
          <ac:chgData name="Kadam, Vivek (Cognizant)" userId="7b17e59d-64e0-4b48-8b9c-da65953089bc" providerId="ADAL" clId="{3FD4A140-9DB6-49A0-997F-A1DBCDD5D0EE}" dt="2025-09-24T05:48:44.653" v="3530" actId="207"/>
          <ac:spMkLst>
            <pc:docMk/>
            <pc:sldMk cId="1344932474" sldId="256"/>
            <ac:spMk id="539" creationId="{C3F1DBA6-0C8C-38D6-9B10-D699E939E629}"/>
          </ac:spMkLst>
        </pc:spChg>
        <pc:spChg chg="add mod">
          <ac:chgData name="Kadam, Vivek (Cognizant)" userId="7b17e59d-64e0-4b48-8b9c-da65953089bc" providerId="ADAL" clId="{3FD4A140-9DB6-49A0-997F-A1DBCDD5D0EE}" dt="2025-09-24T05:47:56.411" v="3526" actId="1036"/>
          <ac:spMkLst>
            <pc:docMk/>
            <pc:sldMk cId="1344932474" sldId="256"/>
            <ac:spMk id="540" creationId="{6451A4C4-1DC4-4DA3-8532-CC8AFEBA10B5}"/>
          </ac:spMkLst>
        </pc:spChg>
        <pc:spChg chg="add mod">
          <ac:chgData name="Kadam, Vivek (Cognizant)" userId="7b17e59d-64e0-4b48-8b9c-da65953089bc" providerId="ADAL" clId="{3FD4A140-9DB6-49A0-997F-A1DBCDD5D0EE}" dt="2025-09-24T05:47:56.411" v="3526" actId="1036"/>
          <ac:spMkLst>
            <pc:docMk/>
            <pc:sldMk cId="1344932474" sldId="256"/>
            <ac:spMk id="541" creationId="{40EA2D9E-EE1F-5D12-23FB-3C993BD1A9FE}"/>
          </ac:spMkLst>
        </pc:spChg>
        <pc:spChg chg="add mod">
          <ac:chgData name="Kadam, Vivek (Cognizant)" userId="7b17e59d-64e0-4b48-8b9c-da65953089bc" providerId="ADAL" clId="{3FD4A140-9DB6-49A0-997F-A1DBCDD5D0EE}" dt="2025-09-24T11:09:04.853" v="4457" actId="1037"/>
          <ac:spMkLst>
            <pc:docMk/>
            <pc:sldMk cId="1344932474" sldId="256"/>
            <ac:spMk id="542" creationId="{171D5F67-DAE1-4CF6-9092-65B0D900B098}"/>
          </ac:spMkLst>
        </pc:spChg>
        <pc:spChg chg="add mod">
          <ac:chgData name="Kadam, Vivek (Cognizant)" userId="7b17e59d-64e0-4b48-8b9c-da65953089bc" providerId="ADAL" clId="{3FD4A140-9DB6-49A0-997F-A1DBCDD5D0EE}" dt="2025-09-24T05:48:08.671" v="3529" actId="1036"/>
          <ac:spMkLst>
            <pc:docMk/>
            <pc:sldMk cId="1344932474" sldId="256"/>
            <ac:spMk id="543" creationId="{2111AA12-140D-6902-05A6-2966B2B0D488}"/>
          </ac:spMkLst>
        </pc:spChg>
        <pc:spChg chg="add mod">
          <ac:chgData name="Kadam, Vivek (Cognizant)" userId="7b17e59d-64e0-4b48-8b9c-da65953089bc" providerId="ADAL" clId="{3FD4A140-9DB6-49A0-997F-A1DBCDD5D0EE}" dt="2025-09-24T05:48:44.653" v="3530" actId="207"/>
          <ac:spMkLst>
            <pc:docMk/>
            <pc:sldMk cId="1344932474" sldId="256"/>
            <ac:spMk id="544" creationId="{DCF46002-AEB9-5E69-AF71-6385A8894B56}"/>
          </ac:spMkLst>
        </pc:spChg>
        <pc:spChg chg="add mod">
          <ac:chgData name="Kadam, Vivek (Cognizant)" userId="7b17e59d-64e0-4b48-8b9c-da65953089bc" providerId="ADAL" clId="{3FD4A140-9DB6-49A0-997F-A1DBCDD5D0EE}" dt="2025-09-24T05:48:08.671" v="3529" actId="1036"/>
          <ac:spMkLst>
            <pc:docMk/>
            <pc:sldMk cId="1344932474" sldId="256"/>
            <ac:spMk id="545" creationId="{6A367546-5F01-C4CD-40BA-CFA6D4F05897}"/>
          </ac:spMkLst>
        </pc:spChg>
        <pc:spChg chg="add del mod">
          <ac:chgData name="Kadam, Vivek (Cognizant)" userId="7b17e59d-64e0-4b48-8b9c-da65953089bc" providerId="ADAL" clId="{3FD4A140-9DB6-49A0-997F-A1DBCDD5D0EE}" dt="2025-09-24T11:18:49.383" v="4671" actId="478"/>
          <ac:spMkLst>
            <pc:docMk/>
            <pc:sldMk cId="1344932474" sldId="256"/>
            <ac:spMk id="546" creationId="{DDEB26FB-B3D5-E521-0994-30715A1B6F2B}"/>
          </ac:spMkLst>
        </pc:spChg>
        <pc:spChg chg="add mod">
          <ac:chgData name="Kadam, Vivek (Cognizant)" userId="7b17e59d-64e0-4b48-8b9c-da65953089bc" providerId="ADAL" clId="{3FD4A140-9DB6-49A0-997F-A1DBCDD5D0EE}" dt="2025-09-24T05:48:08.671" v="3529" actId="1036"/>
          <ac:spMkLst>
            <pc:docMk/>
            <pc:sldMk cId="1344932474" sldId="256"/>
            <ac:spMk id="547" creationId="{3087ACF3-6015-5A07-A317-E8800B95A1D7}"/>
          </ac:spMkLst>
        </pc:spChg>
        <pc:spChg chg="add mod">
          <ac:chgData name="Kadam, Vivek (Cognizant)" userId="7b17e59d-64e0-4b48-8b9c-da65953089bc" providerId="ADAL" clId="{3FD4A140-9DB6-49A0-997F-A1DBCDD5D0EE}" dt="2025-09-24T05:48:08.671" v="3529" actId="1036"/>
          <ac:spMkLst>
            <pc:docMk/>
            <pc:sldMk cId="1344932474" sldId="256"/>
            <ac:spMk id="548" creationId="{8555911F-A923-0434-2828-5D1DD5592DBB}"/>
          </ac:spMkLst>
        </pc:spChg>
        <pc:spChg chg="add mod">
          <ac:chgData name="Kadam, Vivek (Cognizant)" userId="7b17e59d-64e0-4b48-8b9c-da65953089bc" providerId="ADAL" clId="{3FD4A140-9DB6-49A0-997F-A1DBCDD5D0EE}" dt="2025-09-24T05:46:19.929" v="3392" actId="571"/>
          <ac:spMkLst>
            <pc:docMk/>
            <pc:sldMk cId="1344932474" sldId="256"/>
            <ac:spMk id="549" creationId="{B90014B0-DDCE-43C1-22CE-C11FAD6EF256}"/>
          </ac:spMkLst>
        </pc:spChg>
        <pc:spChg chg="add mod">
          <ac:chgData name="Kadam, Vivek (Cognizant)" userId="7b17e59d-64e0-4b48-8b9c-da65953089bc" providerId="ADAL" clId="{3FD4A140-9DB6-49A0-997F-A1DBCDD5D0EE}" dt="2025-09-24T11:52:27.236" v="5178" actId="1038"/>
          <ac:spMkLst>
            <pc:docMk/>
            <pc:sldMk cId="1344932474" sldId="256"/>
            <ac:spMk id="549" creationId="{FE29FAB0-51C9-56EC-284F-EDB0A00020A4}"/>
          </ac:spMkLst>
        </pc:spChg>
        <pc:spChg chg="add mod">
          <ac:chgData name="Kadam, Vivek (Cognizant)" userId="7b17e59d-64e0-4b48-8b9c-da65953089bc" providerId="ADAL" clId="{3FD4A140-9DB6-49A0-997F-A1DBCDD5D0EE}" dt="2025-09-24T11:49:34.121" v="5112" actId="1076"/>
          <ac:spMkLst>
            <pc:docMk/>
            <pc:sldMk cId="1344932474" sldId="256"/>
            <ac:spMk id="550" creationId="{39907FCE-4C0C-7D98-9618-3B2F15ADB218}"/>
          </ac:spMkLst>
        </pc:spChg>
        <pc:spChg chg="add mod">
          <ac:chgData name="Kadam, Vivek (Cognizant)" userId="7b17e59d-64e0-4b48-8b9c-da65953089bc" providerId="ADAL" clId="{3FD4A140-9DB6-49A0-997F-A1DBCDD5D0EE}" dt="2025-09-24T05:46:19.929" v="3392" actId="571"/>
          <ac:spMkLst>
            <pc:docMk/>
            <pc:sldMk cId="1344932474" sldId="256"/>
            <ac:spMk id="550" creationId="{5B51E3AD-33FB-CF63-CA1B-4BF0FB222361}"/>
          </ac:spMkLst>
        </pc:spChg>
        <pc:spChg chg="add mod">
          <ac:chgData name="Kadam, Vivek (Cognizant)" userId="7b17e59d-64e0-4b48-8b9c-da65953089bc" providerId="ADAL" clId="{3FD4A140-9DB6-49A0-997F-A1DBCDD5D0EE}" dt="2025-09-24T05:46:19.929" v="3392" actId="571"/>
          <ac:spMkLst>
            <pc:docMk/>
            <pc:sldMk cId="1344932474" sldId="256"/>
            <ac:spMk id="551" creationId="{B730F695-186D-B95A-24F7-B85D1FFE7A45}"/>
          </ac:spMkLst>
        </pc:spChg>
        <pc:spChg chg="add del mod">
          <ac:chgData name="Kadam, Vivek (Cognizant)" userId="7b17e59d-64e0-4b48-8b9c-da65953089bc" providerId="ADAL" clId="{3FD4A140-9DB6-49A0-997F-A1DBCDD5D0EE}" dt="2025-09-24T12:14:41.886" v="5711" actId="478"/>
          <ac:spMkLst>
            <pc:docMk/>
            <pc:sldMk cId="1344932474" sldId="256"/>
            <ac:spMk id="551" creationId="{E120B436-B60D-D0FA-A6F5-5E7C6C79E6E1}"/>
          </ac:spMkLst>
        </pc:spChg>
        <pc:spChg chg="add mod">
          <ac:chgData name="Kadam, Vivek (Cognizant)" userId="7b17e59d-64e0-4b48-8b9c-da65953089bc" providerId="ADAL" clId="{3FD4A140-9DB6-49A0-997F-A1DBCDD5D0EE}" dt="2025-09-24T11:49:39.053" v="5114" actId="1076"/>
          <ac:spMkLst>
            <pc:docMk/>
            <pc:sldMk cId="1344932474" sldId="256"/>
            <ac:spMk id="552" creationId="{E994FCC0-5BE5-42F2-47D6-10C0FD3651A9}"/>
          </ac:spMkLst>
        </pc:spChg>
        <pc:spChg chg="add mod">
          <ac:chgData name="Kadam, Vivek (Cognizant)" userId="7b17e59d-64e0-4b48-8b9c-da65953089bc" providerId="ADAL" clId="{3FD4A140-9DB6-49A0-997F-A1DBCDD5D0EE}" dt="2025-09-24T05:46:19.929" v="3392" actId="571"/>
          <ac:spMkLst>
            <pc:docMk/>
            <pc:sldMk cId="1344932474" sldId="256"/>
            <ac:spMk id="552" creationId="{F0897EBA-A80E-6059-653C-DEA9AB9178F8}"/>
          </ac:spMkLst>
        </pc:spChg>
        <pc:spChg chg="add mod">
          <ac:chgData name="Kadam, Vivek (Cognizant)" userId="7b17e59d-64e0-4b48-8b9c-da65953089bc" providerId="ADAL" clId="{3FD4A140-9DB6-49A0-997F-A1DBCDD5D0EE}" dt="2025-09-24T11:08:08.855" v="4435" actId="14100"/>
          <ac:spMkLst>
            <pc:docMk/>
            <pc:sldMk cId="1344932474" sldId="256"/>
            <ac:spMk id="553" creationId="{1889FB81-7A32-4E3F-FC1E-8A0C256C3ABF}"/>
          </ac:spMkLst>
        </pc:spChg>
        <pc:spChg chg="add mod">
          <ac:chgData name="Kadam, Vivek (Cognizant)" userId="7b17e59d-64e0-4b48-8b9c-da65953089bc" providerId="ADAL" clId="{3FD4A140-9DB6-49A0-997F-A1DBCDD5D0EE}" dt="2025-09-24T05:49:54.054" v="3538" actId="1076"/>
          <ac:spMkLst>
            <pc:docMk/>
            <pc:sldMk cId="1344932474" sldId="256"/>
            <ac:spMk id="554" creationId="{A6F742C9-CDE8-2D0A-1D31-24184B5C07FB}"/>
          </ac:spMkLst>
        </pc:spChg>
        <pc:spChg chg="add mod">
          <ac:chgData name="Kadam, Vivek (Cognizant)" userId="7b17e59d-64e0-4b48-8b9c-da65953089bc" providerId="ADAL" clId="{3FD4A140-9DB6-49A0-997F-A1DBCDD5D0EE}" dt="2025-09-24T05:49:54.054" v="3538" actId="1076"/>
          <ac:spMkLst>
            <pc:docMk/>
            <pc:sldMk cId="1344932474" sldId="256"/>
            <ac:spMk id="555" creationId="{F55B1CA4-D60F-C60B-6F22-F0348A0EF3D3}"/>
          </ac:spMkLst>
        </pc:spChg>
        <pc:spChg chg="add mod">
          <ac:chgData name="Kadam, Vivek (Cognizant)" userId="7b17e59d-64e0-4b48-8b9c-da65953089bc" providerId="ADAL" clId="{3FD4A140-9DB6-49A0-997F-A1DBCDD5D0EE}" dt="2025-09-24T11:09:04.853" v="4457" actId="1037"/>
          <ac:spMkLst>
            <pc:docMk/>
            <pc:sldMk cId="1344932474" sldId="256"/>
            <ac:spMk id="557" creationId="{8EF2D581-C3C9-EAAD-5984-6BA175A17766}"/>
          </ac:spMkLst>
        </pc:spChg>
        <pc:spChg chg="mod">
          <ac:chgData name="Kadam, Vivek (Cognizant)" userId="7b17e59d-64e0-4b48-8b9c-da65953089bc" providerId="ADAL" clId="{3FD4A140-9DB6-49A0-997F-A1DBCDD5D0EE}" dt="2025-09-24T11:09:04.853" v="4457" actId="1037"/>
          <ac:spMkLst>
            <pc:docMk/>
            <pc:sldMk cId="1344932474" sldId="256"/>
            <ac:spMk id="558" creationId="{340115E2-CD6F-7D50-A6BF-069F111EF889}"/>
          </ac:spMkLst>
        </pc:spChg>
        <pc:spChg chg="add mod">
          <ac:chgData name="Kadam, Vivek (Cognizant)" userId="7b17e59d-64e0-4b48-8b9c-da65953089bc" providerId="ADAL" clId="{3FD4A140-9DB6-49A0-997F-A1DBCDD5D0EE}" dt="2025-09-24T05:50:07.479" v="3570" actId="20577"/>
          <ac:spMkLst>
            <pc:docMk/>
            <pc:sldMk cId="1344932474" sldId="256"/>
            <ac:spMk id="559" creationId="{31109228-829F-C6A3-9247-53C4E37EA3E6}"/>
          </ac:spMkLst>
        </pc:spChg>
        <pc:spChg chg="add mod">
          <ac:chgData name="Kadam, Vivek (Cognizant)" userId="7b17e59d-64e0-4b48-8b9c-da65953089bc" providerId="ADAL" clId="{3FD4A140-9DB6-49A0-997F-A1DBCDD5D0EE}" dt="2025-09-24T05:52:22.439" v="3654" actId="207"/>
          <ac:spMkLst>
            <pc:docMk/>
            <pc:sldMk cId="1344932474" sldId="256"/>
            <ac:spMk id="560" creationId="{10B731C2-0DE5-5AA4-6A0C-F8EB7830EE0F}"/>
          </ac:spMkLst>
        </pc:spChg>
        <pc:spChg chg="add mod">
          <ac:chgData name="Kadam, Vivek (Cognizant)" userId="7b17e59d-64e0-4b48-8b9c-da65953089bc" providerId="ADAL" clId="{3FD4A140-9DB6-49A0-997F-A1DBCDD5D0EE}" dt="2025-09-24T11:09:09.315" v="4458" actId="1037"/>
          <ac:spMkLst>
            <pc:docMk/>
            <pc:sldMk cId="1344932474" sldId="256"/>
            <ac:spMk id="561" creationId="{57870A97-3762-EADD-EA5F-A6EC97A4B421}"/>
          </ac:spMkLst>
        </pc:spChg>
        <pc:spChg chg="add mod">
          <ac:chgData name="Kadam, Vivek (Cognizant)" userId="7b17e59d-64e0-4b48-8b9c-da65953089bc" providerId="ADAL" clId="{3FD4A140-9DB6-49A0-997F-A1DBCDD5D0EE}" dt="2025-09-24T05:49:54.054" v="3538" actId="1076"/>
          <ac:spMkLst>
            <pc:docMk/>
            <pc:sldMk cId="1344932474" sldId="256"/>
            <ac:spMk id="562" creationId="{41EC2FF2-F7E4-56E7-C077-00DDD09E724E}"/>
          </ac:spMkLst>
        </pc:spChg>
        <pc:spChg chg="add mod">
          <ac:chgData name="Kadam, Vivek (Cognizant)" userId="7b17e59d-64e0-4b48-8b9c-da65953089bc" providerId="ADAL" clId="{3FD4A140-9DB6-49A0-997F-A1DBCDD5D0EE}" dt="2025-09-24T05:49:54.054" v="3538" actId="1076"/>
          <ac:spMkLst>
            <pc:docMk/>
            <pc:sldMk cId="1344932474" sldId="256"/>
            <ac:spMk id="563" creationId="{8495740D-A945-A43B-7B43-C96FBAAA6DE9}"/>
          </ac:spMkLst>
        </pc:spChg>
        <pc:spChg chg="add mod">
          <ac:chgData name="Kadam, Vivek (Cognizant)" userId="7b17e59d-64e0-4b48-8b9c-da65953089bc" providerId="ADAL" clId="{3FD4A140-9DB6-49A0-997F-A1DBCDD5D0EE}" dt="2025-09-24T05:49:54.054" v="3538" actId="1076"/>
          <ac:spMkLst>
            <pc:docMk/>
            <pc:sldMk cId="1344932474" sldId="256"/>
            <ac:spMk id="564" creationId="{5F5E3230-4409-7776-282E-2FE514DBF43F}"/>
          </ac:spMkLst>
        </pc:spChg>
        <pc:spChg chg="add mod">
          <ac:chgData name="Kadam, Vivek (Cognizant)" userId="7b17e59d-64e0-4b48-8b9c-da65953089bc" providerId="ADAL" clId="{3FD4A140-9DB6-49A0-997F-A1DBCDD5D0EE}" dt="2025-09-24T11:08:08.855" v="4435" actId="14100"/>
          <ac:spMkLst>
            <pc:docMk/>
            <pc:sldMk cId="1344932474" sldId="256"/>
            <ac:spMk id="565" creationId="{B2B6FEF7-875C-A5F0-CF03-2CB9BB4FB06A}"/>
          </ac:spMkLst>
        </pc:spChg>
        <pc:spChg chg="add mod">
          <ac:chgData name="Kadam, Vivek (Cognizant)" userId="7b17e59d-64e0-4b48-8b9c-da65953089bc" providerId="ADAL" clId="{3FD4A140-9DB6-49A0-997F-A1DBCDD5D0EE}" dt="2025-09-24T05:52:31.733" v="3655" actId="207"/>
          <ac:spMkLst>
            <pc:docMk/>
            <pc:sldMk cId="1344932474" sldId="256"/>
            <ac:spMk id="566" creationId="{CA931345-9D65-FADC-DA82-9F2FD01145AD}"/>
          </ac:spMkLst>
        </pc:spChg>
        <pc:spChg chg="add mod">
          <ac:chgData name="Kadam, Vivek (Cognizant)" userId="7b17e59d-64e0-4b48-8b9c-da65953089bc" providerId="ADAL" clId="{3FD4A140-9DB6-49A0-997F-A1DBCDD5D0EE}" dt="2025-09-24T11:09:09.315" v="4458" actId="1037"/>
          <ac:spMkLst>
            <pc:docMk/>
            <pc:sldMk cId="1344932474" sldId="256"/>
            <ac:spMk id="567" creationId="{3A87F78B-9C1B-C03C-D738-3A912D226F7F}"/>
          </ac:spMkLst>
        </pc:spChg>
        <pc:spChg chg="add mod">
          <ac:chgData name="Kadam, Vivek (Cognizant)" userId="7b17e59d-64e0-4b48-8b9c-da65953089bc" providerId="ADAL" clId="{3FD4A140-9DB6-49A0-997F-A1DBCDD5D0EE}" dt="2025-09-24T05:51:02.316" v="3602" actId="1038"/>
          <ac:spMkLst>
            <pc:docMk/>
            <pc:sldMk cId="1344932474" sldId="256"/>
            <ac:spMk id="568" creationId="{0DD39D15-B296-0536-0FCB-E25DC6E25857}"/>
          </ac:spMkLst>
        </pc:spChg>
        <pc:spChg chg="add del mod">
          <ac:chgData name="Kadam, Vivek (Cognizant)" userId="7b17e59d-64e0-4b48-8b9c-da65953089bc" providerId="ADAL" clId="{3FD4A140-9DB6-49A0-997F-A1DBCDD5D0EE}" dt="2025-09-24T11:18:49.383" v="4671" actId="478"/>
          <ac:spMkLst>
            <pc:docMk/>
            <pc:sldMk cId="1344932474" sldId="256"/>
            <ac:spMk id="569" creationId="{4C21BBF2-6976-572D-E49E-E941FD5556EB}"/>
          </ac:spMkLst>
        </pc:spChg>
        <pc:spChg chg="add mod">
          <ac:chgData name="Kadam, Vivek (Cognizant)" userId="7b17e59d-64e0-4b48-8b9c-da65953089bc" providerId="ADAL" clId="{3FD4A140-9DB6-49A0-997F-A1DBCDD5D0EE}" dt="2025-09-24T05:51:02.316" v="3602" actId="1038"/>
          <ac:spMkLst>
            <pc:docMk/>
            <pc:sldMk cId="1344932474" sldId="256"/>
            <ac:spMk id="570" creationId="{6300E744-DBAE-740E-D30D-3653A2527374}"/>
          </ac:spMkLst>
        </pc:spChg>
        <pc:spChg chg="mod">
          <ac:chgData name="Kadam, Vivek (Cognizant)" userId="7b17e59d-64e0-4b48-8b9c-da65953089bc" providerId="ADAL" clId="{3FD4A140-9DB6-49A0-997F-A1DBCDD5D0EE}" dt="2025-09-24T05:50:43.485" v="3598" actId="20577"/>
          <ac:spMkLst>
            <pc:docMk/>
            <pc:sldMk cId="1344932474" sldId="256"/>
            <ac:spMk id="571" creationId="{6FE6C488-9948-9C1C-0E0D-731201D28EB3}"/>
          </ac:spMkLst>
        </pc:spChg>
        <pc:spChg chg="add mod">
          <ac:chgData name="Kadam, Vivek (Cognizant)" userId="7b17e59d-64e0-4b48-8b9c-da65953089bc" providerId="ADAL" clId="{3FD4A140-9DB6-49A0-997F-A1DBCDD5D0EE}" dt="2025-09-24T05:52:31.733" v="3655" actId="207"/>
          <ac:spMkLst>
            <pc:docMk/>
            <pc:sldMk cId="1344932474" sldId="256"/>
            <ac:spMk id="572" creationId="{1BB56C1E-3CCA-748E-4A74-08EEB8806EFF}"/>
          </ac:spMkLst>
        </pc:spChg>
        <pc:spChg chg="add mod">
          <ac:chgData name="Kadam, Vivek (Cognizant)" userId="7b17e59d-64e0-4b48-8b9c-da65953089bc" providerId="ADAL" clId="{3FD4A140-9DB6-49A0-997F-A1DBCDD5D0EE}" dt="2025-09-24T05:50:27.754" v="3572" actId="1076"/>
          <ac:spMkLst>
            <pc:docMk/>
            <pc:sldMk cId="1344932474" sldId="256"/>
            <ac:spMk id="573" creationId="{E1D75DE5-2FF7-3B76-B4C0-B13A54481BE9}"/>
          </ac:spMkLst>
        </pc:spChg>
        <pc:spChg chg="add mod">
          <ac:chgData name="Kadam, Vivek (Cognizant)" userId="7b17e59d-64e0-4b48-8b9c-da65953089bc" providerId="ADAL" clId="{3FD4A140-9DB6-49A0-997F-A1DBCDD5D0EE}" dt="2025-09-24T11:09:04.853" v="4457" actId="1037"/>
          <ac:spMkLst>
            <pc:docMk/>
            <pc:sldMk cId="1344932474" sldId="256"/>
            <ac:spMk id="574" creationId="{8ECEC900-B15C-234B-7074-3E1317B034D1}"/>
          </ac:spMkLst>
        </pc:spChg>
        <pc:spChg chg="add mod">
          <ac:chgData name="Kadam, Vivek (Cognizant)" userId="7b17e59d-64e0-4b48-8b9c-da65953089bc" providerId="ADAL" clId="{3FD4A140-9DB6-49A0-997F-A1DBCDD5D0EE}" dt="2025-09-24T05:50:27.754" v="3572" actId="1076"/>
          <ac:spMkLst>
            <pc:docMk/>
            <pc:sldMk cId="1344932474" sldId="256"/>
            <ac:spMk id="575" creationId="{A90C7EC5-165C-B6CB-12C6-92DC808792AC}"/>
          </ac:spMkLst>
        </pc:spChg>
        <pc:spChg chg="add mod">
          <ac:chgData name="Kadam, Vivek (Cognizant)" userId="7b17e59d-64e0-4b48-8b9c-da65953089bc" providerId="ADAL" clId="{3FD4A140-9DB6-49A0-997F-A1DBCDD5D0EE}" dt="2025-09-24T11:08:08.855" v="4435" actId="14100"/>
          <ac:spMkLst>
            <pc:docMk/>
            <pc:sldMk cId="1344932474" sldId="256"/>
            <ac:spMk id="577" creationId="{B846F509-22A8-FB71-7039-56C70A1A908F}"/>
          </ac:spMkLst>
        </pc:spChg>
        <pc:spChg chg="add mod">
          <ac:chgData name="Kadam, Vivek (Cognizant)" userId="7b17e59d-64e0-4b48-8b9c-da65953089bc" providerId="ADAL" clId="{3FD4A140-9DB6-49A0-997F-A1DBCDD5D0EE}" dt="2025-09-24T05:52:31.733" v="3655" actId="207"/>
          <ac:spMkLst>
            <pc:docMk/>
            <pc:sldMk cId="1344932474" sldId="256"/>
            <ac:spMk id="578" creationId="{007E873F-293D-9ECD-1551-D49F15278AE5}"/>
          </ac:spMkLst>
        </pc:spChg>
        <pc:spChg chg="add mod">
          <ac:chgData name="Kadam, Vivek (Cognizant)" userId="7b17e59d-64e0-4b48-8b9c-da65953089bc" providerId="ADAL" clId="{3FD4A140-9DB6-49A0-997F-A1DBCDD5D0EE}" dt="2025-09-24T05:51:28.762" v="3607" actId="1076"/>
          <ac:spMkLst>
            <pc:docMk/>
            <pc:sldMk cId="1344932474" sldId="256"/>
            <ac:spMk id="579" creationId="{62382226-099B-9317-B50D-27A1CF38F55C}"/>
          </ac:spMkLst>
        </pc:spChg>
        <pc:spChg chg="add mod">
          <ac:chgData name="Kadam, Vivek (Cognizant)" userId="7b17e59d-64e0-4b48-8b9c-da65953089bc" providerId="ADAL" clId="{3FD4A140-9DB6-49A0-997F-A1DBCDD5D0EE}" dt="2025-09-24T05:51:28.762" v="3607" actId="1076"/>
          <ac:spMkLst>
            <pc:docMk/>
            <pc:sldMk cId="1344932474" sldId="256"/>
            <ac:spMk id="580" creationId="{24BEF14A-0D15-1162-7240-A29D711BF5DE}"/>
          </ac:spMkLst>
        </pc:spChg>
        <pc:spChg chg="add mod">
          <ac:chgData name="Kadam, Vivek (Cognizant)" userId="7b17e59d-64e0-4b48-8b9c-da65953089bc" providerId="ADAL" clId="{3FD4A140-9DB6-49A0-997F-A1DBCDD5D0EE}" dt="2025-09-24T05:51:28.762" v="3607" actId="1076"/>
          <ac:spMkLst>
            <pc:docMk/>
            <pc:sldMk cId="1344932474" sldId="256"/>
            <ac:spMk id="581" creationId="{62714DB3-9E8D-1521-5FAD-A78B47FA20C6}"/>
          </ac:spMkLst>
        </pc:spChg>
        <pc:spChg chg="mod">
          <ac:chgData name="Kadam, Vivek (Cognizant)" userId="7b17e59d-64e0-4b48-8b9c-da65953089bc" providerId="ADAL" clId="{3FD4A140-9DB6-49A0-997F-A1DBCDD5D0EE}" dt="2025-09-24T11:09:04.853" v="4457" actId="1037"/>
          <ac:spMkLst>
            <pc:docMk/>
            <pc:sldMk cId="1344932474" sldId="256"/>
            <ac:spMk id="582" creationId="{26E33ECC-D588-BD77-31DD-866B24CD79BE}"/>
          </ac:spMkLst>
        </pc:spChg>
        <pc:spChg chg="add mod">
          <ac:chgData name="Kadam, Vivek (Cognizant)" userId="7b17e59d-64e0-4b48-8b9c-da65953089bc" providerId="ADAL" clId="{3FD4A140-9DB6-49A0-997F-A1DBCDD5D0EE}" dt="2025-09-24T11:08:08.855" v="4435" actId="14100"/>
          <ac:spMkLst>
            <pc:docMk/>
            <pc:sldMk cId="1344932474" sldId="256"/>
            <ac:spMk id="583" creationId="{FCDC8DDC-25B0-EDBE-3407-3B70C617A5E6}"/>
          </ac:spMkLst>
        </pc:spChg>
        <pc:spChg chg="add mod">
          <ac:chgData name="Kadam, Vivek (Cognizant)" userId="7b17e59d-64e0-4b48-8b9c-da65953089bc" providerId="ADAL" clId="{3FD4A140-9DB6-49A0-997F-A1DBCDD5D0EE}" dt="2025-09-24T05:52:31.733" v="3655" actId="207"/>
          <ac:spMkLst>
            <pc:docMk/>
            <pc:sldMk cId="1344932474" sldId="256"/>
            <ac:spMk id="584" creationId="{6A3B284B-08B2-0B2C-4107-3E37BB887437}"/>
          </ac:spMkLst>
        </pc:spChg>
        <pc:spChg chg="add mod">
          <ac:chgData name="Kadam, Vivek (Cognizant)" userId="7b17e59d-64e0-4b48-8b9c-da65953089bc" providerId="ADAL" clId="{3FD4A140-9DB6-49A0-997F-A1DBCDD5D0EE}" dt="2025-09-24T11:09:09.315" v="4458" actId="1037"/>
          <ac:spMkLst>
            <pc:docMk/>
            <pc:sldMk cId="1344932474" sldId="256"/>
            <ac:spMk id="585" creationId="{FC8FC14C-63B6-D178-5874-C875D9EC453F}"/>
          </ac:spMkLst>
        </pc:spChg>
        <pc:spChg chg="mod">
          <ac:chgData name="Kadam, Vivek (Cognizant)" userId="7b17e59d-64e0-4b48-8b9c-da65953089bc" providerId="ADAL" clId="{3FD4A140-9DB6-49A0-997F-A1DBCDD5D0EE}" dt="2025-09-24T11:09:09.315" v="4458" actId="1037"/>
          <ac:spMkLst>
            <pc:docMk/>
            <pc:sldMk cId="1344932474" sldId="256"/>
            <ac:spMk id="586" creationId="{5924C061-7AAA-EECA-F06D-E5EEF94B8B8A}"/>
          </ac:spMkLst>
        </pc:spChg>
        <pc:spChg chg="add mod">
          <ac:chgData name="Kadam, Vivek (Cognizant)" userId="7b17e59d-64e0-4b48-8b9c-da65953089bc" providerId="ADAL" clId="{3FD4A140-9DB6-49A0-997F-A1DBCDD5D0EE}" dt="2025-09-24T05:51:28.762" v="3607" actId="1076"/>
          <ac:spMkLst>
            <pc:docMk/>
            <pc:sldMk cId="1344932474" sldId="256"/>
            <ac:spMk id="587" creationId="{F487E41E-7E3A-EDCB-E3D1-24903C56B100}"/>
          </ac:spMkLst>
        </pc:spChg>
        <pc:spChg chg="add mod">
          <ac:chgData name="Kadam, Vivek (Cognizant)" userId="7b17e59d-64e0-4b48-8b9c-da65953089bc" providerId="ADAL" clId="{3FD4A140-9DB6-49A0-997F-A1DBCDD5D0EE}" dt="2025-09-24T05:51:28.762" v="3607" actId="1076"/>
          <ac:spMkLst>
            <pc:docMk/>
            <pc:sldMk cId="1344932474" sldId="256"/>
            <ac:spMk id="588" creationId="{4FF42E0A-EEBD-E928-5C0F-D999CA3A3439}"/>
          </ac:spMkLst>
        </pc:spChg>
        <pc:spChg chg="add mod">
          <ac:chgData name="Kadam, Vivek (Cognizant)" userId="7b17e59d-64e0-4b48-8b9c-da65953089bc" providerId="ADAL" clId="{3FD4A140-9DB6-49A0-997F-A1DBCDD5D0EE}" dt="2025-09-24T11:08:08.855" v="4435" actId="14100"/>
          <ac:spMkLst>
            <pc:docMk/>
            <pc:sldMk cId="1344932474" sldId="256"/>
            <ac:spMk id="589" creationId="{495788D2-6D71-F6DA-5C33-8C54CCBAD1B6}"/>
          </ac:spMkLst>
        </pc:spChg>
        <pc:spChg chg="add del mod">
          <ac:chgData name="Kadam, Vivek (Cognizant)" userId="7b17e59d-64e0-4b48-8b9c-da65953089bc" providerId="ADAL" clId="{3FD4A140-9DB6-49A0-997F-A1DBCDD5D0EE}" dt="2025-09-24T11:18:49.383" v="4671" actId="478"/>
          <ac:spMkLst>
            <pc:docMk/>
            <pc:sldMk cId="1344932474" sldId="256"/>
            <ac:spMk id="590" creationId="{904582C9-67A4-9AD9-80BF-8F5DAD822F60}"/>
          </ac:spMkLst>
        </pc:spChg>
        <pc:spChg chg="add del mod">
          <ac:chgData name="Kadam, Vivek (Cognizant)" userId="7b17e59d-64e0-4b48-8b9c-da65953089bc" providerId="ADAL" clId="{3FD4A140-9DB6-49A0-997F-A1DBCDD5D0EE}" dt="2025-09-24T11:18:49.383" v="4671" actId="478"/>
          <ac:spMkLst>
            <pc:docMk/>
            <pc:sldMk cId="1344932474" sldId="256"/>
            <ac:spMk id="591" creationId="{D6AE4F4B-2268-1309-4812-6B2270FB5900}"/>
          </ac:spMkLst>
        </pc:spChg>
        <pc:spChg chg="add mod">
          <ac:chgData name="Kadam, Vivek (Cognizant)" userId="7b17e59d-64e0-4b48-8b9c-da65953089bc" providerId="ADAL" clId="{3FD4A140-9DB6-49A0-997F-A1DBCDD5D0EE}" dt="2025-09-24T11:09:09.315" v="4458" actId="1037"/>
          <ac:spMkLst>
            <pc:docMk/>
            <pc:sldMk cId="1344932474" sldId="256"/>
            <ac:spMk id="592" creationId="{0ACE99AB-ADD7-748F-77D1-0FFD6EA4FA62}"/>
          </ac:spMkLst>
        </pc:spChg>
        <pc:spChg chg="add mod">
          <ac:chgData name="Kadam, Vivek (Cognizant)" userId="7b17e59d-64e0-4b48-8b9c-da65953089bc" providerId="ADAL" clId="{3FD4A140-9DB6-49A0-997F-A1DBCDD5D0EE}" dt="2025-09-24T05:53:10.006" v="3658" actId="255"/>
          <ac:spMkLst>
            <pc:docMk/>
            <pc:sldMk cId="1344932474" sldId="256"/>
            <ac:spMk id="593" creationId="{CB143FE1-2D25-62EA-A57B-EB6B8584CA0E}"/>
          </ac:spMkLst>
        </pc:spChg>
        <pc:spChg chg="add mod">
          <ac:chgData name="Kadam, Vivek (Cognizant)" userId="7b17e59d-64e0-4b48-8b9c-da65953089bc" providerId="ADAL" clId="{3FD4A140-9DB6-49A0-997F-A1DBCDD5D0EE}" dt="2025-09-24T05:52:03.854" v="3643" actId="1076"/>
          <ac:spMkLst>
            <pc:docMk/>
            <pc:sldMk cId="1344932474" sldId="256"/>
            <ac:spMk id="594" creationId="{9300A0F8-4123-889D-0B7A-2E63C881BCE4}"/>
          </ac:spMkLst>
        </pc:spChg>
        <pc:spChg chg="add del mod">
          <ac:chgData name="Kadam, Vivek (Cognizant)" userId="7b17e59d-64e0-4b48-8b9c-da65953089bc" providerId="ADAL" clId="{3FD4A140-9DB6-49A0-997F-A1DBCDD5D0EE}" dt="2025-09-24T12:13:55.706" v="5705" actId="478"/>
          <ac:spMkLst>
            <pc:docMk/>
            <pc:sldMk cId="1344932474" sldId="256"/>
            <ac:spMk id="595" creationId="{040EF211-0CFA-ABAD-DB0B-260CE3A3A29B}"/>
          </ac:spMkLst>
        </pc:spChg>
        <pc:spChg chg="add mod">
          <ac:chgData name="Kadam, Vivek (Cognizant)" userId="7b17e59d-64e0-4b48-8b9c-da65953089bc" providerId="ADAL" clId="{3FD4A140-9DB6-49A0-997F-A1DBCDD5D0EE}" dt="2025-09-24T05:56:33.042" v="3798"/>
          <ac:spMkLst>
            <pc:docMk/>
            <pc:sldMk cId="1344932474" sldId="256"/>
            <ac:spMk id="595" creationId="{A7394608-CB8D-4E59-5E93-A89EDFDFE7CF}"/>
          </ac:spMkLst>
        </pc:spChg>
        <pc:spChg chg="add mod">
          <ac:chgData name="Kadam, Vivek (Cognizant)" userId="7b17e59d-64e0-4b48-8b9c-da65953089bc" providerId="ADAL" clId="{3FD4A140-9DB6-49A0-997F-A1DBCDD5D0EE}" dt="2025-09-24T11:49:39.053" v="5114" actId="1076"/>
          <ac:spMkLst>
            <pc:docMk/>
            <pc:sldMk cId="1344932474" sldId="256"/>
            <ac:spMk id="596" creationId="{3F69D5A7-7BD8-A5D9-9588-AE04608DC542}"/>
          </ac:spMkLst>
        </pc:spChg>
        <pc:spChg chg="add mod">
          <ac:chgData name="Kadam, Vivek (Cognizant)" userId="7b17e59d-64e0-4b48-8b9c-da65953089bc" providerId="ADAL" clId="{3FD4A140-9DB6-49A0-997F-A1DBCDD5D0EE}" dt="2025-09-24T05:56:33.042" v="3798"/>
          <ac:spMkLst>
            <pc:docMk/>
            <pc:sldMk cId="1344932474" sldId="256"/>
            <ac:spMk id="596" creationId="{9ABD8751-F5AB-2261-7C89-2F9BDC4F12E0}"/>
          </ac:spMkLst>
        </pc:spChg>
        <pc:spChg chg="add del mod">
          <ac:chgData name="Kadam, Vivek (Cognizant)" userId="7b17e59d-64e0-4b48-8b9c-da65953089bc" providerId="ADAL" clId="{3FD4A140-9DB6-49A0-997F-A1DBCDD5D0EE}" dt="2025-09-24T12:14:41.886" v="5711" actId="478"/>
          <ac:spMkLst>
            <pc:docMk/>
            <pc:sldMk cId="1344932474" sldId="256"/>
            <ac:spMk id="597" creationId="{85E21309-EC50-ED7F-B33E-745722ED121E}"/>
          </ac:spMkLst>
        </pc:spChg>
        <pc:spChg chg="add mod">
          <ac:chgData name="Kadam, Vivek (Cognizant)" userId="7b17e59d-64e0-4b48-8b9c-da65953089bc" providerId="ADAL" clId="{3FD4A140-9DB6-49A0-997F-A1DBCDD5D0EE}" dt="2025-09-24T05:56:33.042" v="3798"/>
          <ac:spMkLst>
            <pc:docMk/>
            <pc:sldMk cId="1344932474" sldId="256"/>
            <ac:spMk id="597" creationId="{DF985143-60A4-59D6-962B-BDBC6721E2E6}"/>
          </ac:spMkLst>
        </pc:spChg>
        <pc:spChg chg="add mod">
          <ac:chgData name="Kadam, Vivek (Cognizant)" userId="7b17e59d-64e0-4b48-8b9c-da65953089bc" providerId="ADAL" clId="{3FD4A140-9DB6-49A0-997F-A1DBCDD5D0EE}" dt="2025-09-24T05:56:33.042" v="3798"/>
          <ac:spMkLst>
            <pc:docMk/>
            <pc:sldMk cId="1344932474" sldId="256"/>
            <ac:spMk id="598" creationId="{534905D1-4049-42A5-9E6B-C5113B236FBD}"/>
          </ac:spMkLst>
        </pc:spChg>
        <pc:spChg chg="add mod">
          <ac:chgData name="Kadam, Vivek (Cognizant)" userId="7b17e59d-64e0-4b48-8b9c-da65953089bc" providerId="ADAL" clId="{3FD4A140-9DB6-49A0-997F-A1DBCDD5D0EE}" dt="2025-09-24T11:49:44.876" v="5116" actId="1076"/>
          <ac:spMkLst>
            <pc:docMk/>
            <pc:sldMk cId="1344932474" sldId="256"/>
            <ac:spMk id="598" creationId="{D5C0D4FC-D95D-AEA2-BD5C-033F797719D3}"/>
          </ac:spMkLst>
        </pc:spChg>
        <pc:spChg chg="add mod">
          <ac:chgData name="Kadam, Vivek (Cognizant)" userId="7b17e59d-64e0-4b48-8b9c-da65953089bc" providerId="ADAL" clId="{3FD4A140-9DB6-49A0-997F-A1DBCDD5D0EE}" dt="2025-09-24T05:56:33.042" v="3798"/>
          <ac:spMkLst>
            <pc:docMk/>
            <pc:sldMk cId="1344932474" sldId="256"/>
            <ac:spMk id="599" creationId="{039A4078-2E05-E43B-534E-047290523FF2}"/>
          </ac:spMkLst>
        </pc:spChg>
        <pc:spChg chg="add del mod">
          <ac:chgData name="Kadam, Vivek (Cognizant)" userId="7b17e59d-64e0-4b48-8b9c-da65953089bc" providerId="ADAL" clId="{3FD4A140-9DB6-49A0-997F-A1DBCDD5D0EE}" dt="2025-09-24T12:14:41.886" v="5711" actId="478"/>
          <ac:spMkLst>
            <pc:docMk/>
            <pc:sldMk cId="1344932474" sldId="256"/>
            <ac:spMk id="599" creationId="{694C6E13-6DCB-FB55-25A3-BBBD6DCBE463}"/>
          </ac:spMkLst>
        </pc:spChg>
        <pc:spChg chg="add mod">
          <ac:chgData name="Kadam, Vivek (Cognizant)" userId="7b17e59d-64e0-4b48-8b9c-da65953089bc" providerId="ADAL" clId="{3FD4A140-9DB6-49A0-997F-A1DBCDD5D0EE}" dt="2025-09-24T05:56:33.042" v="3798"/>
          <ac:spMkLst>
            <pc:docMk/>
            <pc:sldMk cId="1344932474" sldId="256"/>
            <ac:spMk id="600" creationId="{2C3EB48D-78E1-4DF7-CEFA-59090F9ED2E3}"/>
          </ac:spMkLst>
        </pc:spChg>
        <pc:spChg chg="add del mod">
          <ac:chgData name="Kadam, Vivek (Cognizant)" userId="7b17e59d-64e0-4b48-8b9c-da65953089bc" providerId="ADAL" clId="{3FD4A140-9DB6-49A0-997F-A1DBCDD5D0EE}" dt="2025-09-24T12:13:56.580" v="5706" actId="478"/>
          <ac:spMkLst>
            <pc:docMk/>
            <pc:sldMk cId="1344932474" sldId="256"/>
            <ac:spMk id="600" creationId="{A74D8F0E-4DBB-808D-FF04-DE7A4950B725}"/>
          </ac:spMkLst>
        </pc:spChg>
        <pc:spChg chg="add del mod">
          <ac:chgData name="Kadam, Vivek (Cognizant)" userId="7b17e59d-64e0-4b48-8b9c-da65953089bc" providerId="ADAL" clId="{3FD4A140-9DB6-49A0-997F-A1DBCDD5D0EE}" dt="2025-09-24T06:06:21.957" v="3899" actId="478"/>
          <ac:spMkLst>
            <pc:docMk/>
            <pc:sldMk cId="1344932474" sldId="256"/>
            <ac:spMk id="601" creationId="{7B76EEF5-6EB8-58EC-2F1A-F34242F4276F}"/>
          </ac:spMkLst>
        </pc:spChg>
        <pc:spChg chg="add mod">
          <ac:chgData name="Kadam, Vivek (Cognizant)" userId="7b17e59d-64e0-4b48-8b9c-da65953089bc" providerId="ADAL" clId="{3FD4A140-9DB6-49A0-997F-A1DBCDD5D0EE}" dt="2025-09-24T11:52:27.236" v="5178" actId="1038"/>
          <ac:spMkLst>
            <pc:docMk/>
            <pc:sldMk cId="1344932474" sldId="256"/>
            <ac:spMk id="602" creationId="{4706CA77-BDD5-41F4-964D-85D86A0A28BA}"/>
          </ac:spMkLst>
        </pc:spChg>
        <pc:spChg chg="add del mod">
          <ac:chgData name="Kadam, Vivek (Cognizant)" userId="7b17e59d-64e0-4b48-8b9c-da65953089bc" providerId="ADAL" clId="{3FD4A140-9DB6-49A0-997F-A1DBCDD5D0EE}" dt="2025-09-24T12:14:41.886" v="5711" actId="478"/>
          <ac:spMkLst>
            <pc:docMk/>
            <pc:sldMk cId="1344932474" sldId="256"/>
            <ac:spMk id="603" creationId="{ACEB3333-F7B7-888F-6562-F1B3DF7F395A}"/>
          </ac:spMkLst>
        </pc:spChg>
        <pc:spChg chg="add mod">
          <ac:chgData name="Kadam, Vivek (Cognizant)" userId="7b17e59d-64e0-4b48-8b9c-da65953089bc" providerId="ADAL" clId="{3FD4A140-9DB6-49A0-997F-A1DBCDD5D0EE}" dt="2025-09-24T05:58:01.639" v="3813"/>
          <ac:spMkLst>
            <pc:docMk/>
            <pc:sldMk cId="1344932474" sldId="256"/>
            <ac:spMk id="604" creationId="{2B6FA844-DC06-27D2-2B92-E7760ACC5B28}"/>
          </ac:spMkLst>
        </pc:spChg>
        <pc:spChg chg="add mod">
          <ac:chgData name="Kadam, Vivek (Cognizant)" userId="7b17e59d-64e0-4b48-8b9c-da65953089bc" providerId="ADAL" clId="{3FD4A140-9DB6-49A0-997F-A1DBCDD5D0EE}" dt="2025-09-24T11:49:50.630" v="5118" actId="1076"/>
          <ac:spMkLst>
            <pc:docMk/>
            <pc:sldMk cId="1344932474" sldId="256"/>
            <ac:spMk id="604" creationId="{344F820E-3969-CC80-6225-6C33ACDD55D7}"/>
          </ac:spMkLst>
        </pc:spChg>
        <pc:spChg chg="add mod">
          <ac:chgData name="Kadam, Vivek (Cognizant)" userId="7b17e59d-64e0-4b48-8b9c-da65953089bc" providerId="ADAL" clId="{3FD4A140-9DB6-49A0-997F-A1DBCDD5D0EE}" dt="2025-09-24T06:01:35.468" v="3832"/>
          <ac:spMkLst>
            <pc:docMk/>
            <pc:sldMk cId="1344932474" sldId="256"/>
            <ac:spMk id="605" creationId="{77585959-67DC-90F4-C77E-B0FCE02DDC2A}"/>
          </ac:spMkLst>
        </pc:spChg>
        <pc:spChg chg="add del mod">
          <ac:chgData name="Kadam, Vivek (Cognizant)" userId="7b17e59d-64e0-4b48-8b9c-da65953089bc" providerId="ADAL" clId="{3FD4A140-9DB6-49A0-997F-A1DBCDD5D0EE}" dt="2025-09-24T12:14:41.886" v="5711" actId="478"/>
          <ac:spMkLst>
            <pc:docMk/>
            <pc:sldMk cId="1344932474" sldId="256"/>
            <ac:spMk id="605" creationId="{7FF9D0CA-2514-36DE-27DB-AA0DB212457D}"/>
          </ac:spMkLst>
        </pc:spChg>
        <pc:spChg chg="add del mod">
          <ac:chgData name="Kadam, Vivek (Cognizant)" userId="7b17e59d-64e0-4b48-8b9c-da65953089bc" providerId="ADAL" clId="{3FD4A140-9DB6-49A0-997F-A1DBCDD5D0EE}" dt="2025-09-24T06:01:52.813" v="3835" actId="478"/>
          <ac:spMkLst>
            <pc:docMk/>
            <pc:sldMk cId="1344932474" sldId="256"/>
            <ac:spMk id="606" creationId="{09F98A6A-AF17-EBBF-8F4A-E45EF42DE90C}"/>
          </ac:spMkLst>
        </pc:spChg>
        <pc:spChg chg="add del mod">
          <ac:chgData name="Kadam, Vivek (Cognizant)" userId="7b17e59d-64e0-4b48-8b9c-da65953089bc" providerId="ADAL" clId="{3FD4A140-9DB6-49A0-997F-A1DBCDD5D0EE}" dt="2025-09-24T12:13:57.582" v="5707" actId="478"/>
          <ac:spMkLst>
            <pc:docMk/>
            <pc:sldMk cId="1344932474" sldId="256"/>
            <ac:spMk id="606" creationId="{1A8DDF9C-D3A7-9784-EE4D-009D8A8562BB}"/>
          </ac:spMkLst>
        </pc:spChg>
        <pc:spChg chg="add mod">
          <ac:chgData name="Kadam, Vivek (Cognizant)" userId="7b17e59d-64e0-4b48-8b9c-da65953089bc" providerId="ADAL" clId="{3FD4A140-9DB6-49A0-997F-A1DBCDD5D0EE}" dt="2025-09-24T11:52:27.236" v="5178" actId="1038"/>
          <ac:spMkLst>
            <pc:docMk/>
            <pc:sldMk cId="1344932474" sldId="256"/>
            <ac:spMk id="607" creationId="{8B19BEF6-46B9-93ED-4495-ECFD0F3CE59B}"/>
          </ac:spMkLst>
        </pc:spChg>
        <pc:spChg chg="add mod">
          <ac:chgData name="Kadam, Vivek (Cognizant)" userId="7b17e59d-64e0-4b48-8b9c-da65953089bc" providerId="ADAL" clId="{3FD4A140-9DB6-49A0-997F-A1DBCDD5D0EE}" dt="2025-09-24T11:49:50.630" v="5118" actId="1076"/>
          <ac:spMkLst>
            <pc:docMk/>
            <pc:sldMk cId="1344932474" sldId="256"/>
            <ac:spMk id="608" creationId="{BA6D985B-4027-9F83-411F-9E56A886D742}"/>
          </ac:spMkLst>
        </pc:spChg>
        <pc:spChg chg="add del mod">
          <ac:chgData name="Kadam, Vivek (Cognizant)" userId="7b17e59d-64e0-4b48-8b9c-da65953089bc" providerId="ADAL" clId="{3FD4A140-9DB6-49A0-997F-A1DBCDD5D0EE}" dt="2025-09-24T12:25:05.493" v="5772" actId="478"/>
          <ac:spMkLst>
            <pc:docMk/>
            <pc:sldMk cId="1344932474" sldId="256"/>
            <ac:spMk id="609" creationId="{29282098-53CD-1D42-B4F8-43275CBCE25B}"/>
          </ac:spMkLst>
        </pc:spChg>
        <pc:spChg chg="add del mod">
          <ac:chgData name="Kadam, Vivek (Cognizant)" userId="7b17e59d-64e0-4b48-8b9c-da65953089bc" providerId="ADAL" clId="{3FD4A140-9DB6-49A0-997F-A1DBCDD5D0EE}" dt="2025-09-24T12:25:05.493" v="5772" actId="478"/>
          <ac:spMkLst>
            <pc:docMk/>
            <pc:sldMk cId="1344932474" sldId="256"/>
            <ac:spMk id="610" creationId="{E0204819-212C-0652-F734-B63E12B57803}"/>
          </ac:spMkLst>
        </pc:spChg>
        <pc:spChg chg="add del mod">
          <ac:chgData name="Kadam, Vivek (Cognizant)" userId="7b17e59d-64e0-4b48-8b9c-da65953089bc" providerId="ADAL" clId="{3FD4A140-9DB6-49A0-997F-A1DBCDD5D0EE}" dt="2025-09-24T12:13:58.561" v="5708" actId="478"/>
          <ac:spMkLst>
            <pc:docMk/>
            <pc:sldMk cId="1344932474" sldId="256"/>
            <ac:spMk id="611" creationId="{3B861872-B8DA-913B-4469-B9EFB5F3EB8B}"/>
          </ac:spMkLst>
        </pc:spChg>
        <pc:spChg chg="add del mod">
          <ac:chgData name="Kadam, Vivek (Cognizant)" userId="7b17e59d-64e0-4b48-8b9c-da65953089bc" providerId="ADAL" clId="{3FD4A140-9DB6-49A0-997F-A1DBCDD5D0EE}" dt="2025-09-24T12:25:34.263" v="5778" actId="478"/>
          <ac:spMkLst>
            <pc:docMk/>
            <pc:sldMk cId="1344932474" sldId="256"/>
            <ac:spMk id="612" creationId="{E264171C-2039-A3B5-7D04-262B53E75FBB}"/>
          </ac:spMkLst>
        </pc:spChg>
        <pc:spChg chg="add del mod">
          <ac:chgData name="Kadam, Vivek (Cognizant)" userId="7b17e59d-64e0-4b48-8b9c-da65953089bc" providerId="ADAL" clId="{3FD4A140-9DB6-49A0-997F-A1DBCDD5D0EE}" dt="2025-09-24T12:25:14.970" v="5773" actId="478"/>
          <ac:spMkLst>
            <pc:docMk/>
            <pc:sldMk cId="1344932474" sldId="256"/>
            <ac:spMk id="613" creationId="{D1D80945-436A-70AB-63C4-D1F971FB78C4}"/>
          </ac:spMkLst>
        </pc:spChg>
        <pc:spChg chg="add del mod">
          <ac:chgData name="Kadam, Vivek (Cognizant)" userId="7b17e59d-64e0-4b48-8b9c-da65953089bc" providerId="ADAL" clId="{3FD4A140-9DB6-49A0-997F-A1DBCDD5D0EE}" dt="2025-09-24T12:07:04.478" v="5596" actId="478"/>
          <ac:spMkLst>
            <pc:docMk/>
            <pc:sldMk cId="1344932474" sldId="256"/>
            <ac:spMk id="614" creationId="{E646A8F7-E5B8-8C20-E134-BAC6932FDA79}"/>
          </ac:spMkLst>
        </pc:spChg>
        <pc:spChg chg="add del mod">
          <ac:chgData name="Kadam, Vivek (Cognizant)" userId="7b17e59d-64e0-4b48-8b9c-da65953089bc" providerId="ADAL" clId="{3FD4A140-9DB6-49A0-997F-A1DBCDD5D0EE}" dt="2025-09-24T12:01:50.671" v="5390" actId="478"/>
          <ac:spMkLst>
            <pc:docMk/>
            <pc:sldMk cId="1344932474" sldId="256"/>
            <ac:spMk id="615" creationId="{7D8E0BCC-CDF2-18C2-B6B6-54E56BB4F1C1}"/>
          </ac:spMkLst>
        </pc:spChg>
        <pc:spChg chg="add mod">
          <ac:chgData name="Kadam, Vivek (Cognizant)" userId="7b17e59d-64e0-4b48-8b9c-da65953089bc" providerId="ADAL" clId="{3FD4A140-9DB6-49A0-997F-A1DBCDD5D0EE}" dt="2025-09-24T14:55:48.618" v="9024" actId="255"/>
          <ac:spMkLst>
            <pc:docMk/>
            <pc:sldMk cId="1344932474" sldId="256"/>
            <ac:spMk id="616" creationId="{87B1F29D-F3D2-4767-B420-575A7F35164E}"/>
          </ac:spMkLst>
        </pc:spChg>
        <pc:spChg chg="add mod">
          <ac:chgData name="Kadam, Vivek (Cognizant)" userId="7b17e59d-64e0-4b48-8b9c-da65953089bc" providerId="ADAL" clId="{3FD4A140-9DB6-49A0-997F-A1DBCDD5D0EE}" dt="2025-09-24T14:55:53.442" v="9025" actId="108"/>
          <ac:spMkLst>
            <pc:docMk/>
            <pc:sldMk cId="1344932474" sldId="256"/>
            <ac:spMk id="617" creationId="{9D839792-47BD-0A7E-7899-404AFBFFA062}"/>
          </ac:spMkLst>
        </pc:spChg>
        <pc:spChg chg="add mod">
          <ac:chgData name="Kadam, Vivek (Cognizant)" userId="7b17e59d-64e0-4b48-8b9c-da65953089bc" providerId="ADAL" clId="{3FD4A140-9DB6-49A0-997F-A1DBCDD5D0EE}" dt="2025-09-24T14:56:28.461" v="9041" actId="14100"/>
          <ac:spMkLst>
            <pc:docMk/>
            <pc:sldMk cId="1344932474" sldId="256"/>
            <ac:spMk id="618" creationId="{6E9C405F-9CDE-1CEB-10C3-F4CD8BEA8D79}"/>
          </ac:spMkLst>
        </pc:spChg>
        <pc:spChg chg="add mod">
          <ac:chgData name="Kadam, Vivek (Cognizant)" userId="7b17e59d-64e0-4b48-8b9c-da65953089bc" providerId="ADAL" clId="{3FD4A140-9DB6-49A0-997F-A1DBCDD5D0EE}" dt="2025-09-24T14:56:43.724" v="9054" actId="1038"/>
          <ac:spMkLst>
            <pc:docMk/>
            <pc:sldMk cId="1344932474" sldId="256"/>
            <ac:spMk id="619" creationId="{6864430F-E1BC-1351-1DCD-A833378BD6CD}"/>
          </ac:spMkLst>
        </pc:spChg>
        <pc:spChg chg="add mod">
          <ac:chgData name="Kadam, Vivek (Cognizant)" userId="7b17e59d-64e0-4b48-8b9c-da65953089bc" providerId="ADAL" clId="{3FD4A140-9DB6-49A0-997F-A1DBCDD5D0EE}" dt="2025-09-24T14:56:04.356" v="9028" actId="14100"/>
          <ac:spMkLst>
            <pc:docMk/>
            <pc:sldMk cId="1344932474" sldId="256"/>
            <ac:spMk id="620" creationId="{6E5A738A-D63A-80E4-D38A-B01683FD6F94}"/>
          </ac:spMkLst>
        </pc:spChg>
        <pc:spChg chg="add mod">
          <ac:chgData name="Kadam, Vivek (Cognizant)" userId="7b17e59d-64e0-4b48-8b9c-da65953089bc" providerId="ADAL" clId="{3FD4A140-9DB6-49A0-997F-A1DBCDD5D0EE}" dt="2025-09-24T14:56:49.149" v="9055" actId="14100"/>
          <ac:spMkLst>
            <pc:docMk/>
            <pc:sldMk cId="1344932474" sldId="256"/>
            <ac:spMk id="621" creationId="{4B18C60C-26BE-4D2D-62DE-C23AA51289C9}"/>
          </ac:spMkLst>
        </pc:spChg>
        <pc:spChg chg="add mod">
          <ac:chgData name="Kadam, Vivek (Cognizant)" userId="7b17e59d-64e0-4b48-8b9c-da65953089bc" providerId="ADAL" clId="{3FD4A140-9DB6-49A0-997F-A1DBCDD5D0EE}" dt="2025-09-24T14:55:58.190" v="9026" actId="108"/>
          <ac:spMkLst>
            <pc:docMk/>
            <pc:sldMk cId="1344932474" sldId="256"/>
            <ac:spMk id="622" creationId="{847A712B-A9CF-C2FB-06C6-CEE74116700B}"/>
          </ac:spMkLst>
        </pc:spChg>
        <pc:spChg chg="add del mod">
          <ac:chgData name="Kadam, Vivek (Cognizant)" userId="7b17e59d-64e0-4b48-8b9c-da65953089bc" providerId="ADAL" clId="{3FD4A140-9DB6-49A0-997F-A1DBCDD5D0EE}" dt="2025-09-24T12:37:03.327" v="5980" actId="478"/>
          <ac:spMkLst>
            <pc:docMk/>
            <pc:sldMk cId="1344932474" sldId="256"/>
            <ac:spMk id="623" creationId="{6E74A792-B8C2-01D9-4D4F-D24901F7DC6E}"/>
          </ac:spMkLst>
        </pc:spChg>
        <pc:spChg chg="add del mod">
          <ac:chgData name="Kadam, Vivek (Cognizant)" userId="7b17e59d-64e0-4b48-8b9c-da65953089bc" providerId="ADAL" clId="{3FD4A140-9DB6-49A0-997F-A1DBCDD5D0EE}" dt="2025-09-24T12:12:55.366" v="5691" actId="478"/>
          <ac:spMkLst>
            <pc:docMk/>
            <pc:sldMk cId="1344932474" sldId="256"/>
            <ac:spMk id="624" creationId="{789EDCF7-5ABB-EEB2-D675-7A5D55804F31}"/>
          </ac:spMkLst>
        </pc:spChg>
        <pc:spChg chg="add mod">
          <ac:chgData name="Kadam, Vivek (Cognizant)" userId="7b17e59d-64e0-4b48-8b9c-da65953089bc" providerId="ADAL" clId="{3FD4A140-9DB6-49A0-997F-A1DBCDD5D0EE}" dt="2025-09-24T14:56:24.373" v="9040" actId="1038"/>
          <ac:spMkLst>
            <pc:docMk/>
            <pc:sldMk cId="1344932474" sldId="256"/>
            <ac:spMk id="625" creationId="{6383F97A-C74D-F402-D81C-1ED097DD032D}"/>
          </ac:spMkLst>
        </pc:spChg>
        <pc:spChg chg="add del mod">
          <ac:chgData name="Kadam, Vivek (Cognizant)" userId="7b17e59d-64e0-4b48-8b9c-da65953089bc" providerId="ADAL" clId="{3FD4A140-9DB6-49A0-997F-A1DBCDD5D0EE}" dt="2025-09-24T12:24:24.351" v="5769" actId="478"/>
          <ac:spMkLst>
            <pc:docMk/>
            <pc:sldMk cId="1344932474" sldId="256"/>
            <ac:spMk id="626" creationId="{9A826241-5A49-8E10-2997-95CB75CE7C60}"/>
          </ac:spMkLst>
        </pc:spChg>
        <pc:spChg chg="add mod">
          <ac:chgData name="Kadam, Vivek (Cognizant)" userId="7b17e59d-64e0-4b48-8b9c-da65953089bc" providerId="ADAL" clId="{3FD4A140-9DB6-49A0-997F-A1DBCDD5D0EE}" dt="2025-09-24T12:23:40.515" v="5768" actId="3064"/>
          <ac:spMkLst>
            <pc:docMk/>
            <pc:sldMk cId="1344932474" sldId="256"/>
            <ac:spMk id="627" creationId="{E55C06ED-F731-FC2F-E024-2B0690801385}"/>
          </ac:spMkLst>
        </pc:spChg>
        <pc:spChg chg="add mod">
          <ac:chgData name="Kadam, Vivek (Cognizant)" userId="7b17e59d-64e0-4b48-8b9c-da65953089bc" providerId="ADAL" clId="{3FD4A140-9DB6-49A0-997F-A1DBCDD5D0EE}" dt="2025-09-24T12:23:15.560" v="5767" actId="478"/>
          <ac:spMkLst>
            <pc:docMk/>
            <pc:sldMk cId="1344932474" sldId="256"/>
            <ac:spMk id="628" creationId="{6E0A391B-B66A-36CE-7273-1FBB9F7645E9}"/>
          </ac:spMkLst>
        </pc:spChg>
        <pc:spChg chg="add del mod">
          <ac:chgData name="Kadam, Vivek (Cognizant)" userId="7b17e59d-64e0-4b48-8b9c-da65953089bc" providerId="ADAL" clId="{3FD4A140-9DB6-49A0-997F-A1DBCDD5D0EE}" dt="2025-09-24T12:24:24.351" v="5769" actId="478"/>
          <ac:spMkLst>
            <pc:docMk/>
            <pc:sldMk cId="1344932474" sldId="256"/>
            <ac:spMk id="629" creationId="{7BA5C0D7-3CD0-EA97-865C-CDD4918F6DBD}"/>
          </ac:spMkLst>
        </pc:spChg>
        <pc:spChg chg="add del mod">
          <ac:chgData name="Kadam, Vivek (Cognizant)" userId="7b17e59d-64e0-4b48-8b9c-da65953089bc" providerId="ADAL" clId="{3FD4A140-9DB6-49A0-997F-A1DBCDD5D0EE}" dt="2025-09-24T12:24:24.351" v="5769" actId="478"/>
          <ac:spMkLst>
            <pc:docMk/>
            <pc:sldMk cId="1344932474" sldId="256"/>
            <ac:spMk id="630" creationId="{FE10876D-A934-29BA-086D-DC37E12E1745}"/>
          </ac:spMkLst>
        </pc:spChg>
        <pc:spChg chg="add mod">
          <ac:chgData name="Kadam, Vivek (Cognizant)" userId="7b17e59d-64e0-4b48-8b9c-da65953089bc" providerId="ADAL" clId="{3FD4A140-9DB6-49A0-997F-A1DBCDD5D0EE}" dt="2025-09-24T12:21:00.590" v="5756" actId="207"/>
          <ac:spMkLst>
            <pc:docMk/>
            <pc:sldMk cId="1344932474" sldId="256"/>
            <ac:spMk id="631" creationId="{BD9A236B-BF85-ACEE-47A3-B0EB0C040E82}"/>
          </ac:spMkLst>
        </pc:spChg>
        <pc:spChg chg="add del mod">
          <ac:chgData name="Kadam, Vivek (Cognizant)" userId="7b17e59d-64e0-4b48-8b9c-da65953089bc" providerId="ADAL" clId="{3FD4A140-9DB6-49A0-997F-A1DBCDD5D0EE}" dt="2025-09-24T12:24:24.351" v="5769" actId="478"/>
          <ac:spMkLst>
            <pc:docMk/>
            <pc:sldMk cId="1344932474" sldId="256"/>
            <ac:spMk id="632" creationId="{1AB98122-3D67-7776-C9D4-D965C7895BC7}"/>
          </ac:spMkLst>
        </pc:spChg>
        <pc:spChg chg="add del mod">
          <ac:chgData name="Kadam, Vivek (Cognizant)" userId="7b17e59d-64e0-4b48-8b9c-da65953089bc" providerId="ADAL" clId="{3FD4A140-9DB6-49A0-997F-A1DBCDD5D0EE}" dt="2025-09-24T12:24:24.351" v="5769" actId="478"/>
          <ac:spMkLst>
            <pc:docMk/>
            <pc:sldMk cId="1344932474" sldId="256"/>
            <ac:spMk id="633" creationId="{56EA7700-E337-D758-864E-69ABD09E0733}"/>
          </ac:spMkLst>
        </pc:spChg>
        <pc:spChg chg="add del mod">
          <ac:chgData name="Kadam, Vivek (Cognizant)" userId="7b17e59d-64e0-4b48-8b9c-da65953089bc" providerId="ADAL" clId="{3FD4A140-9DB6-49A0-997F-A1DBCDD5D0EE}" dt="2025-09-24T12:24:24.351" v="5769" actId="478"/>
          <ac:spMkLst>
            <pc:docMk/>
            <pc:sldMk cId="1344932474" sldId="256"/>
            <ac:spMk id="634" creationId="{B59F743B-1AE0-654B-8E00-2F479DD5A311}"/>
          </ac:spMkLst>
        </pc:spChg>
        <pc:spChg chg="add del mod">
          <ac:chgData name="Kadam, Vivek (Cognizant)" userId="7b17e59d-64e0-4b48-8b9c-da65953089bc" providerId="ADAL" clId="{3FD4A140-9DB6-49A0-997F-A1DBCDD5D0EE}" dt="2025-09-24T12:24:24.351" v="5769" actId="478"/>
          <ac:spMkLst>
            <pc:docMk/>
            <pc:sldMk cId="1344932474" sldId="256"/>
            <ac:spMk id="635" creationId="{EB2C9762-A5B3-8A9B-C657-0F29B1D9CAAC}"/>
          </ac:spMkLst>
        </pc:spChg>
        <pc:spChg chg="add del mod">
          <ac:chgData name="Kadam, Vivek (Cognizant)" userId="7b17e59d-64e0-4b48-8b9c-da65953089bc" providerId="ADAL" clId="{3FD4A140-9DB6-49A0-997F-A1DBCDD5D0EE}" dt="2025-09-24T12:24:24.351" v="5769" actId="478"/>
          <ac:spMkLst>
            <pc:docMk/>
            <pc:sldMk cId="1344932474" sldId="256"/>
            <ac:spMk id="636" creationId="{7CA788A6-63AD-D66B-0614-80967F450E32}"/>
          </ac:spMkLst>
        </pc:spChg>
        <pc:spChg chg="add del mod">
          <ac:chgData name="Kadam, Vivek (Cognizant)" userId="7b17e59d-64e0-4b48-8b9c-da65953089bc" providerId="ADAL" clId="{3FD4A140-9DB6-49A0-997F-A1DBCDD5D0EE}" dt="2025-09-24T12:24:24.351" v="5769" actId="478"/>
          <ac:spMkLst>
            <pc:docMk/>
            <pc:sldMk cId="1344932474" sldId="256"/>
            <ac:spMk id="637" creationId="{67E41BBB-6978-80AE-54C2-1B00DE1F906A}"/>
          </ac:spMkLst>
        </pc:spChg>
        <pc:spChg chg="add mod">
          <ac:chgData name="Kadam, Vivek (Cognizant)" userId="7b17e59d-64e0-4b48-8b9c-da65953089bc" providerId="ADAL" clId="{3FD4A140-9DB6-49A0-997F-A1DBCDD5D0EE}" dt="2025-09-24T12:21:08.747" v="5757" actId="207"/>
          <ac:spMkLst>
            <pc:docMk/>
            <pc:sldMk cId="1344932474" sldId="256"/>
            <ac:spMk id="638" creationId="{6F5926CB-CFF0-D251-5351-042FE333DA37}"/>
          </ac:spMkLst>
        </pc:spChg>
        <pc:spChg chg="add mod">
          <ac:chgData name="Kadam, Vivek (Cognizant)" userId="7b17e59d-64e0-4b48-8b9c-da65953089bc" providerId="ADAL" clId="{3FD4A140-9DB6-49A0-997F-A1DBCDD5D0EE}" dt="2025-09-24T12:23:40.515" v="5768" actId="3064"/>
          <ac:spMkLst>
            <pc:docMk/>
            <pc:sldMk cId="1344932474" sldId="256"/>
            <ac:spMk id="639" creationId="{3F8A488A-90AA-DC1B-44B5-7AB38B257180}"/>
          </ac:spMkLst>
        </pc:spChg>
        <pc:spChg chg="add mod">
          <ac:chgData name="Kadam, Vivek (Cognizant)" userId="7b17e59d-64e0-4b48-8b9c-da65953089bc" providerId="ADAL" clId="{3FD4A140-9DB6-49A0-997F-A1DBCDD5D0EE}" dt="2025-09-24T13:16:37.936" v="6811"/>
          <ac:spMkLst>
            <pc:docMk/>
            <pc:sldMk cId="1344932474" sldId="256"/>
            <ac:spMk id="640" creationId="{37F5AA06-3901-5DCD-E379-F0EE1733B6AB}"/>
          </ac:spMkLst>
        </pc:spChg>
        <pc:spChg chg="add mod">
          <ac:chgData name="Kadam, Vivek (Cognizant)" userId="7b17e59d-64e0-4b48-8b9c-da65953089bc" providerId="ADAL" clId="{3FD4A140-9DB6-49A0-997F-A1DBCDD5D0EE}" dt="2025-09-24T13:16:37.936" v="6811"/>
          <ac:spMkLst>
            <pc:docMk/>
            <pc:sldMk cId="1344932474" sldId="256"/>
            <ac:spMk id="641" creationId="{9B4BBABB-D00B-A8A1-3F3B-E6D3B27D837B}"/>
          </ac:spMkLst>
        </pc:spChg>
        <pc:spChg chg="add mod">
          <ac:chgData name="Kadam, Vivek (Cognizant)" userId="7b17e59d-64e0-4b48-8b9c-da65953089bc" providerId="ADAL" clId="{3FD4A140-9DB6-49A0-997F-A1DBCDD5D0EE}" dt="2025-09-24T13:16:37.936" v="6811"/>
          <ac:spMkLst>
            <pc:docMk/>
            <pc:sldMk cId="1344932474" sldId="256"/>
            <ac:spMk id="642" creationId="{30EB69B3-200F-FB3D-3CD0-983B72D41021}"/>
          </ac:spMkLst>
        </pc:spChg>
        <pc:spChg chg="add mod">
          <ac:chgData name="Kadam, Vivek (Cognizant)" userId="7b17e59d-64e0-4b48-8b9c-da65953089bc" providerId="ADAL" clId="{3FD4A140-9DB6-49A0-997F-A1DBCDD5D0EE}" dt="2025-09-24T13:16:37.936" v="6811"/>
          <ac:spMkLst>
            <pc:docMk/>
            <pc:sldMk cId="1344932474" sldId="256"/>
            <ac:spMk id="643" creationId="{35882AB8-9C60-B1DF-D0B4-065ACFBD5B20}"/>
          </ac:spMkLst>
        </pc:spChg>
        <pc:spChg chg="add mod">
          <ac:chgData name="Kadam, Vivek (Cognizant)" userId="7b17e59d-64e0-4b48-8b9c-da65953089bc" providerId="ADAL" clId="{3FD4A140-9DB6-49A0-997F-A1DBCDD5D0EE}" dt="2025-09-24T13:16:37.936" v="6811"/>
          <ac:spMkLst>
            <pc:docMk/>
            <pc:sldMk cId="1344932474" sldId="256"/>
            <ac:spMk id="644" creationId="{DF862C17-8ECD-5374-BEC2-924445D9396A}"/>
          </ac:spMkLst>
        </pc:spChg>
        <pc:spChg chg="add mod">
          <ac:chgData name="Kadam, Vivek (Cognizant)" userId="7b17e59d-64e0-4b48-8b9c-da65953089bc" providerId="ADAL" clId="{3FD4A140-9DB6-49A0-997F-A1DBCDD5D0EE}" dt="2025-09-24T13:16:37.936" v="6811"/>
          <ac:spMkLst>
            <pc:docMk/>
            <pc:sldMk cId="1344932474" sldId="256"/>
            <ac:spMk id="645" creationId="{612165FF-4A60-3748-07F0-850EF0B98645}"/>
          </ac:spMkLst>
        </pc:spChg>
        <pc:spChg chg="add mod">
          <ac:chgData name="Kadam, Vivek (Cognizant)" userId="7b17e59d-64e0-4b48-8b9c-da65953089bc" providerId="ADAL" clId="{3FD4A140-9DB6-49A0-997F-A1DBCDD5D0EE}" dt="2025-09-24T13:16:37.936" v="6811"/>
          <ac:spMkLst>
            <pc:docMk/>
            <pc:sldMk cId="1344932474" sldId="256"/>
            <ac:spMk id="646" creationId="{AC058168-76D8-FA71-96D8-CC3C01FDF76D}"/>
          </ac:spMkLst>
        </pc:spChg>
        <pc:spChg chg="add mod">
          <ac:chgData name="Kadam, Vivek (Cognizant)" userId="7b17e59d-64e0-4b48-8b9c-da65953089bc" providerId="ADAL" clId="{3FD4A140-9DB6-49A0-997F-A1DBCDD5D0EE}" dt="2025-09-24T13:21:12.125" v="7024" actId="164"/>
          <ac:spMkLst>
            <pc:docMk/>
            <pc:sldMk cId="1344932474" sldId="256"/>
            <ac:spMk id="647" creationId="{9F8A0E4D-B48A-CF06-8E95-9DFA57E5DDAB}"/>
          </ac:spMkLst>
        </pc:spChg>
        <pc:spChg chg="mod topLvl">
          <ac:chgData name="Kadam, Vivek (Cognizant)" userId="7b17e59d-64e0-4b48-8b9c-da65953089bc" providerId="ADAL" clId="{3FD4A140-9DB6-49A0-997F-A1DBCDD5D0EE}" dt="2025-09-25T05:13:11.586" v="9464" actId="1035"/>
          <ac:spMkLst>
            <pc:docMk/>
            <pc:sldMk cId="1344932474" sldId="256"/>
            <ac:spMk id="651" creationId="{4AF8B696-6102-CDBE-6367-B9E704913F96}"/>
          </ac:spMkLst>
        </pc:spChg>
        <pc:spChg chg="mod">
          <ac:chgData name="Kadam, Vivek (Cognizant)" userId="7b17e59d-64e0-4b48-8b9c-da65953089bc" providerId="ADAL" clId="{3FD4A140-9DB6-49A0-997F-A1DBCDD5D0EE}" dt="2025-09-24T13:35:33.774" v="7385" actId="255"/>
          <ac:spMkLst>
            <pc:docMk/>
            <pc:sldMk cId="1344932474" sldId="256"/>
            <ac:spMk id="653" creationId="{58CC6BC5-DE9D-46CD-531B-EDFE5D0B5570}"/>
          </ac:spMkLst>
        </pc:spChg>
        <pc:spChg chg="mod">
          <ac:chgData name="Kadam, Vivek (Cognizant)" userId="7b17e59d-64e0-4b48-8b9c-da65953089bc" providerId="ADAL" clId="{3FD4A140-9DB6-49A0-997F-A1DBCDD5D0EE}" dt="2025-09-24T13:25:11.927" v="7191" actId="165"/>
          <ac:spMkLst>
            <pc:docMk/>
            <pc:sldMk cId="1344932474" sldId="256"/>
            <ac:spMk id="654" creationId="{48EB9168-55B8-191F-DF72-2EF833A56C5E}"/>
          </ac:spMkLst>
        </pc:spChg>
        <pc:spChg chg="mod">
          <ac:chgData name="Kadam, Vivek (Cognizant)" userId="7b17e59d-64e0-4b48-8b9c-da65953089bc" providerId="ADAL" clId="{3FD4A140-9DB6-49A0-997F-A1DBCDD5D0EE}" dt="2025-09-24T13:25:11.927" v="7191" actId="165"/>
          <ac:spMkLst>
            <pc:docMk/>
            <pc:sldMk cId="1344932474" sldId="256"/>
            <ac:spMk id="655" creationId="{2AC6CD3A-A731-905B-4314-340E9FA6B4F2}"/>
          </ac:spMkLst>
        </pc:spChg>
        <pc:spChg chg="mod">
          <ac:chgData name="Kadam, Vivek (Cognizant)" userId="7b17e59d-64e0-4b48-8b9c-da65953089bc" providerId="ADAL" clId="{3FD4A140-9DB6-49A0-997F-A1DBCDD5D0EE}" dt="2025-09-24T13:25:11.927" v="7191" actId="165"/>
          <ac:spMkLst>
            <pc:docMk/>
            <pc:sldMk cId="1344932474" sldId="256"/>
            <ac:spMk id="656" creationId="{9E8A59A4-AB83-3502-0F13-32EAF9960074}"/>
          </ac:spMkLst>
        </pc:spChg>
        <pc:spChg chg="mod">
          <ac:chgData name="Kadam, Vivek (Cognizant)" userId="7b17e59d-64e0-4b48-8b9c-da65953089bc" providerId="ADAL" clId="{3FD4A140-9DB6-49A0-997F-A1DBCDD5D0EE}" dt="2025-09-24T13:25:11.927" v="7191" actId="165"/>
          <ac:spMkLst>
            <pc:docMk/>
            <pc:sldMk cId="1344932474" sldId="256"/>
            <ac:spMk id="657" creationId="{2CE75833-B760-CF66-5721-FBFE504765A8}"/>
          </ac:spMkLst>
        </pc:spChg>
        <pc:spChg chg="mod">
          <ac:chgData name="Kadam, Vivek (Cognizant)" userId="7b17e59d-64e0-4b48-8b9c-da65953089bc" providerId="ADAL" clId="{3FD4A140-9DB6-49A0-997F-A1DBCDD5D0EE}" dt="2025-09-24T13:25:11.927" v="7191" actId="165"/>
          <ac:spMkLst>
            <pc:docMk/>
            <pc:sldMk cId="1344932474" sldId="256"/>
            <ac:spMk id="658" creationId="{36C62AD3-A64E-1A91-DB24-A28BA9127B2F}"/>
          </ac:spMkLst>
        </pc:spChg>
        <pc:spChg chg="add del mod">
          <ac:chgData name="Kadam, Vivek (Cognizant)" userId="7b17e59d-64e0-4b48-8b9c-da65953089bc" providerId="ADAL" clId="{3FD4A140-9DB6-49A0-997F-A1DBCDD5D0EE}" dt="2025-09-24T13:33:49.184" v="7308" actId="478"/>
          <ac:spMkLst>
            <pc:docMk/>
            <pc:sldMk cId="1344932474" sldId="256"/>
            <ac:spMk id="659" creationId="{FDC8A106-B5B7-4F27-A6AE-7B112EC27EDD}"/>
          </ac:spMkLst>
        </pc:spChg>
        <pc:spChg chg="add mod">
          <ac:chgData name="Kadam, Vivek (Cognizant)" userId="7b17e59d-64e0-4b48-8b9c-da65953089bc" providerId="ADAL" clId="{3FD4A140-9DB6-49A0-997F-A1DBCDD5D0EE}" dt="2025-09-24T13:33:25.083" v="7291"/>
          <ac:spMkLst>
            <pc:docMk/>
            <pc:sldMk cId="1344932474" sldId="256"/>
            <ac:spMk id="660" creationId="{FDC8A106-B5B7-4F27-A6AE-7B112EC27EDD}"/>
          </ac:spMkLst>
        </pc:spChg>
        <pc:spChg chg="add mod">
          <ac:chgData name="Kadam, Vivek (Cognizant)" userId="7b17e59d-64e0-4b48-8b9c-da65953089bc" providerId="ADAL" clId="{3FD4A140-9DB6-49A0-997F-A1DBCDD5D0EE}" dt="2025-09-24T13:40:09.842" v="7670"/>
          <ac:spMkLst>
            <pc:docMk/>
            <pc:sldMk cId="1344932474" sldId="256"/>
            <ac:spMk id="661" creationId="{FDC8A106-B5B7-4F27-A6AE-7B112EC27EDD}"/>
          </ac:spMkLst>
        </pc:spChg>
        <pc:spChg chg="add del mod">
          <ac:chgData name="Kadam, Vivek (Cognizant)" userId="7b17e59d-64e0-4b48-8b9c-da65953089bc" providerId="ADAL" clId="{3FD4A140-9DB6-49A0-997F-A1DBCDD5D0EE}" dt="2025-09-24T14:18:42.375" v="8099" actId="478"/>
          <ac:spMkLst>
            <pc:docMk/>
            <pc:sldMk cId="1344932474" sldId="256"/>
            <ac:spMk id="662" creationId="{9AD1EC55-6465-27BA-4E2F-96C6BA57C1B1}"/>
          </ac:spMkLst>
        </pc:spChg>
        <pc:spChg chg="add mod">
          <ac:chgData name="Kadam, Vivek (Cognizant)" userId="7b17e59d-64e0-4b48-8b9c-da65953089bc" providerId="ADAL" clId="{3FD4A140-9DB6-49A0-997F-A1DBCDD5D0EE}" dt="2025-09-24T14:01:50.999" v="7885"/>
          <ac:spMkLst>
            <pc:docMk/>
            <pc:sldMk cId="1344932474" sldId="256"/>
            <ac:spMk id="663" creationId="{A7DB1AA7-E200-242D-62D4-7A31C7BC7489}"/>
          </ac:spMkLst>
        </pc:spChg>
        <pc:spChg chg="mod">
          <ac:chgData name="Kadam, Vivek (Cognizant)" userId="7b17e59d-64e0-4b48-8b9c-da65953089bc" providerId="ADAL" clId="{3FD4A140-9DB6-49A0-997F-A1DBCDD5D0EE}" dt="2025-09-24T14:50:08.054" v="8923" actId="255"/>
          <ac:spMkLst>
            <pc:docMk/>
            <pc:sldMk cId="1344932474" sldId="256"/>
            <ac:spMk id="665" creationId="{962909F5-5231-118A-8E6D-60BA344D5CB8}"/>
          </ac:spMkLst>
        </pc:spChg>
        <pc:spChg chg="mod">
          <ac:chgData name="Kadam, Vivek (Cognizant)" userId="7b17e59d-64e0-4b48-8b9c-da65953089bc" providerId="ADAL" clId="{3FD4A140-9DB6-49A0-997F-A1DBCDD5D0EE}" dt="2025-09-24T14:05:44.493" v="7915" actId="207"/>
          <ac:spMkLst>
            <pc:docMk/>
            <pc:sldMk cId="1344932474" sldId="256"/>
            <ac:spMk id="667" creationId="{5E344AC8-203D-0AD8-C671-CC5025ED7311}"/>
          </ac:spMkLst>
        </pc:spChg>
        <pc:spChg chg="mod topLvl">
          <ac:chgData name="Kadam, Vivek (Cognizant)" userId="7b17e59d-64e0-4b48-8b9c-da65953089bc" providerId="ADAL" clId="{3FD4A140-9DB6-49A0-997F-A1DBCDD5D0EE}" dt="2025-09-24T14:05:44.493" v="7915" actId="207"/>
          <ac:spMkLst>
            <pc:docMk/>
            <pc:sldMk cId="1344932474" sldId="256"/>
            <ac:spMk id="668" creationId="{E3EBDACA-47DD-179F-A278-1AEE40F6B670}"/>
          </ac:spMkLst>
        </pc:spChg>
        <pc:spChg chg="mod">
          <ac:chgData name="Kadam, Vivek (Cognizant)" userId="7b17e59d-64e0-4b48-8b9c-da65953089bc" providerId="ADAL" clId="{3FD4A140-9DB6-49A0-997F-A1DBCDD5D0EE}" dt="2025-09-24T14:05:44.493" v="7915" actId="207"/>
          <ac:spMkLst>
            <pc:docMk/>
            <pc:sldMk cId="1344932474" sldId="256"/>
            <ac:spMk id="669" creationId="{CC5917B3-76D0-6698-F069-4FF0068DBF83}"/>
          </ac:spMkLst>
        </pc:spChg>
        <pc:spChg chg="mod">
          <ac:chgData name="Kadam, Vivek (Cognizant)" userId="7b17e59d-64e0-4b48-8b9c-da65953089bc" providerId="ADAL" clId="{3FD4A140-9DB6-49A0-997F-A1DBCDD5D0EE}" dt="2025-09-24T14:05:44.493" v="7915" actId="207"/>
          <ac:spMkLst>
            <pc:docMk/>
            <pc:sldMk cId="1344932474" sldId="256"/>
            <ac:spMk id="670" creationId="{F0F0C068-C74F-64EE-67B1-BFB237037960}"/>
          </ac:spMkLst>
        </pc:spChg>
        <pc:spChg chg="mod">
          <ac:chgData name="Kadam, Vivek (Cognizant)" userId="7b17e59d-64e0-4b48-8b9c-da65953089bc" providerId="ADAL" clId="{3FD4A140-9DB6-49A0-997F-A1DBCDD5D0EE}" dt="2025-09-24T14:05:57.883" v="7916" actId="207"/>
          <ac:spMkLst>
            <pc:docMk/>
            <pc:sldMk cId="1344932474" sldId="256"/>
            <ac:spMk id="671" creationId="{929536E5-F89D-AE68-27F9-2CBF6D50D677}"/>
          </ac:spMkLst>
        </pc:spChg>
        <pc:spChg chg="mod">
          <ac:chgData name="Kadam, Vivek (Cognizant)" userId="7b17e59d-64e0-4b48-8b9c-da65953089bc" providerId="ADAL" clId="{3FD4A140-9DB6-49A0-997F-A1DBCDD5D0EE}" dt="2025-09-24T14:05:57.883" v="7916" actId="207"/>
          <ac:spMkLst>
            <pc:docMk/>
            <pc:sldMk cId="1344932474" sldId="256"/>
            <ac:spMk id="672" creationId="{CA109120-668D-BCCE-919D-EEB6AD9C8135}"/>
          </ac:spMkLst>
        </pc:spChg>
        <pc:spChg chg="mod topLvl">
          <ac:chgData name="Kadam, Vivek (Cognizant)" userId="7b17e59d-64e0-4b48-8b9c-da65953089bc" providerId="ADAL" clId="{3FD4A140-9DB6-49A0-997F-A1DBCDD5D0EE}" dt="2025-09-24T14:04:17.283" v="7907" actId="165"/>
          <ac:spMkLst>
            <pc:docMk/>
            <pc:sldMk cId="1344932474" sldId="256"/>
            <ac:spMk id="673" creationId="{ED8C0172-F3B8-A0E1-AF6E-5AA24B262DE2}"/>
          </ac:spMkLst>
        </pc:spChg>
        <pc:spChg chg="mod topLvl">
          <ac:chgData name="Kadam, Vivek (Cognizant)" userId="7b17e59d-64e0-4b48-8b9c-da65953089bc" providerId="ADAL" clId="{3FD4A140-9DB6-49A0-997F-A1DBCDD5D0EE}" dt="2025-09-24T14:05:57.883" v="7916" actId="207"/>
          <ac:spMkLst>
            <pc:docMk/>
            <pc:sldMk cId="1344932474" sldId="256"/>
            <ac:spMk id="675" creationId="{C5743F74-BCC3-3C7B-DE3A-63ECCD3F9DD8}"/>
          </ac:spMkLst>
        </pc:spChg>
        <pc:spChg chg="mod">
          <ac:chgData name="Kadam, Vivek (Cognizant)" userId="7b17e59d-64e0-4b48-8b9c-da65953089bc" providerId="ADAL" clId="{3FD4A140-9DB6-49A0-997F-A1DBCDD5D0EE}" dt="2025-09-24T14:05:57.883" v="7916" actId="207"/>
          <ac:spMkLst>
            <pc:docMk/>
            <pc:sldMk cId="1344932474" sldId="256"/>
            <ac:spMk id="676" creationId="{8EACF1DF-37ED-F247-6C09-64C5C0015695}"/>
          </ac:spMkLst>
        </pc:spChg>
        <pc:spChg chg="mod">
          <ac:chgData name="Kadam, Vivek (Cognizant)" userId="7b17e59d-64e0-4b48-8b9c-da65953089bc" providerId="ADAL" clId="{3FD4A140-9DB6-49A0-997F-A1DBCDD5D0EE}" dt="2025-09-24T14:06:16.710" v="7918" actId="207"/>
          <ac:spMkLst>
            <pc:docMk/>
            <pc:sldMk cId="1344932474" sldId="256"/>
            <ac:spMk id="679" creationId="{5ED114A1-0905-DEA6-E5AC-3CFDE27C69FF}"/>
          </ac:spMkLst>
        </pc:spChg>
        <pc:spChg chg="mod topLvl">
          <ac:chgData name="Kadam, Vivek (Cognizant)" userId="7b17e59d-64e0-4b48-8b9c-da65953089bc" providerId="ADAL" clId="{3FD4A140-9DB6-49A0-997F-A1DBCDD5D0EE}" dt="2025-09-24T14:06:27.224" v="7919" actId="207"/>
          <ac:spMkLst>
            <pc:docMk/>
            <pc:sldMk cId="1344932474" sldId="256"/>
            <ac:spMk id="680" creationId="{37F8117C-A6AC-0933-8DCD-7B6161D5DC4F}"/>
          </ac:spMkLst>
        </pc:spChg>
        <pc:spChg chg="mod topLvl">
          <ac:chgData name="Kadam, Vivek (Cognizant)" userId="7b17e59d-64e0-4b48-8b9c-da65953089bc" providerId="ADAL" clId="{3FD4A140-9DB6-49A0-997F-A1DBCDD5D0EE}" dt="2025-09-24T14:04:17.283" v="7907" actId="165"/>
          <ac:spMkLst>
            <pc:docMk/>
            <pc:sldMk cId="1344932474" sldId="256"/>
            <ac:spMk id="681" creationId="{48267BC9-4037-3A8E-35D7-275CC3848E85}"/>
          </ac:spMkLst>
        </pc:spChg>
        <pc:spChg chg="mod topLvl">
          <ac:chgData name="Kadam, Vivek (Cognizant)" userId="7b17e59d-64e0-4b48-8b9c-da65953089bc" providerId="ADAL" clId="{3FD4A140-9DB6-49A0-997F-A1DBCDD5D0EE}" dt="2025-09-24T14:06:16.710" v="7918" actId="207"/>
          <ac:spMkLst>
            <pc:docMk/>
            <pc:sldMk cId="1344932474" sldId="256"/>
            <ac:spMk id="683" creationId="{1734643B-40A7-8D3D-704A-7CBFA07DABAB}"/>
          </ac:spMkLst>
        </pc:spChg>
        <pc:spChg chg="mod topLvl">
          <ac:chgData name="Kadam, Vivek (Cognizant)" userId="7b17e59d-64e0-4b48-8b9c-da65953089bc" providerId="ADAL" clId="{3FD4A140-9DB6-49A0-997F-A1DBCDD5D0EE}" dt="2025-09-24T14:06:27.224" v="7919" actId="207"/>
          <ac:spMkLst>
            <pc:docMk/>
            <pc:sldMk cId="1344932474" sldId="256"/>
            <ac:spMk id="684" creationId="{E2A6E934-E188-D993-B5BD-ED68F3DE920B}"/>
          </ac:spMkLst>
        </pc:spChg>
        <pc:spChg chg="mod">
          <ac:chgData name="Kadam, Vivek (Cognizant)" userId="7b17e59d-64e0-4b48-8b9c-da65953089bc" providerId="ADAL" clId="{3FD4A140-9DB6-49A0-997F-A1DBCDD5D0EE}" dt="2025-09-24T14:06:27.224" v="7919" actId="207"/>
          <ac:spMkLst>
            <pc:docMk/>
            <pc:sldMk cId="1344932474" sldId="256"/>
            <ac:spMk id="685" creationId="{3D195F24-BCF6-7DB1-35D1-724E69F01853}"/>
          </ac:spMkLst>
        </pc:spChg>
        <pc:spChg chg="mod">
          <ac:chgData name="Kadam, Vivek (Cognizant)" userId="7b17e59d-64e0-4b48-8b9c-da65953089bc" providerId="ADAL" clId="{3FD4A140-9DB6-49A0-997F-A1DBCDD5D0EE}" dt="2025-09-24T14:07:18.811" v="7921" actId="207"/>
          <ac:spMkLst>
            <pc:docMk/>
            <pc:sldMk cId="1344932474" sldId="256"/>
            <ac:spMk id="686" creationId="{749AB417-6E57-72DD-20E1-E55825544001}"/>
          </ac:spMkLst>
        </pc:spChg>
        <pc:spChg chg="mod">
          <ac:chgData name="Kadam, Vivek (Cognizant)" userId="7b17e59d-64e0-4b48-8b9c-da65953089bc" providerId="ADAL" clId="{3FD4A140-9DB6-49A0-997F-A1DBCDD5D0EE}" dt="2025-09-24T14:06:16.710" v="7918" actId="207"/>
          <ac:spMkLst>
            <pc:docMk/>
            <pc:sldMk cId="1344932474" sldId="256"/>
            <ac:spMk id="687" creationId="{79A37FF9-79C1-3641-3A53-8194D6F4C793}"/>
          </ac:spMkLst>
        </pc:spChg>
        <pc:spChg chg="mod">
          <ac:chgData name="Kadam, Vivek (Cognizant)" userId="7b17e59d-64e0-4b48-8b9c-da65953089bc" providerId="ADAL" clId="{3FD4A140-9DB6-49A0-997F-A1DBCDD5D0EE}" dt="2025-09-24T14:06:30.393" v="7920" actId="207"/>
          <ac:spMkLst>
            <pc:docMk/>
            <pc:sldMk cId="1344932474" sldId="256"/>
            <ac:spMk id="688" creationId="{D3E5FBCE-936B-35A6-A3F5-AEF60A2FEB8E}"/>
          </ac:spMkLst>
        </pc:spChg>
        <pc:spChg chg="mod">
          <ac:chgData name="Kadam, Vivek (Cognizant)" userId="7b17e59d-64e0-4b48-8b9c-da65953089bc" providerId="ADAL" clId="{3FD4A140-9DB6-49A0-997F-A1DBCDD5D0EE}" dt="2025-09-24T14:06:27.224" v="7919" actId="207"/>
          <ac:spMkLst>
            <pc:docMk/>
            <pc:sldMk cId="1344932474" sldId="256"/>
            <ac:spMk id="689" creationId="{7A5B771D-0E53-CD9B-97BE-987280CCC095}"/>
          </ac:spMkLst>
        </pc:spChg>
        <pc:spChg chg="mod">
          <ac:chgData name="Kadam, Vivek (Cognizant)" userId="7b17e59d-64e0-4b48-8b9c-da65953089bc" providerId="ADAL" clId="{3FD4A140-9DB6-49A0-997F-A1DBCDD5D0EE}" dt="2025-09-24T14:07:21.873" v="7922" actId="207"/>
          <ac:spMkLst>
            <pc:docMk/>
            <pc:sldMk cId="1344932474" sldId="256"/>
            <ac:spMk id="690" creationId="{8EBED139-F56B-6ABC-0E6A-DFB4AA2A04F3}"/>
          </ac:spMkLst>
        </pc:spChg>
        <pc:spChg chg="mod">
          <ac:chgData name="Kadam, Vivek (Cognizant)" userId="7b17e59d-64e0-4b48-8b9c-da65953089bc" providerId="ADAL" clId="{3FD4A140-9DB6-49A0-997F-A1DBCDD5D0EE}" dt="2025-09-24T14:06:07.041" v="7917" actId="207"/>
          <ac:spMkLst>
            <pc:docMk/>
            <pc:sldMk cId="1344932474" sldId="256"/>
            <ac:spMk id="691" creationId="{C3BEECD1-3310-E7A5-9DB2-54363575CDC2}"/>
          </ac:spMkLst>
        </pc:spChg>
        <pc:spChg chg="mod">
          <ac:chgData name="Kadam, Vivek (Cognizant)" userId="7b17e59d-64e0-4b48-8b9c-da65953089bc" providerId="ADAL" clId="{3FD4A140-9DB6-49A0-997F-A1DBCDD5D0EE}" dt="2025-09-24T14:06:16.710" v="7918" actId="207"/>
          <ac:spMkLst>
            <pc:docMk/>
            <pc:sldMk cId="1344932474" sldId="256"/>
            <ac:spMk id="692" creationId="{28AC363D-9ADD-60B9-9BCD-2E410D91509C}"/>
          </ac:spMkLst>
        </pc:spChg>
        <pc:spChg chg="mod topLvl">
          <ac:chgData name="Kadam, Vivek (Cognizant)" userId="7b17e59d-64e0-4b48-8b9c-da65953089bc" providerId="ADAL" clId="{3FD4A140-9DB6-49A0-997F-A1DBCDD5D0EE}" dt="2025-09-24T14:06:16.710" v="7918" actId="207"/>
          <ac:spMkLst>
            <pc:docMk/>
            <pc:sldMk cId="1344932474" sldId="256"/>
            <ac:spMk id="693" creationId="{3D2D47C9-E0D2-FA22-C71F-78AA91C9FF4A}"/>
          </ac:spMkLst>
        </pc:spChg>
        <pc:spChg chg="mod">
          <ac:chgData name="Kadam, Vivek (Cognizant)" userId="7b17e59d-64e0-4b48-8b9c-da65953089bc" providerId="ADAL" clId="{3FD4A140-9DB6-49A0-997F-A1DBCDD5D0EE}" dt="2025-09-24T14:07:25.218" v="7923" actId="207"/>
          <ac:spMkLst>
            <pc:docMk/>
            <pc:sldMk cId="1344932474" sldId="256"/>
            <ac:spMk id="694" creationId="{2A27FBA1-56AF-20CF-C8CD-7A8C118FD9A6}"/>
          </ac:spMkLst>
        </pc:spChg>
        <pc:spChg chg="mod">
          <ac:chgData name="Kadam, Vivek (Cognizant)" userId="7b17e59d-64e0-4b48-8b9c-da65953089bc" providerId="ADAL" clId="{3FD4A140-9DB6-49A0-997F-A1DBCDD5D0EE}" dt="2025-09-24T14:05:57.883" v="7916" actId="207"/>
          <ac:spMkLst>
            <pc:docMk/>
            <pc:sldMk cId="1344932474" sldId="256"/>
            <ac:spMk id="695" creationId="{F5D9019C-7656-DA95-EBA2-C310DC2279DD}"/>
          </ac:spMkLst>
        </pc:spChg>
        <pc:spChg chg="mod">
          <ac:chgData name="Kadam, Vivek (Cognizant)" userId="7b17e59d-64e0-4b48-8b9c-da65953089bc" providerId="ADAL" clId="{3FD4A140-9DB6-49A0-997F-A1DBCDD5D0EE}" dt="2025-09-24T14:05:57.883" v="7916" actId="207"/>
          <ac:spMkLst>
            <pc:docMk/>
            <pc:sldMk cId="1344932474" sldId="256"/>
            <ac:spMk id="696" creationId="{141604F2-7281-A69D-4986-DF69E5B4AB1A}"/>
          </ac:spMkLst>
        </pc:spChg>
        <pc:spChg chg="mod">
          <ac:chgData name="Kadam, Vivek (Cognizant)" userId="7b17e59d-64e0-4b48-8b9c-da65953089bc" providerId="ADAL" clId="{3FD4A140-9DB6-49A0-997F-A1DBCDD5D0EE}" dt="2025-09-24T14:07:59.924" v="7924" actId="207"/>
          <ac:spMkLst>
            <pc:docMk/>
            <pc:sldMk cId="1344932474" sldId="256"/>
            <ac:spMk id="697" creationId="{C9AC6903-8879-ED90-6C1A-B56310825DDB}"/>
          </ac:spMkLst>
        </pc:spChg>
        <pc:spChg chg="mod topLvl">
          <ac:chgData name="Kadam, Vivek (Cognizant)" userId="7b17e59d-64e0-4b48-8b9c-da65953089bc" providerId="ADAL" clId="{3FD4A140-9DB6-49A0-997F-A1DBCDD5D0EE}" dt="2025-09-24T14:05:57.883" v="7916" actId="207"/>
          <ac:spMkLst>
            <pc:docMk/>
            <pc:sldMk cId="1344932474" sldId="256"/>
            <ac:spMk id="699" creationId="{D41FEFFB-00C9-7EA7-0734-EE22FFC46402}"/>
          </ac:spMkLst>
        </pc:spChg>
        <pc:spChg chg="mod">
          <ac:chgData name="Kadam, Vivek (Cognizant)" userId="7b17e59d-64e0-4b48-8b9c-da65953089bc" providerId="ADAL" clId="{3FD4A140-9DB6-49A0-997F-A1DBCDD5D0EE}" dt="2025-09-24T14:05:57.883" v="7916" actId="207"/>
          <ac:spMkLst>
            <pc:docMk/>
            <pc:sldMk cId="1344932474" sldId="256"/>
            <ac:spMk id="700" creationId="{B702FA62-2AC3-CCCC-8132-539A68402C33}"/>
          </ac:spMkLst>
        </pc:spChg>
        <pc:spChg chg="mod topLvl">
          <ac:chgData name="Kadam, Vivek (Cognizant)" userId="7b17e59d-64e0-4b48-8b9c-da65953089bc" providerId="ADAL" clId="{3FD4A140-9DB6-49A0-997F-A1DBCDD5D0EE}" dt="2025-09-24T14:05:57.883" v="7916" actId="207"/>
          <ac:spMkLst>
            <pc:docMk/>
            <pc:sldMk cId="1344932474" sldId="256"/>
            <ac:spMk id="701" creationId="{F7C06A6B-8C4A-7C2D-F957-C3D223A90B48}"/>
          </ac:spMkLst>
        </pc:spChg>
        <pc:spChg chg="add mod">
          <ac:chgData name="Kadam, Vivek (Cognizant)" userId="7b17e59d-64e0-4b48-8b9c-da65953089bc" providerId="ADAL" clId="{3FD4A140-9DB6-49A0-997F-A1DBCDD5D0EE}" dt="2025-09-24T16:05:29.649" v="9303" actId="164"/>
          <ac:spMkLst>
            <pc:docMk/>
            <pc:sldMk cId="1344932474" sldId="256"/>
            <ac:spMk id="707" creationId="{AC02E4B4-D6B1-AAA2-DDB8-73AD48BE2200}"/>
          </ac:spMkLst>
        </pc:spChg>
        <pc:spChg chg="add del mod">
          <ac:chgData name="Kadam, Vivek (Cognizant)" userId="7b17e59d-64e0-4b48-8b9c-da65953089bc" providerId="ADAL" clId="{3FD4A140-9DB6-49A0-997F-A1DBCDD5D0EE}" dt="2025-09-24T14:32:11.233" v="8433" actId="478"/>
          <ac:spMkLst>
            <pc:docMk/>
            <pc:sldMk cId="1344932474" sldId="256"/>
            <ac:spMk id="708" creationId="{F588A261-B8F9-E889-D6AA-FCBA8F78EF14}"/>
          </ac:spMkLst>
        </pc:spChg>
        <pc:spChg chg="add del mod">
          <ac:chgData name="Kadam, Vivek (Cognizant)" userId="7b17e59d-64e0-4b48-8b9c-da65953089bc" providerId="ADAL" clId="{3FD4A140-9DB6-49A0-997F-A1DBCDD5D0EE}" dt="2025-09-24T14:51:04.705" v="8931" actId="22"/>
          <ac:spMkLst>
            <pc:docMk/>
            <pc:sldMk cId="1344932474" sldId="256"/>
            <ac:spMk id="712" creationId="{06320617-7582-3314-D7E3-D538BED60A11}"/>
          </ac:spMkLst>
        </pc:spChg>
        <pc:spChg chg="mod">
          <ac:chgData name="Kadam, Vivek (Cognizant)" userId="7b17e59d-64e0-4b48-8b9c-da65953089bc" providerId="ADAL" clId="{3FD4A140-9DB6-49A0-997F-A1DBCDD5D0EE}" dt="2025-09-24T14:54:55.553" v="9019"/>
          <ac:spMkLst>
            <pc:docMk/>
            <pc:sldMk cId="1344932474" sldId="256"/>
            <ac:spMk id="714" creationId="{1D3376CA-2D9B-B629-F7D4-E2F7ED9D02DC}"/>
          </ac:spMkLst>
        </pc:spChg>
        <pc:spChg chg="mod">
          <ac:chgData name="Kadam, Vivek (Cognizant)" userId="7b17e59d-64e0-4b48-8b9c-da65953089bc" providerId="ADAL" clId="{3FD4A140-9DB6-49A0-997F-A1DBCDD5D0EE}" dt="2025-09-24T14:54:55.553" v="9019"/>
          <ac:spMkLst>
            <pc:docMk/>
            <pc:sldMk cId="1344932474" sldId="256"/>
            <ac:spMk id="726" creationId="{29B164D4-FC35-D85A-29EC-3A89AFD0D0F6}"/>
          </ac:spMkLst>
        </pc:spChg>
        <pc:spChg chg="mod">
          <ac:chgData name="Kadam, Vivek (Cognizant)" userId="7b17e59d-64e0-4b48-8b9c-da65953089bc" providerId="ADAL" clId="{3FD4A140-9DB6-49A0-997F-A1DBCDD5D0EE}" dt="2025-09-24T14:54:55.553" v="9019"/>
          <ac:spMkLst>
            <pc:docMk/>
            <pc:sldMk cId="1344932474" sldId="256"/>
            <ac:spMk id="728" creationId="{846FEDB7-3194-9023-7151-8DC0C5D4F611}"/>
          </ac:spMkLst>
        </pc:spChg>
        <pc:spChg chg="mod">
          <ac:chgData name="Kadam, Vivek (Cognizant)" userId="7b17e59d-64e0-4b48-8b9c-da65953089bc" providerId="ADAL" clId="{3FD4A140-9DB6-49A0-997F-A1DBCDD5D0EE}" dt="2025-09-24T14:54:55.553" v="9019"/>
          <ac:spMkLst>
            <pc:docMk/>
            <pc:sldMk cId="1344932474" sldId="256"/>
            <ac:spMk id="729" creationId="{3EF08292-13BB-28E5-3B81-B7221212701D}"/>
          </ac:spMkLst>
        </pc:spChg>
        <pc:spChg chg="mod">
          <ac:chgData name="Kadam, Vivek (Cognizant)" userId="7b17e59d-64e0-4b48-8b9c-da65953089bc" providerId="ADAL" clId="{3FD4A140-9DB6-49A0-997F-A1DBCDD5D0EE}" dt="2025-09-24T14:54:55.553" v="9019"/>
          <ac:spMkLst>
            <pc:docMk/>
            <pc:sldMk cId="1344932474" sldId="256"/>
            <ac:spMk id="734" creationId="{A5199396-880B-BF54-6E63-0B1A917BA74B}"/>
          </ac:spMkLst>
        </pc:spChg>
        <pc:spChg chg="mod">
          <ac:chgData name="Kadam, Vivek (Cognizant)" userId="7b17e59d-64e0-4b48-8b9c-da65953089bc" providerId="ADAL" clId="{3FD4A140-9DB6-49A0-997F-A1DBCDD5D0EE}" dt="2025-09-24T14:54:55.553" v="9019"/>
          <ac:spMkLst>
            <pc:docMk/>
            <pc:sldMk cId="1344932474" sldId="256"/>
            <ac:spMk id="737" creationId="{7757BB5E-2F34-EAA3-81B0-93E999DC2ED9}"/>
          </ac:spMkLst>
        </pc:spChg>
        <pc:spChg chg="mod">
          <ac:chgData name="Kadam, Vivek (Cognizant)" userId="7b17e59d-64e0-4b48-8b9c-da65953089bc" providerId="ADAL" clId="{3FD4A140-9DB6-49A0-997F-A1DBCDD5D0EE}" dt="2025-09-24T14:54:55.553" v="9019"/>
          <ac:spMkLst>
            <pc:docMk/>
            <pc:sldMk cId="1344932474" sldId="256"/>
            <ac:spMk id="739" creationId="{C977C8ED-A4C0-4D89-C376-98512687C3E6}"/>
          </ac:spMkLst>
        </pc:spChg>
        <pc:spChg chg="mod">
          <ac:chgData name="Kadam, Vivek (Cognizant)" userId="7b17e59d-64e0-4b48-8b9c-da65953089bc" providerId="ADAL" clId="{3FD4A140-9DB6-49A0-997F-A1DBCDD5D0EE}" dt="2025-09-24T14:54:55.553" v="9019"/>
          <ac:spMkLst>
            <pc:docMk/>
            <pc:sldMk cId="1344932474" sldId="256"/>
            <ac:spMk id="746" creationId="{1204B91F-DF4A-30B8-CC3A-472E8A94DA27}"/>
          </ac:spMkLst>
        </pc:spChg>
        <pc:spChg chg="mod">
          <ac:chgData name="Kadam, Vivek (Cognizant)" userId="7b17e59d-64e0-4b48-8b9c-da65953089bc" providerId="ADAL" clId="{3FD4A140-9DB6-49A0-997F-A1DBCDD5D0EE}" dt="2025-09-24T14:54:55.553" v="9019"/>
          <ac:spMkLst>
            <pc:docMk/>
            <pc:sldMk cId="1344932474" sldId="256"/>
            <ac:spMk id="750" creationId="{88F2DE6A-7558-1105-1D1C-697AEC9D6696}"/>
          </ac:spMkLst>
        </pc:spChg>
        <pc:spChg chg="mod">
          <ac:chgData name="Kadam, Vivek (Cognizant)" userId="7b17e59d-64e0-4b48-8b9c-da65953089bc" providerId="ADAL" clId="{3FD4A140-9DB6-49A0-997F-A1DBCDD5D0EE}" dt="2025-09-24T14:54:55.553" v="9019"/>
          <ac:spMkLst>
            <pc:docMk/>
            <pc:sldMk cId="1344932474" sldId="256"/>
            <ac:spMk id="751" creationId="{FC10F9F5-0D85-9C3A-5FCA-0D89EDD80A2F}"/>
          </ac:spMkLst>
        </pc:spChg>
        <pc:grpChg chg="add mod">
          <ac:chgData name="Kadam, Vivek (Cognizant)" userId="7b17e59d-64e0-4b48-8b9c-da65953089bc" providerId="ADAL" clId="{3FD4A140-9DB6-49A0-997F-A1DBCDD5D0EE}" dt="2025-09-24T16:08:55.770" v="9388" actId="1035"/>
          <ac:grpSpMkLst>
            <pc:docMk/>
            <pc:sldMk cId="1344932474" sldId="256"/>
            <ac:grpSpMk id="2" creationId="{00B3F2C7-DE67-639D-506F-5F789B5C5F95}"/>
          </ac:grpSpMkLst>
        </pc:grpChg>
        <pc:grpChg chg="add mod">
          <ac:chgData name="Kadam, Vivek (Cognizant)" userId="7b17e59d-64e0-4b48-8b9c-da65953089bc" providerId="ADAL" clId="{3FD4A140-9DB6-49A0-997F-A1DBCDD5D0EE}" dt="2025-09-24T16:05:35.043" v="9320" actId="1036"/>
          <ac:grpSpMkLst>
            <pc:docMk/>
            <pc:sldMk cId="1344932474" sldId="256"/>
            <ac:grpSpMk id="3" creationId="{F7188496-8494-B039-C80D-1F7681C793EA}"/>
          </ac:grpSpMkLst>
        </pc:grpChg>
        <pc:grpChg chg="add mod">
          <ac:chgData name="Kadam, Vivek (Cognizant)" userId="7b17e59d-64e0-4b48-8b9c-da65953089bc" providerId="ADAL" clId="{3FD4A140-9DB6-49A0-997F-A1DBCDD5D0EE}" dt="2025-09-25T05:07:36.061" v="9404" actId="1037"/>
          <ac:grpSpMkLst>
            <pc:docMk/>
            <pc:sldMk cId="1344932474" sldId="256"/>
            <ac:grpSpMk id="4" creationId="{932F5FAB-A5C6-7466-1536-9B6EFD177708}"/>
          </ac:grpSpMkLst>
        </pc:grpChg>
        <pc:grpChg chg="add mod">
          <ac:chgData name="Kadam, Vivek (Cognizant)" userId="7b17e59d-64e0-4b48-8b9c-da65953089bc" providerId="ADAL" clId="{3FD4A140-9DB6-49A0-997F-A1DBCDD5D0EE}" dt="2025-09-24T14:49:48.145" v="8903" actId="1036"/>
          <ac:grpSpMkLst>
            <pc:docMk/>
            <pc:sldMk cId="1344932474" sldId="256"/>
            <ac:grpSpMk id="94" creationId="{0218CA55-D0B5-1BB3-95A9-9761606EC288}"/>
          </ac:grpSpMkLst>
        </pc:grpChg>
        <pc:grpChg chg="add mod">
          <ac:chgData name="Kadam, Vivek (Cognizant)" userId="7b17e59d-64e0-4b48-8b9c-da65953089bc" providerId="ADAL" clId="{3FD4A140-9DB6-49A0-997F-A1DBCDD5D0EE}" dt="2025-09-24T14:51:17.555" v="8947" actId="1035"/>
          <ac:grpSpMkLst>
            <pc:docMk/>
            <pc:sldMk cId="1344932474" sldId="256"/>
            <ac:grpSpMk id="436" creationId="{38B1AC09-AC2B-A1A8-80BD-F08E7D4A1D60}"/>
          </ac:grpSpMkLst>
        </pc:grpChg>
        <pc:grpChg chg="add mod">
          <ac:chgData name="Kadam, Vivek (Cognizant)" userId="7b17e59d-64e0-4b48-8b9c-da65953089bc" providerId="ADAL" clId="{3FD4A140-9DB6-49A0-997F-A1DBCDD5D0EE}" dt="2025-09-24T12:55:43.930" v="6555" actId="164"/>
          <ac:grpSpMkLst>
            <pc:docMk/>
            <pc:sldMk cId="1344932474" sldId="256"/>
            <ac:grpSpMk id="440" creationId="{B3E07FBF-D0DB-7B9D-2C6F-FB31F198B240}"/>
          </ac:grpSpMkLst>
        </pc:grpChg>
        <pc:grpChg chg="add mod">
          <ac:chgData name="Kadam, Vivek (Cognizant)" userId="7b17e59d-64e0-4b48-8b9c-da65953089bc" providerId="ADAL" clId="{3FD4A140-9DB6-49A0-997F-A1DBCDD5D0EE}" dt="2025-09-24T16:04:59.616" v="9245" actId="164"/>
          <ac:grpSpMkLst>
            <pc:docMk/>
            <pc:sldMk cId="1344932474" sldId="256"/>
            <ac:grpSpMk id="442" creationId="{2F6BE3E1-2D08-CFBD-71C0-60F89E6534E6}"/>
          </ac:grpSpMkLst>
        </pc:grpChg>
        <pc:grpChg chg="mod">
          <ac:chgData name="Kadam, Vivek (Cognizant)" userId="7b17e59d-64e0-4b48-8b9c-da65953089bc" providerId="ADAL" clId="{3FD4A140-9DB6-49A0-997F-A1DBCDD5D0EE}" dt="2025-09-24T13:13:22.973" v="6688" actId="164"/>
          <ac:grpSpMkLst>
            <pc:docMk/>
            <pc:sldMk cId="1344932474" sldId="256"/>
            <ac:grpSpMk id="443" creationId="{934AB548-3AB9-1245-0E9A-5F2212AE5A44}"/>
          </ac:grpSpMkLst>
        </pc:grpChg>
        <pc:grpChg chg="add del mod">
          <ac:chgData name="Kadam, Vivek (Cognizant)" userId="7b17e59d-64e0-4b48-8b9c-da65953089bc" providerId="ADAL" clId="{3FD4A140-9DB6-49A0-997F-A1DBCDD5D0EE}" dt="2025-09-24T14:03:31.330" v="7898" actId="478"/>
          <ac:grpSpMkLst>
            <pc:docMk/>
            <pc:sldMk cId="1344932474" sldId="256"/>
            <ac:grpSpMk id="444" creationId="{454D71C8-9491-B470-C77E-DCC4508C6CAB}"/>
          </ac:grpSpMkLst>
        </pc:grpChg>
        <pc:grpChg chg="add mod">
          <ac:chgData name="Kadam, Vivek (Cognizant)" userId="7b17e59d-64e0-4b48-8b9c-da65953089bc" providerId="ADAL" clId="{3FD4A140-9DB6-49A0-997F-A1DBCDD5D0EE}" dt="2025-09-24T13:16:37.936" v="6811"/>
          <ac:grpSpMkLst>
            <pc:docMk/>
            <pc:sldMk cId="1344932474" sldId="256"/>
            <ac:grpSpMk id="445" creationId="{2E8E8FE1-3ABC-726A-D8DF-56EF9ACDE62E}"/>
          </ac:grpSpMkLst>
        </pc:grpChg>
        <pc:grpChg chg="add mod">
          <ac:chgData name="Kadam, Vivek (Cognizant)" userId="7b17e59d-64e0-4b48-8b9c-da65953089bc" providerId="ADAL" clId="{3FD4A140-9DB6-49A0-997F-A1DBCDD5D0EE}" dt="2025-09-24T13:16:37.936" v="6811"/>
          <ac:grpSpMkLst>
            <pc:docMk/>
            <pc:sldMk cId="1344932474" sldId="256"/>
            <ac:grpSpMk id="446" creationId="{49AAFD7A-61B8-5B9D-2E1B-ADA650AD746C}"/>
          </ac:grpSpMkLst>
        </pc:grpChg>
        <pc:grpChg chg="add mod">
          <ac:chgData name="Kadam, Vivek (Cognizant)" userId="7b17e59d-64e0-4b48-8b9c-da65953089bc" providerId="ADAL" clId="{3FD4A140-9DB6-49A0-997F-A1DBCDD5D0EE}" dt="2025-09-24T15:18:50.966" v="9062" actId="14100"/>
          <ac:grpSpMkLst>
            <pc:docMk/>
            <pc:sldMk cId="1344932474" sldId="256"/>
            <ac:grpSpMk id="648" creationId="{0A225852-58B8-D7B1-F17E-769D7E3395DA}"/>
          </ac:grpSpMkLst>
        </pc:grpChg>
        <pc:grpChg chg="add del mod">
          <ac:chgData name="Kadam, Vivek (Cognizant)" userId="7b17e59d-64e0-4b48-8b9c-da65953089bc" providerId="ADAL" clId="{3FD4A140-9DB6-49A0-997F-A1DBCDD5D0EE}" dt="2025-09-24T13:25:11.927" v="7191" actId="165"/>
          <ac:grpSpMkLst>
            <pc:docMk/>
            <pc:sldMk cId="1344932474" sldId="256"/>
            <ac:grpSpMk id="649" creationId="{F982033A-9410-7B52-ED2A-D644E0D2640F}"/>
          </ac:grpSpMkLst>
        </pc:grpChg>
        <pc:grpChg chg="del mod topLvl">
          <ac:chgData name="Kadam, Vivek (Cognizant)" userId="7b17e59d-64e0-4b48-8b9c-da65953089bc" providerId="ADAL" clId="{3FD4A140-9DB6-49A0-997F-A1DBCDD5D0EE}" dt="2025-09-24T13:40:01.425" v="7668" actId="478"/>
          <ac:grpSpMkLst>
            <pc:docMk/>
            <pc:sldMk cId="1344932474" sldId="256"/>
            <ac:grpSpMk id="650" creationId="{76B90C4B-7E7E-E881-C1C7-691847BA9E6F}"/>
          </ac:grpSpMkLst>
        </pc:grpChg>
        <pc:grpChg chg="mod">
          <ac:chgData name="Kadam, Vivek (Cognizant)" userId="7b17e59d-64e0-4b48-8b9c-da65953089bc" providerId="ADAL" clId="{3FD4A140-9DB6-49A0-997F-A1DBCDD5D0EE}" dt="2025-09-24T14:02:00.540" v="7887" actId="1076"/>
          <ac:grpSpMkLst>
            <pc:docMk/>
            <pc:sldMk cId="1344932474" sldId="256"/>
            <ac:grpSpMk id="664" creationId="{A3E8E875-377B-3EC6-36CD-92F2799039B3}"/>
          </ac:grpSpMkLst>
        </pc:grpChg>
        <pc:grpChg chg="mod">
          <ac:chgData name="Kadam, Vivek (Cognizant)" userId="7b17e59d-64e0-4b48-8b9c-da65953089bc" providerId="ADAL" clId="{3FD4A140-9DB6-49A0-997F-A1DBCDD5D0EE}" dt="2025-09-24T14:02:36.754" v="7890" actId="14100"/>
          <ac:grpSpMkLst>
            <pc:docMk/>
            <pc:sldMk cId="1344932474" sldId="256"/>
            <ac:grpSpMk id="666" creationId="{F9F95762-D66B-9CE0-55C2-4B20E7CC2F5F}"/>
          </ac:grpSpMkLst>
        </pc:grpChg>
        <pc:grpChg chg="mod">
          <ac:chgData name="Kadam, Vivek (Cognizant)" userId="7b17e59d-64e0-4b48-8b9c-da65953089bc" providerId="ADAL" clId="{3FD4A140-9DB6-49A0-997F-A1DBCDD5D0EE}" dt="2025-09-24T14:04:33.823" v="7910" actId="164"/>
          <ac:grpSpMkLst>
            <pc:docMk/>
            <pc:sldMk cId="1344932474" sldId="256"/>
            <ac:grpSpMk id="703" creationId="{EF2F06A9-C593-8034-CA1F-4CABB055E951}"/>
          </ac:grpSpMkLst>
        </pc:grpChg>
        <pc:grpChg chg="add mod">
          <ac:chgData name="Kadam, Vivek (Cognizant)" userId="7b17e59d-64e0-4b48-8b9c-da65953089bc" providerId="ADAL" clId="{3FD4A140-9DB6-49A0-997F-A1DBCDD5D0EE}" dt="2025-09-24T14:03:45.396" v="7902" actId="1076"/>
          <ac:grpSpMkLst>
            <pc:docMk/>
            <pc:sldMk cId="1344932474" sldId="256"/>
            <ac:grpSpMk id="704" creationId="{45A23E3C-B8D6-9BD8-B0B2-530D0A08968C}"/>
          </ac:grpSpMkLst>
        </pc:grpChg>
        <pc:grpChg chg="add mod">
          <ac:chgData name="Kadam, Vivek (Cognizant)" userId="7b17e59d-64e0-4b48-8b9c-da65953089bc" providerId="ADAL" clId="{3FD4A140-9DB6-49A0-997F-A1DBCDD5D0EE}" dt="2025-09-24T14:04:14.076" v="7906" actId="1076"/>
          <ac:grpSpMkLst>
            <pc:docMk/>
            <pc:sldMk cId="1344932474" sldId="256"/>
            <ac:grpSpMk id="705" creationId="{BC8CBCAD-62D5-1458-3781-882EF30ECB2B}"/>
          </ac:grpSpMkLst>
        </pc:grpChg>
        <pc:grpChg chg="add del mod">
          <ac:chgData name="Kadam, Vivek (Cognizant)" userId="7b17e59d-64e0-4b48-8b9c-da65953089bc" providerId="ADAL" clId="{3FD4A140-9DB6-49A0-997F-A1DBCDD5D0EE}" dt="2025-09-24T14:54:54.352" v="9018" actId="478"/>
          <ac:grpSpMkLst>
            <pc:docMk/>
            <pc:sldMk cId="1344932474" sldId="256"/>
            <ac:grpSpMk id="706" creationId="{2F6F9379-1859-53C0-00C4-03BFC6091FAB}"/>
          </ac:grpSpMkLst>
        </pc:grpChg>
        <pc:grpChg chg="mod">
          <ac:chgData name="Kadam, Vivek (Cognizant)" userId="7b17e59d-64e0-4b48-8b9c-da65953089bc" providerId="ADAL" clId="{3FD4A140-9DB6-49A0-997F-A1DBCDD5D0EE}" dt="2025-09-24T14:55:04.030" v="9020" actId="1076"/>
          <ac:grpSpMkLst>
            <pc:docMk/>
            <pc:sldMk cId="1344932474" sldId="256"/>
            <ac:grpSpMk id="713" creationId="{4327425B-6C6A-E6CE-1F50-A1E7FA54F626}"/>
          </ac:grpSpMkLst>
        </pc:grpChg>
        <pc:picChg chg="add mod">
          <ac:chgData name="Kadam, Vivek (Cognizant)" userId="7b17e59d-64e0-4b48-8b9c-da65953089bc" providerId="ADAL" clId="{3FD4A140-9DB6-49A0-997F-A1DBCDD5D0EE}" dt="2025-09-24T13:34:52.427" v="7383" actId="1037"/>
          <ac:picMkLst>
            <pc:docMk/>
            <pc:sldMk cId="1344932474" sldId="256"/>
            <ac:picMk id="6" creationId="{BFD998A8-D4B4-9A6C-381D-E8D33C351FBC}"/>
          </ac:picMkLst>
        </pc:picChg>
        <pc:picChg chg="add del mod">
          <ac:chgData name="Kadam, Vivek (Cognizant)" userId="7b17e59d-64e0-4b48-8b9c-da65953089bc" providerId="ADAL" clId="{3FD4A140-9DB6-49A0-997F-A1DBCDD5D0EE}" dt="2025-09-24T06:08:07.725" v="3916" actId="478"/>
          <ac:picMkLst>
            <pc:docMk/>
            <pc:sldMk cId="1344932474" sldId="256"/>
            <ac:picMk id="22" creationId="{A96144D6-3770-F8E4-63EB-4295132C7864}"/>
          </ac:picMkLst>
        </pc:picChg>
        <pc:picChg chg="add mod">
          <ac:chgData name="Kadam, Vivek (Cognizant)" userId="7b17e59d-64e0-4b48-8b9c-da65953089bc" providerId="ADAL" clId="{3FD4A140-9DB6-49A0-997F-A1DBCDD5D0EE}" dt="2025-09-24T14:49:48.145" v="8903" actId="1036"/>
          <ac:picMkLst>
            <pc:docMk/>
            <pc:sldMk cId="1344932474" sldId="256"/>
            <ac:picMk id="91" creationId="{EE6D0F67-8596-FA2B-33DD-8BA46E8238F8}"/>
          </ac:picMkLst>
        </pc:picChg>
        <pc:picChg chg="add mod">
          <ac:chgData name="Kadam, Vivek (Cognizant)" userId="7b17e59d-64e0-4b48-8b9c-da65953089bc" providerId="ADAL" clId="{3FD4A140-9DB6-49A0-997F-A1DBCDD5D0EE}" dt="2025-09-24T14:49:48.145" v="8903" actId="1036"/>
          <ac:picMkLst>
            <pc:docMk/>
            <pc:sldMk cId="1344932474" sldId="256"/>
            <ac:picMk id="92" creationId="{39707BC1-1C10-F20D-A29F-52D1C9A3D350}"/>
          </ac:picMkLst>
        </pc:picChg>
        <pc:picChg chg="add mod">
          <ac:chgData name="Kadam, Vivek (Cognizant)" userId="7b17e59d-64e0-4b48-8b9c-da65953089bc" providerId="ADAL" clId="{3FD4A140-9DB6-49A0-997F-A1DBCDD5D0EE}" dt="2025-09-24T14:49:48.145" v="8903" actId="1036"/>
          <ac:picMkLst>
            <pc:docMk/>
            <pc:sldMk cId="1344932474" sldId="256"/>
            <ac:picMk id="93" creationId="{6917475B-D7C1-AAF9-6000-CD135E2FFF87}"/>
          </ac:picMkLst>
        </pc:picChg>
        <pc:picChg chg="add del mod">
          <ac:chgData name="Kadam, Vivek (Cognizant)" userId="7b17e59d-64e0-4b48-8b9c-da65953089bc" providerId="ADAL" clId="{3FD4A140-9DB6-49A0-997F-A1DBCDD5D0EE}" dt="2025-09-24T11:22:00.613" v="4744" actId="478"/>
          <ac:picMkLst>
            <pc:docMk/>
            <pc:sldMk cId="1344932474" sldId="256"/>
            <ac:picMk id="116" creationId="{D8741676-513A-CC93-205B-B9CE96233294}"/>
          </ac:picMkLst>
        </pc:picChg>
        <pc:picChg chg="add del mod">
          <ac:chgData name="Kadam, Vivek (Cognizant)" userId="7b17e59d-64e0-4b48-8b9c-da65953089bc" providerId="ADAL" clId="{3FD4A140-9DB6-49A0-997F-A1DBCDD5D0EE}" dt="2025-09-24T11:22:01.777" v="4745" actId="478"/>
          <ac:picMkLst>
            <pc:docMk/>
            <pc:sldMk cId="1344932474" sldId="256"/>
            <ac:picMk id="117" creationId="{1630D40D-2A90-B62D-7930-CBB204DA014E}"/>
          </ac:picMkLst>
        </pc:picChg>
        <pc:picChg chg="add del mod">
          <ac:chgData name="Kadam, Vivek (Cognizant)" userId="7b17e59d-64e0-4b48-8b9c-da65953089bc" providerId="ADAL" clId="{3FD4A140-9DB6-49A0-997F-A1DBCDD5D0EE}" dt="2025-09-24T11:22:02.374" v="4746" actId="478"/>
          <ac:picMkLst>
            <pc:docMk/>
            <pc:sldMk cId="1344932474" sldId="256"/>
            <ac:picMk id="118" creationId="{9B825FA3-71EA-D67E-01A5-700465D68881}"/>
          </ac:picMkLst>
        </pc:picChg>
        <pc:picChg chg="add del mod">
          <ac:chgData name="Kadam, Vivek (Cognizant)" userId="7b17e59d-64e0-4b48-8b9c-da65953089bc" providerId="ADAL" clId="{3FD4A140-9DB6-49A0-997F-A1DBCDD5D0EE}" dt="2025-09-24T05:57:49.953" v="3808" actId="478"/>
          <ac:picMkLst>
            <pc:docMk/>
            <pc:sldMk cId="1344932474" sldId="256"/>
            <ac:picMk id="603" creationId="{502A7040-220F-2CC2-9A1E-64E43D3C8B57}"/>
          </ac:picMkLst>
        </pc:picChg>
        <pc:cxnChg chg="del mod">
          <ac:chgData name="Kadam, Vivek (Cognizant)" userId="7b17e59d-64e0-4b48-8b9c-da65953089bc" providerId="ADAL" clId="{3FD4A140-9DB6-49A0-997F-A1DBCDD5D0EE}" dt="2025-09-24T06:24:18.592" v="4308" actId="478"/>
          <ac:cxnSpMkLst>
            <pc:docMk/>
            <pc:sldMk cId="1344932474" sldId="256"/>
            <ac:cxnSpMk id="106" creationId="{69597CFF-06D6-4BD4-97B9-A842DED41EAD}"/>
          </ac:cxnSpMkLst>
        </pc:cxnChg>
        <pc:cxnChg chg="del mod">
          <ac:chgData name="Kadam, Vivek (Cognizant)" userId="7b17e59d-64e0-4b48-8b9c-da65953089bc" providerId="ADAL" clId="{3FD4A140-9DB6-49A0-997F-A1DBCDD5D0EE}" dt="2025-09-24T11:18:21.577" v="4669" actId="478"/>
          <ac:cxnSpMkLst>
            <pc:docMk/>
            <pc:sldMk cId="1344932474" sldId="256"/>
            <ac:cxnSpMk id="108" creationId="{DB0B630F-C7CD-4F12-8B86-2FF12943C9A1}"/>
          </ac:cxnSpMkLst>
        </pc:cxnChg>
        <pc:cxnChg chg="del">
          <ac:chgData name="Kadam, Vivek (Cognizant)" userId="7b17e59d-64e0-4b48-8b9c-da65953089bc" providerId="ADAL" clId="{3FD4A140-9DB6-49A0-997F-A1DBCDD5D0EE}" dt="2025-09-24T12:55:24.609" v="6554" actId="478"/>
          <ac:cxnSpMkLst>
            <pc:docMk/>
            <pc:sldMk cId="1344932474" sldId="256"/>
            <ac:cxnSpMk id="110" creationId="{1651B5DC-C55D-4706-BD5D-AD78145F4E29}"/>
          </ac:cxnSpMkLst>
        </pc:cxnChg>
        <pc:cxnChg chg="mod">
          <ac:chgData name="Kadam, Vivek (Cognizant)" userId="7b17e59d-64e0-4b48-8b9c-da65953089bc" providerId="ADAL" clId="{3FD4A140-9DB6-49A0-997F-A1DBCDD5D0EE}" dt="2025-09-25T05:07:53.269" v="9406" actId="14100"/>
          <ac:cxnSpMkLst>
            <pc:docMk/>
            <pc:sldMk cId="1344932474" sldId="256"/>
            <ac:cxnSpMk id="111" creationId="{D8A2213F-424F-46EE-84AE-72C023419E7C}"/>
          </ac:cxnSpMkLst>
        </pc:cxnChg>
        <pc:cxnChg chg="del">
          <ac:chgData name="Kadam, Vivek (Cognizant)" userId="7b17e59d-64e0-4b48-8b9c-da65953089bc" providerId="ADAL" clId="{3FD4A140-9DB6-49A0-997F-A1DBCDD5D0EE}" dt="2025-09-24T06:24:43.817" v="4313" actId="478"/>
          <ac:cxnSpMkLst>
            <pc:docMk/>
            <pc:sldMk cId="1344932474" sldId="256"/>
            <ac:cxnSpMk id="433" creationId="{7D53E8E4-1359-3507-B2EE-2CFC00CBE678}"/>
          </ac:cxnSpMkLst>
        </pc:cxnChg>
        <pc:cxnChg chg="add del mod">
          <ac:chgData name="Kadam, Vivek (Cognizant)" userId="7b17e59d-64e0-4b48-8b9c-da65953089bc" providerId="ADAL" clId="{3FD4A140-9DB6-49A0-997F-A1DBCDD5D0EE}" dt="2025-09-24T14:45:34.799" v="8813" actId="478"/>
          <ac:cxnSpMkLst>
            <pc:docMk/>
            <pc:sldMk cId="1344932474" sldId="256"/>
            <ac:cxnSpMk id="441" creationId="{C0AAC582-AA3B-5330-3BEB-F36D6FA766BF}"/>
          </ac:cxnSpMkLst>
        </pc:cxnChg>
        <pc:cxnChg chg="del mod topLvl">
          <ac:chgData name="Kadam, Vivek (Cognizant)" userId="7b17e59d-64e0-4b48-8b9c-da65953089bc" providerId="ADAL" clId="{3FD4A140-9DB6-49A0-997F-A1DBCDD5D0EE}" dt="2025-09-24T14:28:51.309" v="8400" actId="478"/>
          <ac:cxnSpMkLst>
            <pc:docMk/>
            <pc:sldMk cId="1344932474" sldId="256"/>
            <ac:cxnSpMk id="652" creationId="{7DFDACF3-9710-09D0-247A-760F85BE5515}"/>
          </ac:cxnSpMkLst>
        </pc:cxnChg>
        <pc:cxnChg chg="add mod">
          <ac:chgData name="Kadam, Vivek (Cognizant)" userId="7b17e59d-64e0-4b48-8b9c-da65953089bc" providerId="ADAL" clId="{3FD4A140-9DB6-49A0-997F-A1DBCDD5D0EE}" dt="2025-09-24T16:05:29.649" v="9303" actId="164"/>
          <ac:cxnSpMkLst>
            <pc:docMk/>
            <pc:sldMk cId="1344932474" sldId="256"/>
            <ac:cxnSpMk id="709" creationId="{CDF2941C-2BE6-7F0D-234B-643869E1B323}"/>
          </ac:cxnSpMkLst>
        </pc:cxnChg>
        <pc:cxnChg chg="add mod">
          <ac:chgData name="Kadam, Vivek (Cognizant)" userId="7b17e59d-64e0-4b48-8b9c-da65953089bc" providerId="ADAL" clId="{3FD4A140-9DB6-49A0-997F-A1DBCDD5D0EE}" dt="2025-09-24T16:04:59.616" v="9245" actId="164"/>
          <ac:cxnSpMkLst>
            <pc:docMk/>
            <pc:sldMk cId="1344932474" sldId="256"/>
            <ac:cxnSpMk id="710" creationId="{E1CAF94A-8298-DFBA-1958-48E69E9E8CA3}"/>
          </ac:cxnSpMkLst>
        </pc:cxnChg>
      </pc:sldChg>
      <pc:sldChg chg="addSp delSp modSp new del mod">
        <pc:chgData name="Kadam, Vivek (Cognizant)" userId="7b17e59d-64e0-4b48-8b9c-da65953089bc" providerId="ADAL" clId="{3FD4A140-9DB6-49A0-997F-A1DBCDD5D0EE}" dt="2025-09-24T14:55:21.267" v="9021" actId="2696"/>
        <pc:sldMkLst>
          <pc:docMk/>
          <pc:sldMk cId="1392786644" sldId="257"/>
        </pc:sldMkLst>
        <pc:spChg chg="mod topLvl">
          <ac:chgData name="Kadam, Vivek (Cognizant)" userId="7b17e59d-64e0-4b48-8b9c-da65953089bc" providerId="ADAL" clId="{3FD4A140-9DB6-49A0-997F-A1DBCDD5D0EE}" dt="2025-09-24T14:54:16.789" v="9017" actId="164"/>
          <ac:spMkLst>
            <pc:docMk/>
            <pc:sldMk cId="1392786644" sldId="257"/>
            <ac:spMk id="3" creationId="{02772E7C-5278-E626-A07A-CA02296BAAF0}"/>
          </ac:spMkLst>
        </pc:spChg>
        <pc:spChg chg="mod">
          <ac:chgData name="Kadam, Vivek (Cognizant)" userId="7b17e59d-64e0-4b48-8b9c-da65953089bc" providerId="ADAL" clId="{3FD4A140-9DB6-49A0-997F-A1DBCDD5D0EE}" dt="2025-09-24T14:53:19.158" v="9004" actId="165"/>
          <ac:spMkLst>
            <pc:docMk/>
            <pc:sldMk cId="1392786644" sldId="257"/>
            <ac:spMk id="9" creationId="{EBCE3919-4547-00EE-1F7E-7B189AFEAE7D}"/>
          </ac:spMkLst>
        </pc:spChg>
        <pc:spChg chg="mod">
          <ac:chgData name="Kadam, Vivek (Cognizant)" userId="7b17e59d-64e0-4b48-8b9c-da65953089bc" providerId="ADAL" clId="{3FD4A140-9DB6-49A0-997F-A1DBCDD5D0EE}" dt="2025-09-24T14:53:19.158" v="9004" actId="165"/>
          <ac:spMkLst>
            <pc:docMk/>
            <pc:sldMk cId="1392786644" sldId="257"/>
            <ac:spMk id="15" creationId="{20B45520-242A-84A6-07FB-387E524B2512}"/>
          </ac:spMkLst>
        </pc:spChg>
        <pc:spChg chg="mod">
          <ac:chgData name="Kadam, Vivek (Cognizant)" userId="7b17e59d-64e0-4b48-8b9c-da65953089bc" providerId="ADAL" clId="{3FD4A140-9DB6-49A0-997F-A1DBCDD5D0EE}" dt="2025-09-24T14:53:19.158" v="9004" actId="165"/>
          <ac:spMkLst>
            <pc:docMk/>
            <pc:sldMk cId="1392786644" sldId="257"/>
            <ac:spMk id="16" creationId="{B6A65E48-E5A8-F607-81A5-D2E097135A4F}"/>
          </ac:spMkLst>
        </pc:spChg>
        <pc:spChg chg="mod">
          <ac:chgData name="Kadam, Vivek (Cognizant)" userId="7b17e59d-64e0-4b48-8b9c-da65953089bc" providerId="ADAL" clId="{3FD4A140-9DB6-49A0-997F-A1DBCDD5D0EE}" dt="2025-09-24T14:53:19.158" v="9004" actId="165"/>
          <ac:spMkLst>
            <pc:docMk/>
            <pc:sldMk cId="1392786644" sldId="257"/>
            <ac:spMk id="17" creationId="{DAF652CF-5F7D-065D-E450-51B7F16510BC}"/>
          </ac:spMkLst>
        </pc:spChg>
        <pc:spChg chg="mod">
          <ac:chgData name="Kadam, Vivek (Cognizant)" userId="7b17e59d-64e0-4b48-8b9c-da65953089bc" providerId="ADAL" clId="{3FD4A140-9DB6-49A0-997F-A1DBCDD5D0EE}" dt="2025-09-24T14:53:19.158" v="9004" actId="165"/>
          <ac:spMkLst>
            <pc:docMk/>
            <pc:sldMk cId="1392786644" sldId="257"/>
            <ac:spMk id="24" creationId="{01E122FB-8B45-F909-90EE-DD2A8D86A766}"/>
          </ac:spMkLst>
        </pc:spChg>
        <pc:spChg chg="mod">
          <ac:chgData name="Kadam, Vivek (Cognizant)" userId="7b17e59d-64e0-4b48-8b9c-da65953089bc" providerId="ADAL" clId="{3FD4A140-9DB6-49A0-997F-A1DBCDD5D0EE}" dt="2025-09-24T14:53:19.158" v="9004" actId="165"/>
          <ac:spMkLst>
            <pc:docMk/>
            <pc:sldMk cId="1392786644" sldId="257"/>
            <ac:spMk id="25" creationId="{6D207928-C309-34CB-FB36-8CAF9EFF025D}"/>
          </ac:spMkLst>
        </pc:spChg>
        <pc:spChg chg="mod">
          <ac:chgData name="Kadam, Vivek (Cognizant)" userId="7b17e59d-64e0-4b48-8b9c-da65953089bc" providerId="ADAL" clId="{3FD4A140-9DB6-49A0-997F-A1DBCDD5D0EE}" dt="2025-09-24T14:53:19.158" v="9004" actId="165"/>
          <ac:spMkLst>
            <pc:docMk/>
            <pc:sldMk cId="1392786644" sldId="257"/>
            <ac:spMk id="29" creationId="{FB3BB110-4184-96C1-C9F4-5FCE20271810}"/>
          </ac:spMkLst>
        </pc:spChg>
        <pc:spChg chg="mod">
          <ac:chgData name="Kadam, Vivek (Cognizant)" userId="7b17e59d-64e0-4b48-8b9c-da65953089bc" providerId="ADAL" clId="{3FD4A140-9DB6-49A0-997F-A1DBCDD5D0EE}" dt="2025-09-24T14:53:19.158" v="9004" actId="165"/>
          <ac:spMkLst>
            <pc:docMk/>
            <pc:sldMk cId="1392786644" sldId="257"/>
            <ac:spMk id="30" creationId="{0C59D284-D559-6980-C288-28501C5EA514}"/>
          </ac:spMkLst>
        </pc:spChg>
        <pc:spChg chg="mod">
          <ac:chgData name="Kadam, Vivek (Cognizant)" userId="7b17e59d-64e0-4b48-8b9c-da65953089bc" providerId="ADAL" clId="{3FD4A140-9DB6-49A0-997F-A1DBCDD5D0EE}" dt="2025-09-24T14:53:19.158" v="9004" actId="165"/>
          <ac:spMkLst>
            <pc:docMk/>
            <pc:sldMk cId="1392786644" sldId="257"/>
            <ac:spMk id="39" creationId="{C8C5F0A0-CD10-4FBA-6E62-39E3B3A07C9C}"/>
          </ac:spMkLst>
        </pc:spChg>
        <pc:grpChg chg="mod">
          <ac:chgData name="Kadam, Vivek (Cognizant)" userId="7b17e59d-64e0-4b48-8b9c-da65953089bc" providerId="ADAL" clId="{3FD4A140-9DB6-49A0-997F-A1DBCDD5D0EE}" dt="2025-09-24T14:53:13.304" v="9003" actId="1076"/>
          <ac:grpSpMkLst>
            <pc:docMk/>
            <pc:sldMk cId="1392786644" sldId="257"/>
            <ac:grpSpMk id="2" creationId="{4351A7CA-5CDC-67BC-D4C9-2357C04B40FF}"/>
          </ac:grpSpMkLst>
        </pc:grpChg>
        <pc:grpChg chg="mod">
          <ac:chgData name="Kadam, Vivek (Cognizant)" userId="7b17e59d-64e0-4b48-8b9c-da65953089bc" providerId="ADAL" clId="{3FD4A140-9DB6-49A0-997F-A1DBCDD5D0EE}" dt="2025-09-24T14:54:16.789" v="9017" actId="164"/>
          <ac:grpSpMkLst>
            <pc:docMk/>
            <pc:sldMk cId="1392786644" sldId="257"/>
            <ac:grpSpMk id="4" creationId="{B474E837-E4E2-A71F-63FE-AFD3C3077B97}"/>
          </ac:grpSpMkLst>
        </pc:grpChg>
        <pc:grpChg chg="add mod">
          <ac:chgData name="Kadam, Vivek (Cognizant)" userId="7b17e59d-64e0-4b48-8b9c-da65953089bc" providerId="ADAL" clId="{3FD4A140-9DB6-49A0-997F-A1DBCDD5D0EE}" dt="2025-09-24T14:54:16.789" v="9017" actId="164"/>
          <ac:grpSpMkLst>
            <pc:docMk/>
            <pc:sldMk cId="1392786644" sldId="257"/>
            <ac:grpSpMk id="41" creationId="{B29AF065-E32D-9241-47AC-698686D36D1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4382B-429B-487A-A795-1CDD88FD80A8}" type="datetimeFigureOut">
              <a:rPr lang="en-IN" smtClean="0"/>
              <a:t>25-09-2025</a:t>
            </a:fld>
            <a:endParaRPr lang="en-IN"/>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24886A-CA15-41B7-A550-10772C47202A}" type="slidenum">
              <a:rPr lang="en-IN" smtClean="0"/>
              <a:t>‹#›</a:t>
            </a:fld>
            <a:endParaRPr lang="en-IN"/>
          </a:p>
        </p:txBody>
      </p:sp>
    </p:spTree>
    <p:extLst>
      <p:ext uri="{BB962C8B-B14F-4D97-AF65-F5344CB8AC3E}">
        <p14:creationId xmlns:p14="http://schemas.microsoft.com/office/powerpoint/2010/main" val="1688209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5C088B-58E1-4CFB-95B5-5446CC148E7C}" type="datetimeFigureOut">
              <a:rPr lang="en-IN" smtClean="0"/>
              <a:t>25-09-2025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A46FE-F287-48FC-8A05-4FE44E07310E}" type="slidenum">
              <a:rPr lang="en-IN" smtClean="0"/>
              <a:t>‹#›</a:t>
            </a:fld>
            <a:endParaRPr lang="en-IN"/>
          </a:p>
        </p:txBody>
      </p:sp>
    </p:spTree>
    <p:extLst>
      <p:ext uri="{BB962C8B-B14F-4D97-AF65-F5344CB8AC3E}">
        <p14:creationId xmlns:p14="http://schemas.microsoft.com/office/powerpoint/2010/main" val="908720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C088B-58E1-4CFB-95B5-5446CC148E7C}" type="datetimeFigureOut">
              <a:rPr lang="en-IN" smtClean="0"/>
              <a:t>25-09-2025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A46FE-F287-48FC-8A05-4FE44E07310E}" type="slidenum">
              <a:rPr lang="en-IN" smtClean="0"/>
              <a:t>‹#›</a:t>
            </a:fld>
            <a:endParaRPr lang="en-IN"/>
          </a:p>
        </p:txBody>
      </p:sp>
    </p:spTree>
    <p:extLst>
      <p:ext uri="{BB962C8B-B14F-4D97-AF65-F5344CB8AC3E}">
        <p14:creationId xmlns:p14="http://schemas.microsoft.com/office/powerpoint/2010/main" val="3411241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C088B-58E1-4CFB-95B5-5446CC148E7C}" type="datetimeFigureOut">
              <a:rPr lang="en-IN" smtClean="0"/>
              <a:t>25-09-2025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A46FE-F287-48FC-8A05-4FE44E07310E}" type="slidenum">
              <a:rPr lang="en-IN" smtClean="0"/>
              <a:t>‹#›</a:t>
            </a:fld>
            <a:endParaRPr lang="en-IN"/>
          </a:p>
        </p:txBody>
      </p:sp>
    </p:spTree>
    <p:extLst>
      <p:ext uri="{BB962C8B-B14F-4D97-AF65-F5344CB8AC3E}">
        <p14:creationId xmlns:p14="http://schemas.microsoft.com/office/powerpoint/2010/main" val="537410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5C088B-58E1-4CFB-95B5-5446CC148E7C}" type="datetimeFigureOut">
              <a:rPr lang="en-IN" smtClean="0"/>
              <a:t>25-09-2025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A46FE-F287-48FC-8A05-4FE44E07310E}" type="slidenum">
              <a:rPr lang="en-IN" smtClean="0"/>
              <a:t>‹#›</a:t>
            </a:fld>
            <a:endParaRPr lang="en-IN"/>
          </a:p>
        </p:txBody>
      </p:sp>
    </p:spTree>
    <p:extLst>
      <p:ext uri="{BB962C8B-B14F-4D97-AF65-F5344CB8AC3E}">
        <p14:creationId xmlns:p14="http://schemas.microsoft.com/office/powerpoint/2010/main" val="2963890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5C088B-58E1-4CFB-95B5-5446CC148E7C}" type="datetimeFigureOut">
              <a:rPr lang="en-IN" smtClean="0"/>
              <a:t>25-09-2025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A46FE-F287-48FC-8A05-4FE44E07310E}" type="slidenum">
              <a:rPr lang="en-IN" smtClean="0"/>
              <a:t>‹#›</a:t>
            </a:fld>
            <a:endParaRPr lang="en-IN"/>
          </a:p>
        </p:txBody>
      </p:sp>
    </p:spTree>
    <p:extLst>
      <p:ext uri="{BB962C8B-B14F-4D97-AF65-F5344CB8AC3E}">
        <p14:creationId xmlns:p14="http://schemas.microsoft.com/office/powerpoint/2010/main" val="1186740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5C088B-58E1-4CFB-95B5-5446CC148E7C}" type="datetimeFigureOut">
              <a:rPr lang="en-IN" smtClean="0"/>
              <a:t>25-09-2025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4A46FE-F287-48FC-8A05-4FE44E07310E}" type="slidenum">
              <a:rPr lang="en-IN" smtClean="0"/>
              <a:t>‹#›</a:t>
            </a:fld>
            <a:endParaRPr lang="en-IN"/>
          </a:p>
        </p:txBody>
      </p:sp>
    </p:spTree>
    <p:extLst>
      <p:ext uri="{BB962C8B-B14F-4D97-AF65-F5344CB8AC3E}">
        <p14:creationId xmlns:p14="http://schemas.microsoft.com/office/powerpoint/2010/main" val="42816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5C088B-58E1-4CFB-95B5-5446CC148E7C}" type="datetimeFigureOut">
              <a:rPr lang="en-IN" smtClean="0"/>
              <a:t>25-09-2025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4A46FE-F287-48FC-8A05-4FE44E07310E}" type="slidenum">
              <a:rPr lang="en-IN" smtClean="0"/>
              <a:t>‹#›</a:t>
            </a:fld>
            <a:endParaRPr lang="en-IN"/>
          </a:p>
        </p:txBody>
      </p:sp>
    </p:spTree>
    <p:extLst>
      <p:ext uri="{BB962C8B-B14F-4D97-AF65-F5344CB8AC3E}">
        <p14:creationId xmlns:p14="http://schemas.microsoft.com/office/powerpoint/2010/main" val="146040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5C088B-58E1-4CFB-95B5-5446CC148E7C}" type="datetimeFigureOut">
              <a:rPr lang="en-IN" smtClean="0"/>
              <a:t>25-09-2025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4A46FE-F287-48FC-8A05-4FE44E07310E}" type="slidenum">
              <a:rPr lang="en-IN" smtClean="0"/>
              <a:t>‹#›</a:t>
            </a:fld>
            <a:endParaRPr lang="en-IN"/>
          </a:p>
        </p:txBody>
      </p:sp>
    </p:spTree>
    <p:extLst>
      <p:ext uri="{BB962C8B-B14F-4D97-AF65-F5344CB8AC3E}">
        <p14:creationId xmlns:p14="http://schemas.microsoft.com/office/powerpoint/2010/main" val="108503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C088B-58E1-4CFB-95B5-5446CC148E7C}" type="datetimeFigureOut">
              <a:rPr lang="en-IN" smtClean="0"/>
              <a:t>25-09-2025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4A46FE-F287-48FC-8A05-4FE44E07310E}" type="slidenum">
              <a:rPr lang="en-IN" smtClean="0"/>
              <a:t>‹#›</a:t>
            </a:fld>
            <a:endParaRPr lang="en-IN"/>
          </a:p>
        </p:txBody>
      </p:sp>
    </p:spTree>
    <p:extLst>
      <p:ext uri="{BB962C8B-B14F-4D97-AF65-F5344CB8AC3E}">
        <p14:creationId xmlns:p14="http://schemas.microsoft.com/office/powerpoint/2010/main" val="497328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65C088B-58E1-4CFB-95B5-5446CC148E7C}" type="datetimeFigureOut">
              <a:rPr lang="en-IN" smtClean="0"/>
              <a:t>25-09-2025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4A46FE-F287-48FC-8A05-4FE44E07310E}" type="slidenum">
              <a:rPr lang="en-IN" smtClean="0"/>
              <a:t>‹#›</a:t>
            </a:fld>
            <a:endParaRPr lang="en-IN"/>
          </a:p>
        </p:txBody>
      </p:sp>
    </p:spTree>
    <p:extLst>
      <p:ext uri="{BB962C8B-B14F-4D97-AF65-F5344CB8AC3E}">
        <p14:creationId xmlns:p14="http://schemas.microsoft.com/office/powerpoint/2010/main" val="4231414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65C088B-58E1-4CFB-95B5-5446CC148E7C}" type="datetimeFigureOut">
              <a:rPr lang="en-IN" smtClean="0"/>
              <a:t>25-09-2025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4A46FE-F287-48FC-8A05-4FE44E07310E}" type="slidenum">
              <a:rPr lang="en-IN" smtClean="0"/>
              <a:t>‹#›</a:t>
            </a:fld>
            <a:endParaRPr lang="en-IN"/>
          </a:p>
        </p:txBody>
      </p:sp>
    </p:spTree>
    <p:extLst>
      <p:ext uri="{BB962C8B-B14F-4D97-AF65-F5344CB8AC3E}">
        <p14:creationId xmlns:p14="http://schemas.microsoft.com/office/powerpoint/2010/main" val="364433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65C088B-58E1-4CFB-95B5-5446CC148E7C}" type="datetimeFigureOut">
              <a:rPr lang="en-IN" smtClean="0"/>
              <a:t>25-09-2025</a:t>
            </a:fld>
            <a:endParaRPr lang="en-IN"/>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FE4A46FE-F287-48FC-8A05-4FE44E07310E}" type="slidenum">
              <a:rPr lang="en-IN" smtClean="0"/>
              <a:t>‹#›</a:t>
            </a:fld>
            <a:endParaRPr lang="en-IN"/>
          </a:p>
        </p:txBody>
      </p:sp>
    </p:spTree>
    <p:extLst>
      <p:ext uri="{BB962C8B-B14F-4D97-AF65-F5344CB8AC3E}">
        <p14:creationId xmlns:p14="http://schemas.microsoft.com/office/powerpoint/2010/main" val="554232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Calibri" panose="020F050202020403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raphic Designer">
            <a:extLst>
              <a:ext uri="{FF2B5EF4-FFF2-40B4-BE49-F238E27FC236}">
                <a16:creationId xmlns:a16="http://schemas.microsoft.com/office/drawing/2014/main" id="{30C24D4A-FC60-4DF3-8FD2-BD2C5D063BD5}"/>
              </a:ext>
            </a:extLst>
          </p:cNvPr>
          <p:cNvSpPr txBox="1"/>
          <p:nvPr/>
        </p:nvSpPr>
        <p:spPr>
          <a:xfrm>
            <a:off x="336140" y="2331989"/>
            <a:ext cx="61378" cy="30753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0360" tIns="30360" rIns="30360" bIns="30360" anchor="ctr">
            <a:spAutoFit/>
          </a:bodyPr>
          <a:lstStyle>
            <a:lvl1pPr>
              <a:defRPr sz="1500" b="0">
                <a:solidFill>
                  <a:srgbClr val="FFFFFF"/>
                </a:solidFill>
                <a:latin typeface="Calibri"/>
                <a:ea typeface="Calibri"/>
                <a:cs typeface="Calibri"/>
                <a:sym typeface="Calibri"/>
              </a:defRPr>
            </a:lvl1pPr>
          </a:lstStyle>
          <a:p>
            <a:endParaRPr lang="en-US" sz="1600" dirty="0">
              <a:solidFill>
                <a:srgbClr val="002060"/>
              </a:solidFill>
              <a:latin typeface="Daytona" panose="020B0604030500040204" pitchFamily="34" charset="0"/>
              <a:ea typeface="Cambria" panose="02040503050406030204" pitchFamily="18" charset="0"/>
            </a:endParaRPr>
          </a:p>
        </p:txBody>
      </p:sp>
      <p:grpSp>
        <p:nvGrpSpPr>
          <p:cNvPr id="4" name="Group 3">
            <a:extLst>
              <a:ext uri="{FF2B5EF4-FFF2-40B4-BE49-F238E27FC236}">
                <a16:creationId xmlns:a16="http://schemas.microsoft.com/office/drawing/2014/main" id="{932F5FAB-A5C6-7466-1536-9B6EFD177708}"/>
              </a:ext>
            </a:extLst>
          </p:cNvPr>
          <p:cNvGrpSpPr/>
          <p:nvPr/>
        </p:nvGrpSpPr>
        <p:grpSpPr>
          <a:xfrm>
            <a:off x="2313866" y="-217664"/>
            <a:ext cx="4544149" cy="3685933"/>
            <a:chOff x="2354506" y="-217664"/>
            <a:chExt cx="4544149" cy="3685933"/>
          </a:xfrm>
        </p:grpSpPr>
        <p:sp>
          <p:nvSpPr>
            <p:cNvPr id="8" name="Ut enim ad minim veniam, quis nostrud exerc. Irure dolor in reprehend incididunt ut labore et dolore magna aliqua. Ut enim ad minim veniam, quis nostrud exercitation ullamco laboris nisi ut aliquip ex ea commodo consequat.">
              <a:extLst>
                <a:ext uri="{FF2B5EF4-FFF2-40B4-BE49-F238E27FC236}">
                  <a16:creationId xmlns:a16="http://schemas.microsoft.com/office/drawing/2014/main" id="{6F3C6424-BF21-4060-AE07-6104126EA2A8}"/>
                </a:ext>
              </a:extLst>
            </p:cNvPr>
            <p:cNvSpPr txBox="1"/>
            <p:nvPr/>
          </p:nvSpPr>
          <p:spPr>
            <a:xfrm>
              <a:off x="2368761" y="483079"/>
              <a:ext cx="4508289" cy="298519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0360" tIns="30360" rIns="30360" bIns="30360" anchor="ctr">
              <a:spAutoFit/>
            </a:bodyPr>
            <a:lstStyle>
              <a:lvl1pPr algn="l">
                <a:defRPr sz="1100" b="0">
                  <a:solidFill>
                    <a:srgbClr val="5E5E5E"/>
                  </a:solidFill>
                  <a:latin typeface="Calibri"/>
                  <a:ea typeface="Calibri"/>
                  <a:cs typeface="Calibri"/>
                  <a:sym typeface="Calibri"/>
                </a:defRPr>
              </a:lvl1pPr>
            </a:lstStyle>
            <a:p>
              <a:pPr marL="171450" indent="-171450">
                <a:buFont typeface="Wingdings" panose="05000000000000000000" pitchFamily="2" charset="2"/>
                <a:buChar char="Ø"/>
              </a:pPr>
              <a:r>
                <a:rPr lang="en-US" sz="1000" dirty="0">
                  <a:solidFill>
                    <a:srgbClr val="002060"/>
                  </a:solidFill>
                  <a:latin typeface="Daytona" panose="020B0604030500040204" pitchFamily="34" charset="0"/>
                </a:rPr>
                <a:t>18 years of experience in Software Testing &amp; Quality Assurance using Agile methodology.</a:t>
              </a:r>
            </a:p>
            <a:p>
              <a:pPr marL="171450" indent="-171450">
                <a:buFont typeface="Wingdings" panose="05000000000000000000" pitchFamily="2" charset="2"/>
                <a:buChar char="Ø"/>
              </a:pPr>
              <a:r>
                <a:rPr lang="en-US" sz="1000" dirty="0">
                  <a:solidFill>
                    <a:srgbClr val="002060"/>
                  </a:solidFill>
                  <a:latin typeface="Daytona" panose="020B0604030500040204" pitchFamily="34" charset="0"/>
                </a:rPr>
                <a:t>Core expertise in Functional Testing at Integration, System, and User Acceptance Testing (UAT) levels to validate product/software functionality based on SRS, FRS &amp; BRD. </a:t>
              </a:r>
            </a:p>
            <a:p>
              <a:pPr marL="171450" indent="-171450">
                <a:buFont typeface="Wingdings" panose="05000000000000000000" pitchFamily="2" charset="2"/>
                <a:buChar char="Ø"/>
              </a:pPr>
              <a:r>
                <a:rPr lang="en-US" sz="1000" dirty="0">
                  <a:solidFill>
                    <a:srgbClr val="002060"/>
                  </a:solidFill>
                  <a:latin typeface="Daytona" panose="020B0604030500040204" pitchFamily="34" charset="0"/>
                </a:rPr>
                <a:t>Core expertise in gathering requirements, creating test plans, test estimations, developing test strategies, scheduling, resource planning, writing/review test scenarios and cases, maintaining a traceability matrix, preparing/maintaining test data, and producing testing progress and completion reports.</a:t>
              </a:r>
            </a:p>
            <a:p>
              <a:pPr marL="171450" indent="-171450">
                <a:buFont typeface="Wingdings" panose="05000000000000000000" pitchFamily="2" charset="2"/>
                <a:buChar char="Ø"/>
              </a:pPr>
              <a:r>
                <a:rPr lang="en-US" sz="1000" dirty="0">
                  <a:solidFill>
                    <a:srgbClr val="002060"/>
                  </a:solidFill>
                  <a:latin typeface="Daytona" panose="020B0604030500040204" pitchFamily="34" charset="0"/>
                </a:rPr>
                <a:t>Expertise and experience in Defect &amp; Incident Management with a decentralized, geographically distributed team of business users and project staff.</a:t>
              </a:r>
            </a:p>
            <a:p>
              <a:pPr marL="171450" indent="-171450">
                <a:buFont typeface="Wingdings" panose="05000000000000000000" pitchFamily="2" charset="2"/>
                <a:buChar char="Ø"/>
              </a:pPr>
              <a:r>
                <a:rPr lang="en-US" sz="1000" dirty="0">
                  <a:solidFill>
                    <a:srgbClr val="002060"/>
                  </a:solidFill>
                  <a:latin typeface="Daytona" panose="020B0604030500040204" pitchFamily="34" charset="0"/>
                </a:rPr>
                <a:t>Experience in risk management, client communication, stakeholder liaising, and managing resource productivity</a:t>
              </a:r>
              <a:endParaRPr lang="en-US" sz="1000" b="0" i="0" dirty="0">
                <a:solidFill>
                  <a:srgbClr val="002060"/>
                </a:solidFill>
                <a:effectLst/>
                <a:latin typeface="Daytona" panose="020B0604030500040204" pitchFamily="34" charset="0"/>
              </a:endParaRPr>
            </a:p>
            <a:p>
              <a:pPr marL="171450" indent="-171450">
                <a:buFont typeface="Wingdings" panose="05000000000000000000" pitchFamily="2" charset="2"/>
                <a:buChar char="Ø"/>
              </a:pPr>
              <a:r>
                <a:rPr lang="en-US" sz="1000" dirty="0">
                  <a:solidFill>
                    <a:srgbClr val="002060"/>
                  </a:solidFill>
                  <a:latin typeface="Daytona" panose="020B0604030500040204" pitchFamily="34" charset="0"/>
                </a:rPr>
                <a:t>Active member of Quality Assurance </a:t>
              </a:r>
              <a:r>
                <a:rPr lang="en-US" sz="1000" dirty="0" err="1">
                  <a:solidFill>
                    <a:srgbClr val="002060"/>
                  </a:solidFill>
                  <a:latin typeface="Daytona" panose="020B0604030500040204" pitchFamily="34" charset="0"/>
                </a:rPr>
                <a:t>CoE</a:t>
              </a:r>
              <a:r>
                <a:rPr lang="en-US" sz="1000" dirty="0">
                  <a:solidFill>
                    <a:srgbClr val="002060"/>
                  </a:solidFill>
                  <a:latin typeface="Daytona" panose="020B0604030500040204" pitchFamily="34" charset="0"/>
                </a:rPr>
                <a:t> team focused on developing, standardizing, and promoting testing best practices, methodologies, and tools within team/organization; e.g. Root Cause Analysis.</a:t>
              </a:r>
            </a:p>
          </p:txBody>
        </p:sp>
        <p:sp>
          <p:nvSpPr>
            <p:cNvPr id="12" name="SUMMARY">
              <a:extLst>
                <a:ext uri="{FF2B5EF4-FFF2-40B4-BE49-F238E27FC236}">
                  <a16:creationId xmlns:a16="http://schemas.microsoft.com/office/drawing/2014/main" id="{9B057263-489E-4708-814B-393E8D971E83}"/>
                </a:ext>
              </a:extLst>
            </p:cNvPr>
            <p:cNvSpPr txBox="1"/>
            <p:nvPr/>
          </p:nvSpPr>
          <p:spPr>
            <a:xfrm>
              <a:off x="2354506" y="-217664"/>
              <a:ext cx="2965723" cy="55375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0360" tIns="30360" rIns="30360" bIns="30360" anchor="ctr">
              <a:spAutoFit/>
            </a:bodyPr>
            <a:lstStyle>
              <a:lvl1pPr algn="l">
                <a:defRPr sz="1700">
                  <a:latin typeface="Calibri"/>
                  <a:ea typeface="Calibri"/>
                  <a:cs typeface="Calibri"/>
                  <a:sym typeface="Calibri"/>
                </a:defRPr>
              </a:lvl1pPr>
            </a:lstStyle>
            <a:p>
              <a:endParaRPr lang="en-US" sz="1600" dirty="0">
                <a:solidFill>
                  <a:srgbClr val="002060"/>
                </a:solidFill>
                <a:latin typeface="Georgia" panose="02040502050405020303" pitchFamily="18" charset="0"/>
                <a:ea typeface="Cambria" panose="02040503050406030204" pitchFamily="18" charset="0"/>
              </a:endParaRPr>
            </a:p>
            <a:p>
              <a:r>
                <a:rPr lang="en-US" sz="1600" dirty="0">
                  <a:solidFill>
                    <a:srgbClr val="002060"/>
                  </a:solidFill>
                  <a:latin typeface="Georgia" panose="02040502050405020303" pitchFamily="18" charset="0"/>
                  <a:ea typeface="Cambria" panose="02040503050406030204" pitchFamily="18" charset="0"/>
                </a:rPr>
                <a:t>Professional Summary</a:t>
              </a:r>
            </a:p>
          </p:txBody>
        </p:sp>
        <p:cxnSp>
          <p:nvCxnSpPr>
            <p:cNvPr id="111" name="Straight Connector 110">
              <a:extLst>
                <a:ext uri="{FF2B5EF4-FFF2-40B4-BE49-F238E27FC236}">
                  <a16:creationId xmlns:a16="http://schemas.microsoft.com/office/drawing/2014/main" id="{D8A2213F-424F-46EE-84AE-72C023419E7C}"/>
                </a:ext>
              </a:extLst>
            </p:cNvPr>
            <p:cNvCxnSpPr>
              <a:cxnSpLocks/>
            </p:cNvCxnSpPr>
            <p:nvPr/>
          </p:nvCxnSpPr>
          <p:spPr>
            <a:xfrm>
              <a:off x="2362655" y="405677"/>
              <a:ext cx="4536000" cy="0"/>
            </a:xfrm>
            <a:prstGeom prst="line">
              <a:avLst/>
            </a:prstGeom>
            <a:noFill/>
            <a:ln w="12700" cap="flat">
              <a:solidFill>
                <a:srgbClr val="002060"/>
              </a:solidFill>
              <a:prstDash val="solid"/>
              <a:miter lim="400000"/>
            </a:ln>
            <a:effectLst/>
            <a:sp3d/>
          </p:spPr>
          <p:style>
            <a:lnRef idx="0">
              <a:scrgbClr r="0" g="0" b="0"/>
            </a:lnRef>
            <a:fillRef idx="0">
              <a:scrgbClr r="0" g="0" b="0"/>
            </a:fillRef>
            <a:effectRef idx="0">
              <a:scrgbClr r="0" g="0" b="0"/>
            </a:effectRef>
            <a:fontRef idx="none"/>
          </p:style>
        </p:cxnSp>
      </p:grpSp>
      <p:sp>
        <p:nvSpPr>
          <p:cNvPr id="19" name="Rectangle">
            <a:extLst>
              <a:ext uri="{FF2B5EF4-FFF2-40B4-BE49-F238E27FC236}">
                <a16:creationId xmlns:a16="http://schemas.microsoft.com/office/drawing/2014/main" id="{A42C9406-3F08-C965-BF3D-CDA642FDB061}"/>
              </a:ext>
            </a:extLst>
          </p:cNvPr>
          <p:cNvSpPr/>
          <p:nvPr/>
        </p:nvSpPr>
        <p:spPr>
          <a:xfrm>
            <a:off x="-8467" y="-4399"/>
            <a:ext cx="2336618" cy="9907492"/>
          </a:xfrm>
          <a:prstGeom prst="rect">
            <a:avLst/>
          </a:prstGeom>
          <a:solidFill>
            <a:schemeClr val="tx1">
              <a:lumMod val="85000"/>
              <a:lumOff val="15000"/>
              <a:alpha val="74510"/>
            </a:schemeClr>
          </a:solidFill>
          <a:ln w="3175">
            <a:solidFill>
              <a:schemeClr val="bg2"/>
            </a:solidFill>
            <a:miter lim="400000"/>
          </a:ln>
        </p:spPr>
        <p:txBody>
          <a:bodyPr vert="horz" lIns="30360" tIns="30360" rIns="30360" bIns="30360" anchor="t" anchorCtr="0"/>
          <a:lstStyle/>
          <a:p>
            <a:pPr>
              <a:defRPr sz="2200" b="0">
                <a:solidFill>
                  <a:srgbClr val="FFFFFF"/>
                </a:solidFill>
                <a:latin typeface="+mn-lt"/>
                <a:ea typeface="+mn-ea"/>
                <a:cs typeface="+mn-cs"/>
                <a:sym typeface="Helvetica Neue Medium"/>
              </a:defRPr>
            </a:pPr>
            <a:endParaRPr lang="en-US" sz="900" dirty="0">
              <a:latin typeface="Daytona" panose="020B0604030500040204" pitchFamily="34" charset="0"/>
              <a:ea typeface="Cambria" panose="02040503050406030204" pitchFamily="18" charset="0"/>
            </a:endParaRPr>
          </a:p>
          <a:p>
            <a:pPr>
              <a:defRPr sz="2200" b="0">
                <a:solidFill>
                  <a:srgbClr val="FFFFFF"/>
                </a:solidFill>
                <a:latin typeface="+mn-lt"/>
                <a:ea typeface="+mn-ea"/>
                <a:cs typeface="+mn-cs"/>
                <a:sym typeface="Helvetica Neue Medium"/>
              </a:defRPr>
            </a:pPr>
            <a:endParaRPr lang="en-US" sz="900" dirty="0">
              <a:latin typeface="Daytona" panose="020B0604030500040204" pitchFamily="34" charset="0"/>
              <a:ea typeface="Cambria" panose="02040503050406030204" pitchFamily="18" charset="0"/>
            </a:endParaRPr>
          </a:p>
          <a:p>
            <a:pPr>
              <a:defRPr sz="2200" b="0">
                <a:solidFill>
                  <a:srgbClr val="FFFFFF"/>
                </a:solidFill>
                <a:latin typeface="+mn-lt"/>
                <a:ea typeface="+mn-ea"/>
                <a:cs typeface="+mn-cs"/>
                <a:sym typeface="Helvetica Neue Medium"/>
              </a:defRPr>
            </a:pPr>
            <a:endParaRPr lang="en-US" sz="900" dirty="0">
              <a:latin typeface="Daytona" panose="020B0604030500040204" pitchFamily="34" charset="0"/>
              <a:ea typeface="Cambria" panose="02040503050406030204" pitchFamily="18" charset="0"/>
            </a:endParaRPr>
          </a:p>
          <a:p>
            <a:pPr>
              <a:defRPr sz="2200" b="0">
                <a:solidFill>
                  <a:srgbClr val="FFFFFF"/>
                </a:solidFill>
                <a:latin typeface="+mn-lt"/>
                <a:ea typeface="+mn-ea"/>
                <a:cs typeface="+mn-cs"/>
                <a:sym typeface="Helvetica Neue Medium"/>
              </a:defRPr>
            </a:pPr>
            <a:endParaRPr lang="en-US" sz="900" dirty="0">
              <a:latin typeface="Daytona" panose="020B0604030500040204" pitchFamily="34" charset="0"/>
              <a:ea typeface="Cambria" panose="02040503050406030204" pitchFamily="18" charset="0"/>
            </a:endParaRPr>
          </a:p>
          <a:p>
            <a:pPr>
              <a:defRPr sz="2200" b="0">
                <a:solidFill>
                  <a:srgbClr val="FFFFFF"/>
                </a:solidFill>
                <a:latin typeface="+mn-lt"/>
                <a:ea typeface="+mn-ea"/>
                <a:cs typeface="+mn-cs"/>
                <a:sym typeface="Helvetica Neue Medium"/>
              </a:defRPr>
            </a:pPr>
            <a:endParaRPr lang="en-US" sz="900" dirty="0">
              <a:latin typeface="Daytona" panose="020B0604030500040204" pitchFamily="34" charset="0"/>
              <a:ea typeface="Cambria" panose="02040503050406030204" pitchFamily="18" charset="0"/>
            </a:endParaRPr>
          </a:p>
          <a:p>
            <a:pPr>
              <a:defRPr sz="2200" b="0">
                <a:solidFill>
                  <a:srgbClr val="FFFFFF"/>
                </a:solidFill>
                <a:latin typeface="+mn-lt"/>
                <a:ea typeface="+mn-ea"/>
                <a:cs typeface="+mn-cs"/>
                <a:sym typeface="Helvetica Neue Medium"/>
              </a:defRPr>
            </a:pPr>
            <a:endParaRPr lang="en-US" sz="900" dirty="0">
              <a:latin typeface="Daytona" panose="020B0604030500040204" pitchFamily="34" charset="0"/>
              <a:ea typeface="Cambria" panose="02040503050406030204" pitchFamily="18" charset="0"/>
            </a:endParaRPr>
          </a:p>
          <a:p>
            <a:pPr>
              <a:defRPr sz="2200" b="0">
                <a:solidFill>
                  <a:srgbClr val="FFFFFF"/>
                </a:solidFill>
                <a:latin typeface="+mn-lt"/>
                <a:ea typeface="+mn-ea"/>
                <a:cs typeface="+mn-cs"/>
                <a:sym typeface="Helvetica Neue Medium"/>
              </a:defRPr>
            </a:pPr>
            <a:endParaRPr lang="en-US" sz="900" dirty="0">
              <a:latin typeface="Daytona" panose="020B0604030500040204" pitchFamily="34" charset="0"/>
              <a:ea typeface="Cambria" panose="02040503050406030204" pitchFamily="18" charset="0"/>
            </a:endParaRPr>
          </a:p>
          <a:p>
            <a:pPr>
              <a:defRPr sz="2200" b="0">
                <a:solidFill>
                  <a:srgbClr val="FFFFFF"/>
                </a:solidFill>
                <a:latin typeface="+mn-lt"/>
                <a:ea typeface="+mn-ea"/>
                <a:cs typeface="+mn-cs"/>
                <a:sym typeface="Helvetica Neue Medium"/>
              </a:defRPr>
            </a:pPr>
            <a:endParaRPr lang="en-US" sz="1000" dirty="0">
              <a:latin typeface="Daytona" panose="020B0604030500040204" pitchFamily="34" charset="0"/>
              <a:ea typeface="Cambria" panose="02040503050406030204" pitchFamily="18" charset="0"/>
            </a:endParaRPr>
          </a:p>
          <a:p>
            <a:pPr>
              <a:defRPr sz="2200" b="0">
                <a:solidFill>
                  <a:srgbClr val="FFFFFF"/>
                </a:solidFill>
                <a:latin typeface="+mn-lt"/>
                <a:ea typeface="+mn-ea"/>
                <a:cs typeface="+mn-cs"/>
                <a:sym typeface="Helvetica Neue Medium"/>
              </a:defRPr>
            </a:pPr>
            <a:endParaRPr lang="en-US" sz="1000" dirty="0">
              <a:latin typeface="Daytona" panose="020B0604030500040204" pitchFamily="34" charset="0"/>
              <a:ea typeface="Cambria" panose="02040503050406030204" pitchFamily="18" charset="0"/>
            </a:endParaRPr>
          </a:p>
          <a:p>
            <a:pPr>
              <a:defRPr sz="2200" b="0">
                <a:solidFill>
                  <a:srgbClr val="FFFFFF"/>
                </a:solidFill>
                <a:latin typeface="+mn-lt"/>
                <a:ea typeface="+mn-ea"/>
                <a:cs typeface="+mn-cs"/>
                <a:sym typeface="Helvetica Neue Medium"/>
              </a:defRPr>
            </a:pPr>
            <a:endParaRPr lang="en-US" sz="1000" dirty="0">
              <a:latin typeface="Daytona" panose="020B0604030500040204" pitchFamily="34" charset="0"/>
              <a:ea typeface="Cambria" panose="02040503050406030204" pitchFamily="18" charset="0"/>
            </a:endParaRPr>
          </a:p>
          <a:p>
            <a:pPr>
              <a:defRPr sz="2200" b="0">
                <a:solidFill>
                  <a:srgbClr val="FFFFFF"/>
                </a:solidFill>
                <a:latin typeface="+mn-lt"/>
                <a:ea typeface="+mn-ea"/>
                <a:cs typeface="+mn-cs"/>
                <a:sym typeface="Helvetica Neue Medium"/>
              </a:defRPr>
            </a:pPr>
            <a:r>
              <a:rPr lang="en-US" sz="1400" b="1" i="1" dirty="0">
                <a:solidFill>
                  <a:schemeClr val="bg1"/>
                </a:solidFill>
                <a:latin typeface="Georgia" panose="02040502050405020303" pitchFamily="18" charset="0"/>
                <a:ea typeface="Cambria" panose="02040503050406030204" pitchFamily="18" charset="0"/>
              </a:rPr>
              <a:t>Vivek Pradeep Kadam</a:t>
            </a:r>
          </a:p>
          <a:p>
            <a:pPr marL="171450" indent="-171450">
              <a:buFont typeface="Wingdings" panose="05000000000000000000" pitchFamily="2" charset="2"/>
              <a:buChar char="Ø"/>
              <a:defRPr sz="2200" b="0">
                <a:solidFill>
                  <a:srgbClr val="FFFFFF"/>
                </a:solidFill>
                <a:latin typeface="+mn-lt"/>
                <a:ea typeface="+mn-ea"/>
                <a:cs typeface="+mn-cs"/>
                <a:sym typeface="Helvetica Neue Medium"/>
              </a:defRPr>
            </a:pPr>
            <a:r>
              <a:rPr lang="en-US" sz="1100" dirty="0">
                <a:solidFill>
                  <a:schemeClr val="accent4">
                    <a:lumMod val="60000"/>
                    <a:lumOff val="40000"/>
                  </a:schemeClr>
                </a:solidFill>
                <a:latin typeface="Georgia" panose="02040502050405020303" pitchFamily="18" charset="0"/>
                <a:ea typeface="Cambria" panose="02040503050406030204" pitchFamily="18" charset="0"/>
              </a:rPr>
              <a:t>Functional Testing</a:t>
            </a:r>
          </a:p>
          <a:p>
            <a:pPr marL="171450" indent="-171450">
              <a:buFont typeface="Wingdings" panose="05000000000000000000" pitchFamily="2" charset="2"/>
              <a:buChar char="Ø"/>
              <a:defRPr sz="2200" b="0">
                <a:solidFill>
                  <a:srgbClr val="FFFFFF"/>
                </a:solidFill>
                <a:latin typeface="+mn-lt"/>
                <a:ea typeface="+mn-ea"/>
                <a:cs typeface="+mn-cs"/>
                <a:sym typeface="Helvetica Neue Medium"/>
              </a:defRPr>
            </a:pPr>
            <a:r>
              <a:rPr lang="en-US" sz="1100" dirty="0">
                <a:solidFill>
                  <a:schemeClr val="accent4">
                    <a:lumMod val="60000"/>
                    <a:lumOff val="40000"/>
                  </a:schemeClr>
                </a:solidFill>
                <a:latin typeface="Georgia" panose="02040502050405020303" pitchFamily="18" charset="0"/>
                <a:ea typeface="Cambria" panose="02040503050406030204" pitchFamily="18" charset="0"/>
              </a:rPr>
              <a:t>Test Lead</a:t>
            </a:r>
          </a:p>
          <a:p>
            <a:pPr marL="171450" indent="-171450">
              <a:buFont typeface="Wingdings" panose="05000000000000000000" pitchFamily="2" charset="2"/>
              <a:buChar char="Ø"/>
              <a:defRPr sz="2200" b="0">
                <a:solidFill>
                  <a:srgbClr val="FFFFFF"/>
                </a:solidFill>
                <a:latin typeface="+mn-lt"/>
                <a:ea typeface="+mn-ea"/>
                <a:cs typeface="+mn-cs"/>
                <a:sym typeface="Helvetica Neue Medium"/>
              </a:defRPr>
            </a:pPr>
            <a:r>
              <a:rPr lang="en-US" sz="1100" dirty="0">
                <a:solidFill>
                  <a:schemeClr val="accent4">
                    <a:lumMod val="60000"/>
                    <a:lumOff val="40000"/>
                  </a:schemeClr>
                </a:solidFill>
                <a:latin typeface="Georgia" panose="02040502050405020303" pitchFamily="18" charset="0"/>
                <a:ea typeface="Cambria" panose="02040503050406030204" pitchFamily="18" charset="0"/>
              </a:rPr>
              <a:t>Project Management Support &amp; Coordination</a:t>
            </a:r>
          </a:p>
          <a:p>
            <a:pPr marL="171450" indent="-171450">
              <a:buFont typeface="Wingdings" panose="05000000000000000000" pitchFamily="2" charset="2"/>
              <a:buChar char="Ø"/>
              <a:defRPr sz="2200" b="0">
                <a:solidFill>
                  <a:srgbClr val="FFFFFF"/>
                </a:solidFill>
                <a:latin typeface="+mn-lt"/>
                <a:ea typeface="+mn-ea"/>
                <a:cs typeface="+mn-cs"/>
                <a:sym typeface="Helvetica Neue Medium"/>
              </a:defRPr>
            </a:pPr>
            <a:r>
              <a:rPr lang="en-US" sz="1100" dirty="0">
                <a:solidFill>
                  <a:schemeClr val="accent4">
                    <a:lumMod val="60000"/>
                    <a:lumOff val="40000"/>
                  </a:schemeClr>
                </a:solidFill>
                <a:latin typeface="Georgia" panose="02040502050405020303" pitchFamily="18" charset="0"/>
                <a:ea typeface="Cambria" panose="02040503050406030204" pitchFamily="18" charset="0"/>
              </a:rPr>
              <a:t>Test Management</a:t>
            </a:r>
          </a:p>
          <a:p>
            <a:pPr marL="171450" indent="-171450">
              <a:buFont typeface="Wingdings" panose="05000000000000000000" pitchFamily="2" charset="2"/>
              <a:buChar char="Ø"/>
              <a:defRPr sz="2200" b="0">
                <a:solidFill>
                  <a:srgbClr val="FFFFFF"/>
                </a:solidFill>
                <a:latin typeface="+mn-lt"/>
                <a:ea typeface="+mn-ea"/>
                <a:cs typeface="+mn-cs"/>
                <a:sym typeface="Helvetica Neue Medium"/>
              </a:defRPr>
            </a:pPr>
            <a:r>
              <a:rPr lang="en-US" sz="1100" dirty="0">
                <a:solidFill>
                  <a:schemeClr val="accent4">
                    <a:lumMod val="60000"/>
                    <a:lumOff val="40000"/>
                  </a:schemeClr>
                </a:solidFill>
                <a:latin typeface="Georgia" panose="02040502050405020303" pitchFamily="18" charset="0"/>
                <a:ea typeface="Cambria" panose="02040503050406030204" pitchFamily="18" charset="0"/>
              </a:rPr>
              <a:t>Automation Testing: Playwright &amp; Cypress</a:t>
            </a:r>
          </a:p>
          <a:p>
            <a:pPr>
              <a:defRPr sz="2200" b="0">
                <a:solidFill>
                  <a:srgbClr val="FFFFFF"/>
                </a:solidFill>
                <a:latin typeface="+mn-lt"/>
                <a:ea typeface="+mn-ea"/>
                <a:cs typeface="+mn-cs"/>
                <a:sym typeface="Helvetica Neue Medium"/>
              </a:defRPr>
            </a:pPr>
            <a:endParaRPr lang="en-US" sz="1000" dirty="0">
              <a:solidFill>
                <a:srgbClr val="FFFFFF"/>
              </a:solidFill>
              <a:latin typeface="Daytona" panose="020B0604030500040204" pitchFamily="34" charset="0"/>
              <a:ea typeface="Cambria" panose="02040503050406030204" pitchFamily="18" charset="0"/>
            </a:endParaRPr>
          </a:p>
          <a:p>
            <a:pPr>
              <a:defRPr sz="2200" b="0">
                <a:solidFill>
                  <a:srgbClr val="FFFFFF"/>
                </a:solidFill>
                <a:latin typeface="+mn-lt"/>
                <a:ea typeface="+mn-ea"/>
                <a:cs typeface="+mn-cs"/>
                <a:sym typeface="Helvetica Neue Medium"/>
              </a:defRPr>
            </a:pPr>
            <a:r>
              <a:rPr lang="en-US" sz="1400" b="1" i="1" dirty="0">
                <a:solidFill>
                  <a:schemeClr val="bg1"/>
                </a:solidFill>
                <a:latin typeface="Georgia" panose="02040502050405020303" pitchFamily="18" charset="0"/>
                <a:ea typeface="Cambria" panose="02040503050406030204" pitchFamily="18" charset="0"/>
              </a:rPr>
              <a:t>Education:</a:t>
            </a:r>
          </a:p>
          <a:p>
            <a:pPr marL="171450" indent="-171450">
              <a:buFont typeface="Wingdings" panose="05000000000000000000" pitchFamily="2" charset="2"/>
              <a:buChar char="§"/>
              <a:defRPr sz="2200" b="0">
                <a:solidFill>
                  <a:srgbClr val="FFFFFF"/>
                </a:solidFill>
                <a:latin typeface="+mn-lt"/>
                <a:ea typeface="+mn-ea"/>
                <a:cs typeface="+mn-cs"/>
                <a:sym typeface="Helvetica Neue Medium"/>
              </a:defRPr>
            </a:pPr>
            <a:r>
              <a:rPr lang="en-US" sz="1100" dirty="0">
                <a:solidFill>
                  <a:schemeClr val="accent4">
                    <a:lumMod val="60000"/>
                    <a:lumOff val="40000"/>
                  </a:schemeClr>
                </a:solidFill>
                <a:latin typeface="Georgia" panose="02040502050405020303" pitchFamily="18" charset="0"/>
                <a:ea typeface="Cambria" panose="02040503050406030204" pitchFamily="18" charset="0"/>
              </a:rPr>
              <a:t>Bachelor of Engineering in Computers </a:t>
            </a:r>
          </a:p>
          <a:p>
            <a:pPr marL="171450" indent="-171450">
              <a:buFont typeface="Wingdings" panose="05000000000000000000" pitchFamily="2" charset="2"/>
              <a:buChar char="§"/>
              <a:defRPr sz="2200" b="0">
                <a:solidFill>
                  <a:srgbClr val="FFFFFF"/>
                </a:solidFill>
                <a:latin typeface="+mn-lt"/>
                <a:ea typeface="+mn-ea"/>
                <a:cs typeface="+mn-cs"/>
                <a:sym typeface="Helvetica Neue Medium"/>
              </a:defRPr>
            </a:pPr>
            <a:r>
              <a:rPr lang="en-US" sz="1100" dirty="0">
                <a:solidFill>
                  <a:schemeClr val="accent4">
                    <a:lumMod val="60000"/>
                    <a:lumOff val="40000"/>
                  </a:schemeClr>
                </a:solidFill>
                <a:latin typeface="Georgia" panose="02040502050405020303" pitchFamily="18" charset="0"/>
                <a:ea typeface="Cambria" panose="02040503050406030204" pitchFamily="18" charset="0"/>
              </a:rPr>
              <a:t>Diploma in Computer Technology</a:t>
            </a:r>
          </a:p>
          <a:p>
            <a:pPr marL="171450" indent="-171450">
              <a:buFont typeface="Wingdings" panose="05000000000000000000" pitchFamily="2" charset="2"/>
              <a:buChar char="§"/>
              <a:defRPr sz="2200" b="0">
                <a:solidFill>
                  <a:srgbClr val="FFFFFF"/>
                </a:solidFill>
                <a:latin typeface="+mn-lt"/>
                <a:ea typeface="+mn-ea"/>
                <a:cs typeface="+mn-cs"/>
                <a:sym typeface="Helvetica Neue Medium"/>
              </a:defRPr>
            </a:pPr>
            <a:endParaRPr lang="en-US" sz="1200" b="1" i="1" dirty="0">
              <a:solidFill>
                <a:srgbClr val="FFFF00"/>
              </a:solidFill>
              <a:latin typeface="Daytona" panose="020B0604030500040204" pitchFamily="34" charset="0"/>
              <a:ea typeface="Cambria" panose="02040503050406030204" pitchFamily="18" charset="0"/>
            </a:endParaRPr>
          </a:p>
          <a:p>
            <a:pPr>
              <a:defRPr sz="2200" b="0">
                <a:solidFill>
                  <a:srgbClr val="FFFFFF"/>
                </a:solidFill>
                <a:latin typeface="+mn-lt"/>
                <a:ea typeface="+mn-ea"/>
                <a:cs typeface="+mn-cs"/>
                <a:sym typeface="Helvetica Neue Medium"/>
              </a:defRPr>
            </a:pPr>
            <a:r>
              <a:rPr lang="en-US" sz="1400" b="1" i="1" dirty="0">
                <a:solidFill>
                  <a:schemeClr val="bg1"/>
                </a:solidFill>
                <a:latin typeface="Georgia" panose="02040502050405020303" pitchFamily="18" charset="0"/>
                <a:ea typeface="Cambria" panose="02040503050406030204" pitchFamily="18" charset="0"/>
              </a:rPr>
              <a:t>Certifications:</a:t>
            </a:r>
          </a:p>
          <a:p>
            <a:pPr>
              <a:defRPr sz="2200" b="0">
                <a:solidFill>
                  <a:srgbClr val="FFFFFF"/>
                </a:solidFill>
                <a:latin typeface="+mn-lt"/>
                <a:ea typeface="+mn-ea"/>
                <a:cs typeface="+mn-cs"/>
                <a:sym typeface="Helvetica Neue Medium"/>
              </a:defRPr>
            </a:pPr>
            <a:endParaRPr lang="en-US" sz="1000" dirty="0">
              <a:solidFill>
                <a:schemeClr val="bg1"/>
              </a:solidFill>
              <a:latin typeface="Daytona" panose="020B0604030500040204" pitchFamily="34" charset="0"/>
              <a:ea typeface="Cambria" panose="02040503050406030204" pitchFamily="18" charset="0"/>
            </a:endParaRPr>
          </a:p>
          <a:p>
            <a:pPr marL="171450" indent="-171450">
              <a:buFont typeface="Wingdings" panose="05000000000000000000" pitchFamily="2" charset="2"/>
              <a:buChar char="§"/>
              <a:defRPr sz="2200" b="0">
                <a:solidFill>
                  <a:srgbClr val="FFFFFF"/>
                </a:solidFill>
                <a:latin typeface="+mn-lt"/>
                <a:ea typeface="+mn-ea"/>
                <a:cs typeface="+mn-cs"/>
                <a:sym typeface="Helvetica Neue Medium"/>
              </a:defRPr>
            </a:pPr>
            <a:endParaRPr lang="en-US" sz="1000" dirty="0">
              <a:latin typeface="Daytona" panose="020B0604030500040204" pitchFamily="34" charset="0"/>
              <a:ea typeface="Cambria" panose="02040503050406030204" pitchFamily="18" charset="0"/>
            </a:endParaRPr>
          </a:p>
          <a:p>
            <a:pPr marL="171450" indent="-171450">
              <a:buFont typeface="Wingdings" panose="05000000000000000000" pitchFamily="2" charset="2"/>
              <a:buChar char="§"/>
              <a:defRPr sz="2200" b="0">
                <a:solidFill>
                  <a:srgbClr val="FFFFFF"/>
                </a:solidFill>
                <a:latin typeface="+mn-lt"/>
                <a:ea typeface="+mn-ea"/>
                <a:cs typeface="+mn-cs"/>
                <a:sym typeface="Helvetica Neue Medium"/>
              </a:defRPr>
            </a:pPr>
            <a:endParaRPr lang="en-US" sz="1000" dirty="0">
              <a:solidFill>
                <a:schemeClr val="bg1"/>
              </a:solidFill>
              <a:latin typeface="Daytona" panose="020B0604030500040204" pitchFamily="34" charset="0"/>
              <a:ea typeface="Cambria" panose="02040503050406030204" pitchFamily="18" charset="0"/>
            </a:endParaRPr>
          </a:p>
          <a:p>
            <a:pPr>
              <a:defRPr sz="2200" b="0">
                <a:solidFill>
                  <a:srgbClr val="FFFFFF"/>
                </a:solidFill>
                <a:latin typeface="+mn-lt"/>
                <a:ea typeface="+mn-ea"/>
                <a:cs typeface="+mn-cs"/>
                <a:sym typeface="Helvetica Neue Medium"/>
              </a:defRPr>
            </a:pPr>
            <a:endParaRPr lang="en-US" sz="1000" dirty="0">
              <a:solidFill>
                <a:schemeClr val="bg1"/>
              </a:solidFill>
              <a:latin typeface="Daytona" panose="020B0604030500040204" pitchFamily="34" charset="0"/>
              <a:ea typeface="Cambria" panose="02040503050406030204" pitchFamily="18" charset="0"/>
            </a:endParaRPr>
          </a:p>
          <a:p>
            <a:pPr>
              <a:defRPr sz="2200" b="0">
                <a:solidFill>
                  <a:srgbClr val="FFFFFF"/>
                </a:solidFill>
                <a:latin typeface="+mn-lt"/>
                <a:ea typeface="+mn-ea"/>
                <a:cs typeface="+mn-cs"/>
                <a:sym typeface="Helvetica Neue Medium"/>
              </a:defRPr>
            </a:pPr>
            <a:endParaRPr lang="en-US" sz="1000" dirty="0">
              <a:solidFill>
                <a:schemeClr val="bg1"/>
              </a:solidFill>
              <a:latin typeface="Daytona" panose="020B0604030500040204" pitchFamily="34" charset="0"/>
              <a:ea typeface="Cambria" panose="02040503050406030204" pitchFamily="18" charset="0"/>
            </a:endParaRPr>
          </a:p>
          <a:p>
            <a:pPr marL="171450" indent="-171450">
              <a:buFont typeface="Wingdings" panose="05000000000000000000" pitchFamily="2" charset="2"/>
              <a:buChar char="§"/>
              <a:defRPr sz="2200" b="0">
                <a:solidFill>
                  <a:srgbClr val="FFFFFF"/>
                </a:solidFill>
                <a:latin typeface="+mn-lt"/>
                <a:ea typeface="+mn-ea"/>
                <a:cs typeface="+mn-cs"/>
                <a:sym typeface="Helvetica Neue Medium"/>
              </a:defRPr>
            </a:pPr>
            <a:endParaRPr lang="en-US" sz="1000" dirty="0">
              <a:solidFill>
                <a:srgbClr val="002060"/>
              </a:solidFill>
              <a:latin typeface="Daytona" panose="020B0604030500040204" pitchFamily="34" charset="0"/>
              <a:ea typeface="Cambria" panose="02040503050406030204" pitchFamily="18" charset="0"/>
            </a:endParaRPr>
          </a:p>
          <a:p>
            <a:pPr marL="171450" indent="-171450">
              <a:buFont typeface="Wingdings" panose="05000000000000000000" pitchFamily="2" charset="2"/>
              <a:buChar char="§"/>
              <a:defRPr sz="2200" b="0">
                <a:solidFill>
                  <a:srgbClr val="FFFFFF"/>
                </a:solidFill>
                <a:latin typeface="+mn-lt"/>
                <a:ea typeface="+mn-ea"/>
                <a:cs typeface="+mn-cs"/>
                <a:sym typeface="Helvetica Neue Medium"/>
              </a:defRPr>
            </a:pPr>
            <a:endParaRPr lang="en-US" sz="1000" dirty="0">
              <a:latin typeface="Daytona" panose="020B0604030500040204" pitchFamily="34" charset="0"/>
              <a:ea typeface="Cambria" panose="02040503050406030204" pitchFamily="18" charset="0"/>
            </a:endParaRPr>
          </a:p>
          <a:p>
            <a:pPr marL="171450" indent="-171450">
              <a:buFont typeface="Wingdings" panose="05000000000000000000" pitchFamily="2" charset="2"/>
              <a:buChar char="§"/>
              <a:defRPr sz="2200" b="0">
                <a:solidFill>
                  <a:srgbClr val="FFFFFF"/>
                </a:solidFill>
                <a:latin typeface="+mn-lt"/>
                <a:ea typeface="+mn-ea"/>
                <a:cs typeface="+mn-cs"/>
                <a:sym typeface="Helvetica Neue Medium"/>
              </a:defRPr>
            </a:pPr>
            <a:endParaRPr lang="en-US" sz="1000" dirty="0">
              <a:latin typeface="Daytona" panose="020B0604030500040204" pitchFamily="34" charset="0"/>
              <a:ea typeface="Cambria" panose="02040503050406030204" pitchFamily="18" charset="0"/>
            </a:endParaRPr>
          </a:p>
          <a:p>
            <a:pPr>
              <a:defRPr sz="2200" b="0">
                <a:solidFill>
                  <a:srgbClr val="FFFFFF"/>
                </a:solidFill>
                <a:latin typeface="+mn-lt"/>
                <a:ea typeface="+mn-ea"/>
                <a:cs typeface="+mn-cs"/>
                <a:sym typeface="Helvetica Neue Medium"/>
              </a:defRPr>
            </a:pPr>
            <a:r>
              <a:rPr lang="en-US" sz="1400" b="1" i="1" dirty="0">
                <a:solidFill>
                  <a:schemeClr val="bg1"/>
                </a:solidFill>
                <a:latin typeface="Georgia" panose="02040502050405020303" pitchFamily="18" charset="0"/>
                <a:ea typeface="Cambria" panose="02040503050406030204" pitchFamily="18" charset="0"/>
              </a:rPr>
              <a:t>Technical Skills:</a:t>
            </a:r>
          </a:p>
          <a:p>
            <a:pPr>
              <a:defRPr sz="2200" b="0">
                <a:solidFill>
                  <a:srgbClr val="FFFFFF"/>
                </a:solidFill>
                <a:latin typeface="+mn-lt"/>
                <a:ea typeface="+mn-ea"/>
                <a:cs typeface="+mn-cs"/>
                <a:sym typeface="Helvetica Neue Medium"/>
              </a:defRPr>
            </a:pPr>
            <a:endParaRPr lang="en-US" sz="1000" dirty="0">
              <a:latin typeface="Daytona" panose="020B0604030500040204" pitchFamily="34" charset="0"/>
              <a:ea typeface="Cambria" panose="02040503050406030204" pitchFamily="18" charset="0"/>
            </a:endParaRPr>
          </a:p>
          <a:p>
            <a:pPr>
              <a:defRPr sz="2200" b="0">
                <a:solidFill>
                  <a:srgbClr val="FFFFFF"/>
                </a:solidFill>
                <a:latin typeface="+mn-lt"/>
                <a:ea typeface="+mn-ea"/>
                <a:cs typeface="+mn-cs"/>
                <a:sym typeface="Helvetica Neue Medium"/>
              </a:defRPr>
            </a:pPr>
            <a:endParaRPr lang="en-US" sz="1000" dirty="0">
              <a:solidFill>
                <a:schemeClr val="bg1"/>
              </a:solidFill>
              <a:latin typeface="Daytona" panose="020B0604030500040204" pitchFamily="34" charset="0"/>
            </a:endParaRPr>
          </a:p>
          <a:p>
            <a:pPr>
              <a:defRPr sz="2200" b="0">
                <a:solidFill>
                  <a:srgbClr val="FFFFFF"/>
                </a:solidFill>
                <a:latin typeface="+mn-lt"/>
                <a:ea typeface="+mn-ea"/>
                <a:cs typeface="+mn-cs"/>
                <a:sym typeface="Helvetica Neue Medium"/>
              </a:defRPr>
            </a:pPr>
            <a:endParaRPr lang="en-US" sz="1000" dirty="0">
              <a:solidFill>
                <a:schemeClr val="bg1"/>
              </a:solidFill>
              <a:latin typeface="Daytona" panose="020B0604030500040204" pitchFamily="34" charset="0"/>
            </a:endParaRPr>
          </a:p>
          <a:p>
            <a:pPr>
              <a:defRPr sz="2200" b="0">
                <a:solidFill>
                  <a:srgbClr val="FFFFFF"/>
                </a:solidFill>
                <a:latin typeface="+mn-lt"/>
                <a:ea typeface="+mn-ea"/>
                <a:cs typeface="+mn-cs"/>
                <a:sym typeface="Helvetica Neue Medium"/>
              </a:defRPr>
            </a:pPr>
            <a:endParaRPr lang="en-US" sz="1000" dirty="0">
              <a:solidFill>
                <a:schemeClr val="bg1"/>
              </a:solidFill>
              <a:latin typeface="Daytona" panose="020B0604030500040204" pitchFamily="34" charset="0"/>
            </a:endParaRPr>
          </a:p>
          <a:p>
            <a:pPr>
              <a:defRPr sz="2200" b="0">
                <a:solidFill>
                  <a:srgbClr val="FFFFFF"/>
                </a:solidFill>
                <a:latin typeface="+mn-lt"/>
                <a:ea typeface="+mn-ea"/>
                <a:cs typeface="+mn-cs"/>
                <a:sym typeface="Helvetica Neue Medium"/>
              </a:defRPr>
            </a:pPr>
            <a:endParaRPr lang="en-US" sz="1000" dirty="0">
              <a:solidFill>
                <a:schemeClr val="bg1"/>
              </a:solidFill>
              <a:latin typeface="Daytona" panose="020B0604030500040204" pitchFamily="34" charset="0"/>
            </a:endParaRPr>
          </a:p>
          <a:p>
            <a:pPr>
              <a:defRPr sz="2200" b="0">
                <a:solidFill>
                  <a:srgbClr val="FFFFFF"/>
                </a:solidFill>
                <a:latin typeface="+mn-lt"/>
                <a:ea typeface="+mn-ea"/>
                <a:cs typeface="+mn-cs"/>
                <a:sym typeface="Helvetica Neue Medium"/>
              </a:defRPr>
            </a:pPr>
            <a:endParaRPr lang="en-US" sz="1000" dirty="0">
              <a:solidFill>
                <a:schemeClr val="bg1"/>
              </a:solidFill>
              <a:latin typeface="Daytona" panose="020B0604030500040204" pitchFamily="34" charset="0"/>
            </a:endParaRPr>
          </a:p>
          <a:p>
            <a:pPr>
              <a:defRPr sz="2200" b="0">
                <a:solidFill>
                  <a:srgbClr val="FFFFFF"/>
                </a:solidFill>
                <a:latin typeface="+mn-lt"/>
                <a:ea typeface="+mn-ea"/>
                <a:cs typeface="+mn-cs"/>
                <a:sym typeface="Helvetica Neue Medium"/>
              </a:defRPr>
            </a:pPr>
            <a:endParaRPr lang="en-US" sz="1000" dirty="0">
              <a:solidFill>
                <a:schemeClr val="bg1"/>
              </a:solidFill>
              <a:latin typeface="Daytona" panose="020B0604030500040204" pitchFamily="34" charset="0"/>
            </a:endParaRPr>
          </a:p>
          <a:p>
            <a:pPr>
              <a:defRPr sz="2200" b="0">
                <a:solidFill>
                  <a:srgbClr val="FFFFFF"/>
                </a:solidFill>
                <a:latin typeface="+mn-lt"/>
                <a:ea typeface="+mn-ea"/>
                <a:cs typeface="+mn-cs"/>
                <a:sym typeface="Helvetica Neue Medium"/>
              </a:defRPr>
            </a:pPr>
            <a:endParaRPr lang="en-US" sz="1000" dirty="0">
              <a:solidFill>
                <a:schemeClr val="bg1"/>
              </a:solidFill>
              <a:latin typeface="Daytona" panose="020B0604030500040204" pitchFamily="34" charset="0"/>
            </a:endParaRPr>
          </a:p>
          <a:p>
            <a:pPr>
              <a:defRPr sz="2200" b="0">
                <a:solidFill>
                  <a:srgbClr val="FFFFFF"/>
                </a:solidFill>
                <a:latin typeface="+mn-lt"/>
                <a:ea typeface="+mn-ea"/>
                <a:cs typeface="+mn-cs"/>
                <a:sym typeface="Helvetica Neue Medium"/>
              </a:defRPr>
            </a:pPr>
            <a:endParaRPr lang="en-US" sz="1000" dirty="0">
              <a:solidFill>
                <a:schemeClr val="bg1"/>
              </a:solidFill>
              <a:latin typeface="Daytona" panose="020B0604030500040204" pitchFamily="34" charset="0"/>
            </a:endParaRPr>
          </a:p>
          <a:p>
            <a:pPr>
              <a:defRPr sz="2200" b="0">
                <a:solidFill>
                  <a:srgbClr val="FFFFFF"/>
                </a:solidFill>
                <a:latin typeface="+mn-lt"/>
                <a:ea typeface="+mn-ea"/>
                <a:cs typeface="+mn-cs"/>
                <a:sym typeface="Helvetica Neue Medium"/>
              </a:defRPr>
            </a:pPr>
            <a:endParaRPr lang="en-US" sz="1200" b="1" i="1" dirty="0">
              <a:solidFill>
                <a:srgbClr val="FFFF00"/>
              </a:solidFill>
              <a:latin typeface="Daytona" panose="020B0604030500040204" pitchFamily="34" charset="0"/>
              <a:ea typeface="Cambria" panose="02040503050406030204" pitchFamily="18" charset="0"/>
            </a:endParaRPr>
          </a:p>
          <a:p>
            <a:pPr>
              <a:defRPr sz="2200" b="0">
                <a:solidFill>
                  <a:srgbClr val="FFFFFF"/>
                </a:solidFill>
                <a:latin typeface="+mn-lt"/>
                <a:ea typeface="+mn-ea"/>
                <a:cs typeface="+mn-cs"/>
                <a:sym typeface="Helvetica Neue Medium"/>
              </a:defRPr>
            </a:pPr>
            <a:endParaRPr lang="en-US" sz="1200" b="1" i="1" dirty="0">
              <a:solidFill>
                <a:schemeClr val="bg1"/>
              </a:solidFill>
              <a:latin typeface="Daytona" panose="020B0604030500040204" pitchFamily="34" charset="0"/>
              <a:ea typeface="Cambria" panose="02040503050406030204" pitchFamily="18" charset="0"/>
            </a:endParaRPr>
          </a:p>
          <a:p>
            <a:pPr>
              <a:defRPr sz="2200" b="0">
                <a:solidFill>
                  <a:srgbClr val="FFFFFF"/>
                </a:solidFill>
                <a:latin typeface="+mn-lt"/>
                <a:ea typeface="+mn-ea"/>
                <a:cs typeface="+mn-cs"/>
                <a:sym typeface="Helvetica Neue Medium"/>
              </a:defRPr>
            </a:pPr>
            <a:endParaRPr lang="en-US" sz="1200" b="1" i="1" dirty="0">
              <a:solidFill>
                <a:schemeClr val="bg1"/>
              </a:solidFill>
              <a:latin typeface="Daytona" panose="020B0604030500040204" pitchFamily="34" charset="0"/>
              <a:ea typeface="Cambria" panose="02040503050406030204" pitchFamily="18" charset="0"/>
            </a:endParaRPr>
          </a:p>
          <a:p>
            <a:pPr>
              <a:defRPr sz="2200" b="0">
                <a:solidFill>
                  <a:srgbClr val="FFFFFF"/>
                </a:solidFill>
                <a:latin typeface="+mn-lt"/>
                <a:ea typeface="+mn-ea"/>
                <a:cs typeface="+mn-cs"/>
                <a:sym typeface="Helvetica Neue Medium"/>
              </a:defRPr>
            </a:pPr>
            <a:endParaRPr lang="en-US" sz="1400" b="1" i="1" dirty="0">
              <a:solidFill>
                <a:schemeClr val="bg1"/>
              </a:solidFill>
              <a:latin typeface="Daytona" panose="020B0604030500040204" pitchFamily="34" charset="0"/>
              <a:ea typeface="Cambria" panose="02040503050406030204" pitchFamily="18" charset="0"/>
            </a:endParaRPr>
          </a:p>
          <a:p>
            <a:pPr>
              <a:defRPr sz="2200" b="0">
                <a:solidFill>
                  <a:srgbClr val="FFFFFF"/>
                </a:solidFill>
                <a:latin typeface="+mn-lt"/>
                <a:ea typeface="+mn-ea"/>
                <a:cs typeface="+mn-cs"/>
                <a:sym typeface="Helvetica Neue Medium"/>
              </a:defRPr>
            </a:pPr>
            <a:r>
              <a:rPr lang="en-US" sz="1400" b="1" i="1" dirty="0">
                <a:solidFill>
                  <a:schemeClr val="bg1"/>
                </a:solidFill>
                <a:latin typeface="Georgia" panose="02040502050405020303" pitchFamily="18" charset="0"/>
                <a:ea typeface="Cambria" panose="02040503050406030204" pitchFamily="18" charset="0"/>
              </a:rPr>
              <a:t>Soft Skills:</a:t>
            </a:r>
          </a:p>
          <a:p>
            <a:pPr>
              <a:defRPr sz="2200" b="0">
                <a:solidFill>
                  <a:srgbClr val="FFFFFF"/>
                </a:solidFill>
                <a:latin typeface="+mn-lt"/>
                <a:ea typeface="+mn-ea"/>
                <a:cs typeface="+mn-cs"/>
                <a:sym typeface="Helvetica Neue Medium"/>
              </a:defRPr>
            </a:pPr>
            <a:endParaRPr lang="en-US" sz="1000" dirty="0">
              <a:solidFill>
                <a:schemeClr val="bg1"/>
              </a:solidFill>
              <a:latin typeface="Daytona" panose="020B0604030500040204" pitchFamily="34" charset="0"/>
            </a:endParaRPr>
          </a:p>
          <a:p>
            <a:pPr>
              <a:defRPr sz="2200" b="0">
                <a:solidFill>
                  <a:srgbClr val="FFFFFF"/>
                </a:solidFill>
                <a:latin typeface="+mn-lt"/>
                <a:ea typeface="+mn-ea"/>
                <a:cs typeface="+mn-cs"/>
                <a:sym typeface="Helvetica Neue Medium"/>
              </a:defRPr>
            </a:pPr>
            <a:endParaRPr lang="en-US" sz="1000" dirty="0">
              <a:solidFill>
                <a:schemeClr val="bg1"/>
              </a:solidFill>
              <a:latin typeface="Daytona" panose="020B0604030500040204" pitchFamily="34" charset="0"/>
            </a:endParaRPr>
          </a:p>
          <a:p>
            <a:pPr>
              <a:defRPr sz="2200" b="0">
                <a:solidFill>
                  <a:srgbClr val="FFFFFF"/>
                </a:solidFill>
                <a:latin typeface="+mn-lt"/>
                <a:ea typeface="+mn-ea"/>
                <a:cs typeface="+mn-cs"/>
                <a:sym typeface="Helvetica Neue Medium"/>
              </a:defRPr>
            </a:pPr>
            <a:endParaRPr lang="en-US" sz="1000" dirty="0">
              <a:solidFill>
                <a:schemeClr val="bg1"/>
              </a:solidFill>
              <a:latin typeface="Daytona" panose="020B0604030500040204" pitchFamily="34" charset="0"/>
            </a:endParaRPr>
          </a:p>
          <a:p>
            <a:pPr>
              <a:defRPr sz="2200" b="0">
                <a:solidFill>
                  <a:srgbClr val="FFFFFF"/>
                </a:solidFill>
                <a:latin typeface="+mn-lt"/>
                <a:ea typeface="+mn-ea"/>
                <a:cs typeface="+mn-cs"/>
                <a:sym typeface="Helvetica Neue Medium"/>
              </a:defRPr>
            </a:pPr>
            <a:endParaRPr lang="en-US" sz="1000" dirty="0">
              <a:solidFill>
                <a:schemeClr val="bg1"/>
              </a:solidFill>
              <a:latin typeface="Daytona" panose="020B0604030500040204" pitchFamily="34" charset="0"/>
            </a:endParaRPr>
          </a:p>
          <a:p>
            <a:pPr>
              <a:defRPr sz="2200" b="0">
                <a:solidFill>
                  <a:srgbClr val="FFFFFF"/>
                </a:solidFill>
                <a:latin typeface="+mn-lt"/>
                <a:ea typeface="+mn-ea"/>
                <a:cs typeface="+mn-cs"/>
                <a:sym typeface="Helvetica Neue Medium"/>
              </a:defRPr>
            </a:pPr>
            <a:endParaRPr lang="en-US" sz="1000" dirty="0">
              <a:solidFill>
                <a:schemeClr val="bg1"/>
              </a:solidFill>
              <a:latin typeface="Daytona" panose="020B0604030500040204" pitchFamily="34" charset="0"/>
            </a:endParaRPr>
          </a:p>
          <a:p>
            <a:pPr>
              <a:defRPr sz="2200" b="0">
                <a:solidFill>
                  <a:srgbClr val="FFFFFF"/>
                </a:solidFill>
                <a:latin typeface="+mn-lt"/>
                <a:ea typeface="+mn-ea"/>
                <a:cs typeface="+mn-cs"/>
                <a:sym typeface="Helvetica Neue Medium"/>
              </a:defRPr>
            </a:pPr>
            <a:endParaRPr lang="en-US" sz="1000" dirty="0">
              <a:solidFill>
                <a:schemeClr val="bg1"/>
              </a:solidFill>
              <a:latin typeface="Daytona" panose="020B0604030500040204" pitchFamily="34" charset="0"/>
            </a:endParaRPr>
          </a:p>
          <a:p>
            <a:pPr>
              <a:defRPr sz="2200" b="0">
                <a:solidFill>
                  <a:srgbClr val="FFFFFF"/>
                </a:solidFill>
                <a:latin typeface="+mn-lt"/>
                <a:ea typeface="+mn-ea"/>
                <a:cs typeface="+mn-cs"/>
                <a:sym typeface="Helvetica Neue Medium"/>
              </a:defRPr>
            </a:pPr>
            <a:endParaRPr lang="en-US" sz="1200" b="1" i="1" dirty="0">
              <a:solidFill>
                <a:schemeClr val="bg1"/>
              </a:solidFill>
              <a:latin typeface="Daytona" panose="020B0604030500040204" pitchFamily="34" charset="0"/>
              <a:ea typeface="Cambria" panose="02040503050406030204" pitchFamily="18" charset="0"/>
            </a:endParaRPr>
          </a:p>
          <a:p>
            <a:pPr>
              <a:defRPr sz="2200" b="0">
                <a:solidFill>
                  <a:srgbClr val="FFFFFF"/>
                </a:solidFill>
                <a:latin typeface="+mn-lt"/>
                <a:ea typeface="+mn-ea"/>
                <a:cs typeface="+mn-cs"/>
                <a:sym typeface="Helvetica Neue Medium"/>
              </a:defRPr>
            </a:pPr>
            <a:endParaRPr lang="en-US" sz="1200" b="1" i="1" dirty="0">
              <a:solidFill>
                <a:schemeClr val="bg1"/>
              </a:solidFill>
              <a:latin typeface="Georgia" panose="02040502050405020303" pitchFamily="18" charset="0"/>
              <a:ea typeface="Cambria" panose="02040503050406030204" pitchFamily="18" charset="0"/>
            </a:endParaRPr>
          </a:p>
          <a:p>
            <a:pPr>
              <a:defRPr sz="2200" b="0">
                <a:solidFill>
                  <a:srgbClr val="FFFFFF"/>
                </a:solidFill>
                <a:latin typeface="+mn-lt"/>
                <a:ea typeface="+mn-ea"/>
                <a:cs typeface="+mn-cs"/>
                <a:sym typeface="Helvetica Neue Medium"/>
              </a:defRPr>
            </a:pPr>
            <a:r>
              <a:rPr lang="en-US" sz="1200" b="1" i="1" dirty="0">
                <a:solidFill>
                  <a:schemeClr val="bg1"/>
                </a:solidFill>
                <a:latin typeface="Georgia" panose="02040502050405020303" pitchFamily="18" charset="0"/>
                <a:ea typeface="Cambria" panose="02040503050406030204" pitchFamily="18" charset="0"/>
              </a:rPr>
              <a:t>Contact Information:</a:t>
            </a:r>
          </a:p>
          <a:p>
            <a:pPr>
              <a:defRPr sz="2200" b="0">
                <a:solidFill>
                  <a:srgbClr val="FFFFFF"/>
                </a:solidFill>
                <a:latin typeface="+mn-lt"/>
                <a:ea typeface="+mn-ea"/>
                <a:cs typeface="+mn-cs"/>
                <a:sym typeface="Helvetica Neue Medium"/>
              </a:defRPr>
            </a:pPr>
            <a:r>
              <a:rPr lang="en-US" sz="900" dirty="0">
                <a:solidFill>
                  <a:srgbClr val="002060"/>
                </a:solidFill>
                <a:latin typeface="Daytona" panose="020B0604030500040204" pitchFamily="34" charset="0"/>
              </a:rPr>
              <a:t>            	</a:t>
            </a:r>
          </a:p>
          <a:p>
            <a:pPr>
              <a:defRPr sz="2200" b="0">
                <a:solidFill>
                  <a:srgbClr val="FFFFFF"/>
                </a:solidFill>
                <a:latin typeface="+mn-lt"/>
                <a:ea typeface="+mn-ea"/>
                <a:cs typeface="+mn-cs"/>
                <a:sym typeface="Helvetica Neue Medium"/>
              </a:defRPr>
            </a:pPr>
            <a:r>
              <a:rPr lang="en-US" sz="900" dirty="0">
                <a:solidFill>
                  <a:schemeClr val="accent4">
                    <a:lumMod val="60000"/>
                    <a:lumOff val="40000"/>
                  </a:schemeClr>
                </a:solidFill>
                <a:latin typeface="Georgia" panose="02040502050405020303" pitchFamily="18" charset="0"/>
              </a:rPr>
              <a:t>	Vivek.Kadam@cognizant.com</a:t>
            </a:r>
          </a:p>
          <a:p>
            <a:pPr>
              <a:defRPr sz="2200" b="0">
                <a:solidFill>
                  <a:srgbClr val="FFFFFF"/>
                </a:solidFill>
                <a:latin typeface="+mn-lt"/>
                <a:ea typeface="+mn-ea"/>
                <a:cs typeface="+mn-cs"/>
                <a:sym typeface="Helvetica Neue Medium"/>
              </a:defRPr>
            </a:pPr>
            <a:r>
              <a:rPr lang="en-US" sz="1000" dirty="0">
                <a:solidFill>
                  <a:schemeClr val="accent4">
                    <a:lumMod val="60000"/>
                    <a:lumOff val="40000"/>
                  </a:schemeClr>
                </a:solidFill>
                <a:latin typeface="Georgia" panose="02040502050405020303" pitchFamily="18" charset="0"/>
              </a:rPr>
              <a:t>	+</a:t>
            </a:r>
            <a:r>
              <a:rPr lang="en-US" sz="900" dirty="0">
                <a:solidFill>
                  <a:schemeClr val="accent4">
                    <a:lumMod val="60000"/>
                    <a:lumOff val="40000"/>
                  </a:schemeClr>
                </a:solidFill>
                <a:latin typeface="Georgia" panose="02040502050405020303" pitchFamily="18" charset="0"/>
              </a:rPr>
              <a:t>91 – 9850220482</a:t>
            </a:r>
          </a:p>
          <a:p>
            <a:pPr>
              <a:defRPr sz="2200" b="0">
                <a:solidFill>
                  <a:srgbClr val="FFFFFF"/>
                </a:solidFill>
                <a:latin typeface="+mn-lt"/>
                <a:ea typeface="+mn-ea"/>
                <a:cs typeface="+mn-cs"/>
                <a:sym typeface="Helvetica Neue Medium"/>
              </a:defRPr>
            </a:pPr>
            <a:r>
              <a:rPr lang="en-US" sz="900" dirty="0">
                <a:solidFill>
                  <a:schemeClr val="accent4">
                    <a:lumMod val="60000"/>
                    <a:lumOff val="40000"/>
                  </a:schemeClr>
                </a:solidFill>
                <a:latin typeface="Georgia" panose="02040502050405020303" pitchFamily="18" charset="0"/>
              </a:rPr>
              <a:t>	Pune, India</a:t>
            </a:r>
          </a:p>
          <a:p>
            <a:pPr>
              <a:defRPr sz="2200" b="0">
                <a:solidFill>
                  <a:srgbClr val="FFFFFF"/>
                </a:solidFill>
                <a:latin typeface="+mn-lt"/>
                <a:ea typeface="+mn-ea"/>
                <a:cs typeface="+mn-cs"/>
                <a:sym typeface="Helvetica Neue Medium"/>
              </a:defRPr>
            </a:pPr>
            <a:endParaRPr lang="en-US" sz="1000" dirty="0">
              <a:latin typeface="Daytona" panose="020B0604030500040204" pitchFamily="34" charset="0"/>
              <a:ea typeface="Cambria" panose="02040503050406030204" pitchFamily="18" charset="0"/>
            </a:endParaRPr>
          </a:p>
        </p:txBody>
      </p:sp>
      <p:pic>
        <p:nvPicPr>
          <p:cNvPr id="6" name="Picture 5" descr="A person with a mustache and glasses&#10;&#10;AI-generated content may be incorrect.">
            <a:extLst>
              <a:ext uri="{FF2B5EF4-FFF2-40B4-BE49-F238E27FC236}">
                <a16:creationId xmlns:a16="http://schemas.microsoft.com/office/drawing/2014/main" id="{BFD998A8-D4B4-9A6C-381D-E8D33C351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 y="2906"/>
            <a:ext cx="1341433" cy="1373190"/>
          </a:xfrm>
          <a:prstGeom prst="rect">
            <a:avLst/>
          </a:prstGeom>
        </p:spPr>
      </p:pic>
      <p:grpSp>
        <p:nvGrpSpPr>
          <p:cNvPr id="94" name="Group 93">
            <a:extLst>
              <a:ext uri="{FF2B5EF4-FFF2-40B4-BE49-F238E27FC236}">
                <a16:creationId xmlns:a16="http://schemas.microsoft.com/office/drawing/2014/main" id="{0218CA55-D0B5-1BB3-95A9-9761606EC288}"/>
              </a:ext>
            </a:extLst>
          </p:cNvPr>
          <p:cNvGrpSpPr/>
          <p:nvPr/>
        </p:nvGrpSpPr>
        <p:grpSpPr>
          <a:xfrm>
            <a:off x="19692" y="4133115"/>
            <a:ext cx="2165610" cy="912685"/>
            <a:chOff x="64940" y="4634127"/>
            <a:chExt cx="1740635" cy="1099369"/>
          </a:xfrm>
        </p:grpSpPr>
        <p:pic>
          <p:nvPicPr>
            <p:cNvPr id="91" name="Picture 2">
              <a:extLst>
                <a:ext uri="{FF2B5EF4-FFF2-40B4-BE49-F238E27FC236}">
                  <a16:creationId xmlns:a16="http://schemas.microsoft.com/office/drawing/2014/main" id="{EE6D0F67-8596-FA2B-33DD-8BA46E823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40" y="4634127"/>
              <a:ext cx="877888" cy="660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2" name="Picture 3">
              <a:extLst>
                <a:ext uri="{FF2B5EF4-FFF2-40B4-BE49-F238E27FC236}">
                  <a16:creationId xmlns:a16="http://schemas.microsoft.com/office/drawing/2014/main" id="{39707BC1-1C10-F20D-A29F-52D1C9A3D3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5606" y="4822271"/>
              <a:ext cx="723900" cy="460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3" name="Picture 92" descr="A close up of a sign&#10;&#10;AI-generated content may be incorrect.">
              <a:extLst>
                <a:ext uri="{FF2B5EF4-FFF2-40B4-BE49-F238E27FC236}">
                  <a16:creationId xmlns:a16="http://schemas.microsoft.com/office/drawing/2014/main" id="{6917475B-D7C1-AAF9-6000-CD135E2FFF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80" y="5353157"/>
              <a:ext cx="1725495" cy="380339"/>
            </a:xfrm>
            <a:prstGeom prst="rect">
              <a:avLst/>
            </a:prstGeom>
          </p:spPr>
        </p:pic>
      </p:grpSp>
      <p:grpSp>
        <p:nvGrpSpPr>
          <p:cNvPr id="436" name="Group 435">
            <a:extLst>
              <a:ext uri="{FF2B5EF4-FFF2-40B4-BE49-F238E27FC236}">
                <a16:creationId xmlns:a16="http://schemas.microsoft.com/office/drawing/2014/main" id="{38B1AC09-AC2B-A1A8-80BD-F08E7D4A1D60}"/>
              </a:ext>
            </a:extLst>
          </p:cNvPr>
          <p:cNvGrpSpPr/>
          <p:nvPr/>
        </p:nvGrpSpPr>
        <p:grpSpPr>
          <a:xfrm>
            <a:off x="14123" y="7928977"/>
            <a:ext cx="2286747" cy="889339"/>
            <a:chOff x="22590" y="7632982"/>
            <a:chExt cx="2286747" cy="889339"/>
          </a:xfrm>
        </p:grpSpPr>
        <p:sp>
          <p:nvSpPr>
            <p:cNvPr id="616" name="Rectangle: Rounded Corners 615">
              <a:extLst>
                <a:ext uri="{FF2B5EF4-FFF2-40B4-BE49-F238E27FC236}">
                  <a16:creationId xmlns:a16="http://schemas.microsoft.com/office/drawing/2014/main" id="{87B1F29D-F3D2-4767-B420-575A7F35164E}"/>
                </a:ext>
              </a:extLst>
            </p:cNvPr>
            <p:cNvSpPr/>
            <p:nvPr/>
          </p:nvSpPr>
          <p:spPr>
            <a:xfrm>
              <a:off x="25525" y="7632982"/>
              <a:ext cx="1306048" cy="180000"/>
            </a:xfrm>
            <a:prstGeom prst="roundRect">
              <a:avLst/>
            </a:prstGeom>
            <a:solidFill>
              <a:schemeClr val="tx2">
                <a:lumMod val="5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en-US" sz="900" dirty="0">
                  <a:ln w="0"/>
                  <a:solidFill>
                    <a:schemeClr val="accent4">
                      <a:lumMod val="60000"/>
                      <a:lumOff val="40000"/>
                    </a:schemeClr>
                  </a:solidFill>
                  <a:latin typeface="Georgia" panose="02040502050405020303" pitchFamily="18" charset="0"/>
                </a:rPr>
                <a:t>Project Management</a:t>
              </a:r>
            </a:p>
          </p:txBody>
        </p:sp>
        <p:sp>
          <p:nvSpPr>
            <p:cNvPr id="617" name="Rectangle: Rounded Corners 616">
              <a:extLst>
                <a:ext uri="{FF2B5EF4-FFF2-40B4-BE49-F238E27FC236}">
                  <a16:creationId xmlns:a16="http://schemas.microsoft.com/office/drawing/2014/main" id="{9D839792-47BD-0A7E-7899-404AFBFFA062}"/>
                </a:ext>
              </a:extLst>
            </p:cNvPr>
            <p:cNvSpPr/>
            <p:nvPr/>
          </p:nvSpPr>
          <p:spPr>
            <a:xfrm>
              <a:off x="1374311" y="7632982"/>
              <a:ext cx="835894" cy="180000"/>
            </a:xfrm>
            <a:prstGeom prst="roundRect">
              <a:avLst/>
            </a:prstGeom>
            <a:solidFill>
              <a:schemeClr val="tx2">
                <a:lumMod val="5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en-US" sz="900" dirty="0">
                  <a:ln w="0"/>
                  <a:solidFill>
                    <a:schemeClr val="accent4">
                      <a:lumMod val="60000"/>
                      <a:lumOff val="40000"/>
                    </a:schemeClr>
                  </a:solidFill>
                  <a:latin typeface="Georgia" panose="02040502050405020303" pitchFamily="18" charset="0"/>
                </a:rPr>
                <a:t>Leadership</a:t>
              </a:r>
            </a:p>
          </p:txBody>
        </p:sp>
        <p:sp>
          <p:nvSpPr>
            <p:cNvPr id="618" name="Rectangle: Rounded Corners 617">
              <a:extLst>
                <a:ext uri="{FF2B5EF4-FFF2-40B4-BE49-F238E27FC236}">
                  <a16:creationId xmlns:a16="http://schemas.microsoft.com/office/drawing/2014/main" id="{6E9C405F-9CDE-1CEB-10C3-F4CD8BEA8D79}"/>
                </a:ext>
              </a:extLst>
            </p:cNvPr>
            <p:cNvSpPr/>
            <p:nvPr/>
          </p:nvSpPr>
          <p:spPr>
            <a:xfrm>
              <a:off x="29856" y="8099749"/>
              <a:ext cx="1454000" cy="168653"/>
            </a:xfrm>
            <a:prstGeom prst="roundRect">
              <a:avLst/>
            </a:prstGeom>
            <a:solidFill>
              <a:schemeClr val="tx2">
                <a:lumMod val="5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en-US" sz="900" dirty="0">
                  <a:ln w="0"/>
                  <a:solidFill>
                    <a:schemeClr val="accent4">
                      <a:lumMod val="60000"/>
                      <a:lumOff val="40000"/>
                    </a:schemeClr>
                  </a:solidFill>
                  <a:latin typeface="Georgia" panose="02040502050405020303" pitchFamily="18" charset="0"/>
                </a:rPr>
                <a:t>Support &amp; Co-ordination</a:t>
              </a:r>
            </a:p>
          </p:txBody>
        </p:sp>
        <p:sp>
          <p:nvSpPr>
            <p:cNvPr id="619" name="Rectangle: Rounded Corners 618">
              <a:extLst>
                <a:ext uri="{FF2B5EF4-FFF2-40B4-BE49-F238E27FC236}">
                  <a16:creationId xmlns:a16="http://schemas.microsoft.com/office/drawing/2014/main" id="{6864430F-E1BC-1351-1DCD-A833378BD6CD}"/>
                </a:ext>
              </a:extLst>
            </p:cNvPr>
            <p:cNvSpPr/>
            <p:nvPr/>
          </p:nvSpPr>
          <p:spPr>
            <a:xfrm>
              <a:off x="1297964" y="8342321"/>
              <a:ext cx="894739" cy="180000"/>
            </a:xfrm>
            <a:prstGeom prst="roundRect">
              <a:avLst/>
            </a:prstGeom>
            <a:solidFill>
              <a:schemeClr val="tx2">
                <a:lumMod val="5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en-US" sz="900">
                  <a:ln w="0"/>
                  <a:solidFill>
                    <a:schemeClr val="accent4">
                      <a:lumMod val="60000"/>
                      <a:lumOff val="40000"/>
                    </a:schemeClr>
                  </a:solidFill>
                  <a:latin typeface="Georgia" panose="02040502050405020303" pitchFamily="18" charset="0"/>
                </a:rPr>
                <a:t>Negotiating</a:t>
              </a:r>
              <a:endParaRPr lang="en-US" sz="900" dirty="0">
                <a:ln w="0"/>
                <a:solidFill>
                  <a:schemeClr val="accent4">
                    <a:lumMod val="60000"/>
                    <a:lumOff val="40000"/>
                  </a:schemeClr>
                </a:solidFill>
                <a:latin typeface="Georgia" panose="02040502050405020303" pitchFamily="18" charset="0"/>
              </a:endParaRPr>
            </a:p>
          </p:txBody>
        </p:sp>
        <p:sp>
          <p:nvSpPr>
            <p:cNvPr id="620" name="Rectangle: Rounded Corners 619">
              <a:extLst>
                <a:ext uri="{FF2B5EF4-FFF2-40B4-BE49-F238E27FC236}">
                  <a16:creationId xmlns:a16="http://schemas.microsoft.com/office/drawing/2014/main" id="{6E5A738A-D63A-80E4-D38A-B01683FD6F94}"/>
                </a:ext>
              </a:extLst>
            </p:cNvPr>
            <p:cNvSpPr/>
            <p:nvPr/>
          </p:nvSpPr>
          <p:spPr>
            <a:xfrm>
              <a:off x="1015959" y="7862013"/>
              <a:ext cx="1095611" cy="175164"/>
            </a:xfrm>
            <a:prstGeom prst="roundRect">
              <a:avLst/>
            </a:prstGeom>
            <a:solidFill>
              <a:schemeClr val="tx2">
                <a:lumMod val="5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en-US" sz="900" dirty="0">
                  <a:ln w="0"/>
                  <a:solidFill>
                    <a:schemeClr val="accent4">
                      <a:lumMod val="60000"/>
                      <a:lumOff val="40000"/>
                    </a:schemeClr>
                  </a:solidFill>
                  <a:latin typeface="Georgia" panose="02040502050405020303" pitchFamily="18" charset="0"/>
                </a:rPr>
                <a:t>Problem Solving</a:t>
              </a:r>
            </a:p>
          </p:txBody>
        </p:sp>
        <p:sp>
          <p:nvSpPr>
            <p:cNvPr id="621" name="Rectangle: Rounded Corners 620">
              <a:extLst>
                <a:ext uri="{FF2B5EF4-FFF2-40B4-BE49-F238E27FC236}">
                  <a16:creationId xmlns:a16="http://schemas.microsoft.com/office/drawing/2014/main" id="{4B18C60C-26BE-4D2D-62DE-C23AA51289C9}"/>
                </a:ext>
              </a:extLst>
            </p:cNvPr>
            <p:cNvSpPr/>
            <p:nvPr/>
          </p:nvSpPr>
          <p:spPr>
            <a:xfrm>
              <a:off x="22590" y="8353667"/>
              <a:ext cx="1221367" cy="168654"/>
            </a:xfrm>
            <a:prstGeom prst="roundRect">
              <a:avLst/>
            </a:prstGeom>
            <a:solidFill>
              <a:schemeClr val="tx2">
                <a:lumMod val="5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en-US" sz="900" dirty="0">
                  <a:ln w="0"/>
                  <a:solidFill>
                    <a:schemeClr val="accent4">
                      <a:lumMod val="60000"/>
                      <a:lumOff val="40000"/>
                    </a:schemeClr>
                  </a:solidFill>
                  <a:latin typeface="Georgia" panose="02040502050405020303" pitchFamily="18" charset="0"/>
                </a:rPr>
                <a:t>Conflict Resolution</a:t>
              </a:r>
            </a:p>
          </p:txBody>
        </p:sp>
        <p:sp>
          <p:nvSpPr>
            <p:cNvPr id="622" name="Rectangle: Rounded Corners 621">
              <a:extLst>
                <a:ext uri="{FF2B5EF4-FFF2-40B4-BE49-F238E27FC236}">
                  <a16:creationId xmlns:a16="http://schemas.microsoft.com/office/drawing/2014/main" id="{847A712B-A9CF-C2FB-06C6-CEE74116700B}"/>
                </a:ext>
              </a:extLst>
            </p:cNvPr>
            <p:cNvSpPr/>
            <p:nvPr/>
          </p:nvSpPr>
          <p:spPr>
            <a:xfrm>
              <a:off x="25524" y="7862013"/>
              <a:ext cx="917303" cy="180000"/>
            </a:xfrm>
            <a:prstGeom prst="roundRect">
              <a:avLst/>
            </a:prstGeom>
            <a:solidFill>
              <a:schemeClr val="tx2">
                <a:lumMod val="5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en-US" sz="900" dirty="0">
                  <a:ln w="0"/>
                  <a:solidFill>
                    <a:schemeClr val="accent4">
                      <a:lumMod val="60000"/>
                      <a:lumOff val="40000"/>
                    </a:schemeClr>
                  </a:solidFill>
                  <a:latin typeface="Georgia" panose="02040502050405020303" pitchFamily="18" charset="0"/>
                </a:rPr>
                <a:t>Collaboration</a:t>
              </a:r>
            </a:p>
          </p:txBody>
        </p:sp>
        <p:sp>
          <p:nvSpPr>
            <p:cNvPr id="625" name="Rectangle: Rounded Corners 624">
              <a:extLst>
                <a:ext uri="{FF2B5EF4-FFF2-40B4-BE49-F238E27FC236}">
                  <a16:creationId xmlns:a16="http://schemas.microsoft.com/office/drawing/2014/main" id="{6383F97A-C74D-F402-D81C-1ED097DD032D}"/>
                </a:ext>
              </a:extLst>
            </p:cNvPr>
            <p:cNvSpPr/>
            <p:nvPr/>
          </p:nvSpPr>
          <p:spPr>
            <a:xfrm>
              <a:off x="1566151" y="8099749"/>
              <a:ext cx="743186" cy="168653"/>
            </a:xfrm>
            <a:prstGeom prst="roundRect">
              <a:avLst/>
            </a:prstGeom>
            <a:solidFill>
              <a:schemeClr val="tx2">
                <a:lumMod val="50000"/>
              </a:schemeClr>
            </a:solidFill>
            <a:ln>
              <a:noFill/>
            </a:ln>
          </p:spPr>
          <p:style>
            <a:lnRef idx="1">
              <a:schemeClr val="accent2"/>
            </a:lnRef>
            <a:fillRef idx="2">
              <a:schemeClr val="accent2"/>
            </a:fillRef>
            <a:effectRef idx="1">
              <a:schemeClr val="accent2"/>
            </a:effectRef>
            <a:fontRef idx="minor">
              <a:schemeClr val="dk1"/>
            </a:fontRef>
          </p:style>
          <p:txBody>
            <a:bodyPr rtlCol="0" anchor="ctr"/>
            <a:lstStyle/>
            <a:p>
              <a:r>
                <a:rPr lang="en-US" sz="900" dirty="0">
                  <a:ln w="0"/>
                  <a:solidFill>
                    <a:schemeClr val="accent4">
                      <a:lumMod val="60000"/>
                      <a:lumOff val="40000"/>
                    </a:schemeClr>
                  </a:solidFill>
                  <a:latin typeface="Georgia" panose="02040502050405020303" pitchFamily="18" charset="0"/>
                </a:rPr>
                <a:t>Execution</a:t>
              </a:r>
            </a:p>
          </p:txBody>
        </p:sp>
      </p:grpSp>
      <p:grpSp>
        <p:nvGrpSpPr>
          <p:cNvPr id="648" name="Group 647">
            <a:extLst>
              <a:ext uri="{FF2B5EF4-FFF2-40B4-BE49-F238E27FC236}">
                <a16:creationId xmlns:a16="http://schemas.microsoft.com/office/drawing/2014/main" id="{0A225852-58B8-D7B1-F17E-769D7E3395DA}"/>
              </a:ext>
            </a:extLst>
          </p:cNvPr>
          <p:cNvGrpSpPr/>
          <p:nvPr/>
        </p:nvGrpSpPr>
        <p:grpSpPr>
          <a:xfrm>
            <a:off x="38528" y="9480550"/>
            <a:ext cx="240872" cy="398018"/>
            <a:chOff x="51866" y="8607533"/>
            <a:chExt cx="316447" cy="921557"/>
          </a:xfrm>
        </p:grpSpPr>
        <p:sp>
          <p:nvSpPr>
            <p:cNvPr id="103" name="Enveloppe">
              <a:extLst>
                <a:ext uri="{FF2B5EF4-FFF2-40B4-BE49-F238E27FC236}">
                  <a16:creationId xmlns:a16="http://schemas.microsoft.com/office/drawing/2014/main" id="{03EC083F-D771-45AF-9BFC-4147F9E09986}"/>
                </a:ext>
              </a:extLst>
            </p:cNvPr>
            <p:cNvSpPr/>
            <p:nvPr/>
          </p:nvSpPr>
          <p:spPr>
            <a:xfrm>
              <a:off x="51866" y="8607533"/>
              <a:ext cx="316447" cy="237441"/>
            </a:xfrm>
            <a:custGeom>
              <a:avLst/>
              <a:gdLst/>
              <a:ahLst/>
              <a:cxnLst>
                <a:cxn ang="0">
                  <a:pos x="wd2" y="hd2"/>
                </a:cxn>
                <a:cxn ang="5400000">
                  <a:pos x="wd2" y="hd2"/>
                </a:cxn>
                <a:cxn ang="10800000">
                  <a:pos x="wd2" y="hd2"/>
                </a:cxn>
                <a:cxn ang="16200000">
                  <a:pos x="wd2" y="hd2"/>
                </a:cxn>
              </a:cxnLst>
              <a:rect l="0" t="0" r="r" b="b"/>
              <a:pathLst>
                <a:path w="21600" h="21600" extrusionOk="0">
                  <a:moveTo>
                    <a:pt x="744" y="0"/>
                  </a:moveTo>
                  <a:lnTo>
                    <a:pt x="10803" y="12213"/>
                  </a:lnTo>
                  <a:lnTo>
                    <a:pt x="20856" y="0"/>
                  </a:lnTo>
                  <a:lnTo>
                    <a:pt x="744" y="0"/>
                  </a:lnTo>
                  <a:close/>
                  <a:moveTo>
                    <a:pt x="0" y="157"/>
                  </a:moveTo>
                  <a:lnTo>
                    <a:pt x="0" y="21418"/>
                  </a:lnTo>
                  <a:cubicBezTo>
                    <a:pt x="0" y="21518"/>
                    <a:pt x="52" y="21600"/>
                    <a:pt x="115" y="21600"/>
                  </a:cubicBezTo>
                  <a:lnTo>
                    <a:pt x="21485" y="21600"/>
                  </a:lnTo>
                  <a:cubicBezTo>
                    <a:pt x="21548" y="21600"/>
                    <a:pt x="21600" y="21518"/>
                    <a:pt x="21600" y="21418"/>
                  </a:cubicBezTo>
                  <a:lnTo>
                    <a:pt x="21600" y="157"/>
                  </a:lnTo>
                  <a:lnTo>
                    <a:pt x="10976" y="13181"/>
                  </a:lnTo>
                  <a:cubicBezTo>
                    <a:pt x="10924" y="13245"/>
                    <a:pt x="10861" y="13272"/>
                    <a:pt x="10797" y="13272"/>
                  </a:cubicBezTo>
                  <a:cubicBezTo>
                    <a:pt x="10734" y="13272"/>
                    <a:pt x="10669" y="13233"/>
                    <a:pt x="10612" y="13170"/>
                  </a:cubicBezTo>
                  <a:lnTo>
                    <a:pt x="0" y="157"/>
                  </a:lnTo>
                  <a:close/>
                </a:path>
              </a:pathLst>
            </a:custGeom>
            <a:solidFill>
              <a:schemeClr val="bg1"/>
            </a:solidFill>
            <a:ln w="3175">
              <a:miter lim="400000"/>
            </a:ln>
          </p:spPr>
          <p:txBody>
            <a:bodyPr lIns="30360" tIns="30360" rIns="30360" bIns="30360" anchor="ctr"/>
            <a:lstStyle/>
            <a:p>
              <a:pPr>
                <a:defRPr sz="2200" b="0">
                  <a:solidFill>
                    <a:srgbClr val="FFFFFF"/>
                  </a:solidFill>
                  <a:latin typeface="+mn-lt"/>
                  <a:ea typeface="+mn-ea"/>
                  <a:cs typeface="+mn-cs"/>
                  <a:sym typeface="Helvetica Neue Medium"/>
                </a:defRPr>
              </a:pPr>
              <a:endParaRPr sz="1000" dirty="0">
                <a:solidFill>
                  <a:srgbClr val="002060"/>
                </a:solidFill>
                <a:latin typeface="Daytona" panose="020B0604030500040204" pitchFamily="34" charset="0"/>
                <a:ea typeface="Cambria" panose="02040503050406030204" pitchFamily="18" charset="0"/>
              </a:endParaRPr>
            </a:p>
          </p:txBody>
        </p:sp>
        <p:sp>
          <p:nvSpPr>
            <p:cNvPr id="104" name="Téléphone">
              <a:extLst>
                <a:ext uri="{FF2B5EF4-FFF2-40B4-BE49-F238E27FC236}">
                  <a16:creationId xmlns:a16="http://schemas.microsoft.com/office/drawing/2014/main" id="{E2EF314B-0AC9-4ED9-8367-BAF5A5E7487F}"/>
                </a:ext>
              </a:extLst>
            </p:cNvPr>
            <p:cNvSpPr/>
            <p:nvPr/>
          </p:nvSpPr>
          <p:spPr>
            <a:xfrm>
              <a:off x="51866" y="8908042"/>
              <a:ext cx="221163" cy="237441"/>
            </a:xfrm>
            <a:custGeom>
              <a:avLst/>
              <a:gdLst/>
              <a:ahLst/>
              <a:cxnLst>
                <a:cxn ang="0">
                  <a:pos x="wd2" y="hd2"/>
                </a:cxn>
                <a:cxn ang="5400000">
                  <a:pos x="wd2" y="hd2"/>
                </a:cxn>
                <a:cxn ang="10800000">
                  <a:pos x="wd2" y="hd2"/>
                </a:cxn>
                <a:cxn ang="16200000">
                  <a:pos x="wd2" y="hd2"/>
                </a:cxn>
              </a:cxnLst>
              <a:rect l="0" t="0" r="r" b="b"/>
              <a:pathLst>
                <a:path w="21279" h="21372"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chemeClr val="bg1"/>
            </a:solidFill>
            <a:ln w="3175">
              <a:miter lim="400000"/>
            </a:ln>
          </p:spPr>
          <p:txBody>
            <a:bodyPr lIns="30360" tIns="30360" rIns="30360" bIns="30360" anchor="ctr"/>
            <a:lstStyle/>
            <a:p>
              <a:pPr>
                <a:defRPr sz="2200" b="0">
                  <a:solidFill>
                    <a:srgbClr val="FFFFFF"/>
                  </a:solidFill>
                  <a:latin typeface="+mn-lt"/>
                  <a:ea typeface="+mn-ea"/>
                  <a:cs typeface="+mn-cs"/>
                  <a:sym typeface="Helvetica Neue Medium"/>
                </a:defRPr>
              </a:pPr>
              <a:endParaRPr sz="2400">
                <a:solidFill>
                  <a:srgbClr val="002060"/>
                </a:solidFill>
                <a:latin typeface="Daytona" panose="020B0604030500040204" pitchFamily="34" charset="0"/>
                <a:ea typeface="Cambria" panose="02040503050406030204" pitchFamily="18" charset="0"/>
              </a:endParaRPr>
            </a:p>
          </p:txBody>
        </p:sp>
        <p:sp>
          <p:nvSpPr>
            <p:cNvPr id="647" name="شكل حر 78">
              <a:extLst>
                <a:ext uri="{FF2B5EF4-FFF2-40B4-BE49-F238E27FC236}">
                  <a16:creationId xmlns:a16="http://schemas.microsoft.com/office/drawing/2014/main" id="{9F8A0E4D-B48A-CF06-8E95-9DFA57E5DDAB}"/>
                </a:ext>
              </a:extLst>
            </p:cNvPr>
            <p:cNvSpPr>
              <a:spLocks noChangeAspect="1"/>
            </p:cNvSpPr>
            <p:nvPr/>
          </p:nvSpPr>
          <p:spPr>
            <a:xfrm>
              <a:off x="51866" y="9252999"/>
              <a:ext cx="188430" cy="276091"/>
            </a:xfrm>
            <a:custGeom>
              <a:avLst/>
              <a:gdLst>
                <a:gd name="connsiteX0" fmla="*/ 1316986 w 2647950"/>
                <a:gd name="connsiteY0" fmla="*/ 704850 h 3976070"/>
                <a:gd name="connsiteX1" fmla="*/ 776597 w 2647950"/>
                <a:gd name="connsiteY1" fmla="*/ 1245239 h 3976070"/>
                <a:gd name="connsiteX2" fmla="*/ 1316986 w 2647950"/>
                <a:gd name="connsiteY2" fmla="*/ 1785628 h 3976070"/>
                <a:gd name="connsiteX3" fmla="*/ 1857375 w 2647950"/>
                <a:gd name="connsiteY3" fmla="*/ 1245239 h 3976070"/>
                <a:gd name="connsiteX4" fmla="*/ 1316986 w 2647950"/>
                <a:gd name="connsiteY4" fmla="*/ 704850 h 3976070"/>
                <a:gd name="connsiteX5" fmla="*/ 1323975 w 2647950"/>
                <a:gd name="connsiteY5" fmla="*/ 0 h 3976070"/>
                <a:gd name="connsiteX6" fmla="*/ 2647950 w 2647950"/>
                <a:gd name="connsiteY6" fmla="*/ 1323975 h 3976070"/>
                <a:gd name="connsiteX7" fmla="*/ 2421836 w 2647950"/>
                <a:gd name="connsiteY7" fmla="*/ 2064222 h 3976070"/>
                <a:gd name="connsiteX8" fmla="*/ 2358543 w 2647950"/>
                <a:gd name="connsiteY8" fmla="*/ 2148863 h 3976070"/>
                <a:gd name="connsiteX9" fmla="*/ 1334733 w 2647950"/>
                <a:gd name="connsiteY9" fmla="*/ 3976070 h 3976070"/>
                <a:gd name="connsiteX10" fmla="*/ 273757 w 2647950"/>
                <a:gd name="connsiteY10" fmla="*/ 2127934 h 3976070"/>
                <a:gd name="connsiteX11" fmla="*/ 226114 w 2647950"/>
                <a:gd name="connsiteY11" fmla="*/ 2064222 h 3976070"/>
                <a:gd name="connsiteX12" fmla="*/ 0 w 2647950"/>
                <a:gd name="connsiteY12" fmla="*/ 1323975 h 3976070"/>
                <a:gd name="connsiteX13" fmla="*/ 1323975 w 2647950"/>
                <a:gd name="connsiteY13" fmla="*/ 0 h 3976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47950" h="3976070">
                  <a:moveTo>
                    <a:pt x="1316986" y="704850"/>
                  </a:moveTo>
                  <a:cubicBezTo>
                    <a:pt x="1018537" y="704850"/>
                    <a:pt x="776597" y="946790"/>
                    <a:pt x="776597" y="1245239"/>
                  </a:cubicBezTo>
                  <a:cubicBezTo>
                    <a:pt x="776597" y="1543688"/>
                    <a:pt x="1018537" y="1785628"/>
                    <a:pt x="1316986" y="1785628"/>
                  </a:cubicBezTo>
                  <a:cubicBezTo>
                    <a:pt x="1615435" y="1785628"/>
                    <a:pt x="1857375" y="1543688"/>
                    <a:pt x="1857375" y="1245239"/>
                  </a:cubicBezTo>
                  <a:cubicBezTo>
                    <a:pt x="1857375" y="946790"/>
                    <a:pt x="1615435" y="704850"/>
                    <a:pt x="1316986" y="704850"/>
                  </a:cubicBezTo>
                  <a:close/>
                  <a:moveTo>
                    <a:pt x="1323975" y="0"/>
                  </a:moveTo>
                  <a:cubicBezTo>
                    <a:pt x="2055186" y="0"/>
                    <a:pt x="2647950" y="592764"/>
                    <a:pt x="2647950" y="1323975"/>
                  </a:cubicBezTo>
                  <a:cubicBezTo>
                    <a:pt x="2647950" y="1598179"/>
                    <a:pt x="2564593" y="1852914"/>
                    <a:pt x="2421836" y="2064222"/>
                  </a:cubicBezTo>
                  <a:lnTo>
                    <a:pt x="2358543" y="2148863"/>
                  </a:lnTo>
                  <a:lnTo>
                    <a:pt x="1334733" y="3976070"/>
                  </a:lnTo>
                  <a:lnTo>
                    <a:pt x="273757" y="2127934"/>
                  </a:lnTo>
                  <a:lnTo>
                    <a:pt x="226114" y="2064222"/>
                  </a:lnTo>
                  <a:cubicBezTo>
                    <a:pt x="83358" y="1852914"/>
                    <a:pt x="0" y="1598179"/>
                    <a:pt x="0" y="1323975"/>
                  </a:cubicBezTo>
                  <a:cubicBezTo>
                    <a:pt x="0" y="592764"/>
                    <a:pt x="592764" y="0"/>
                    <a:pt x="1323975" y="0"/>
                  </a:cubicBezTo>
                  <a:close/>
                </a:path>
              </a:pathLst>
            </a:custGeom>
            <a:solidFill>
              <a:sysClr val="window" lastClr="FFFFFF"/>
            </a:solidFill>
            <a:ln w="79375" cap="flat" cmpd="sng" algn="ctr">
              <a:noFill/>
              <a:prstDash val="solid"/>
            </a:ln>
            <a:effectLst/>
          </p:spPr>
          <p:txBody>
            <a:bodyPr rot="0" spcFirstLastPara="0" vert="horz" wrap="square" lIns="98694" tIns="49347" rIns="98694" bIns="49347" numCol="1" spcCol="0" rtlCol="1" fromWordArt="0" anchor="ctr" anchorCtr="0" forceAA="0" compatLnSpc="1">
              <a:prstTxWarp prst="textNoShape">
                <a:avLst/>
              </a:prstTxWarp>
              <a:noAutofit/>
            </a:bodyPr>
            <a:lstStyle/>
            <a:p>
              <a:endParaRPr lang="en-US"/>
            </a:p>
          </p:txBody>
        </p:sp>
      </p:grpSp>
      <p:grpSp>
        <p:nvGrpSpPr>
          <p:cNvPr id="3" name="Group 2">
            <a:extLst>
              <a:ext uri="{FF2B5EF4-FFF2-40B4-BE49-F238E27FC236}">
                <a16:creationId xmlns:a16="http://schemas.microsoft.com/office/drawing/2014/main" id="{F7188496-8494-B039-C80D-1F7681C793EA}"/>
              </a:ext>
            </a:extLst>
          </p:cNvPr>
          <p:cNvGrpSpPr/>
          <p:nvPr/>
        </p:nvGrpSpPr>
        <p:grpSpPr>
          <a:xfrm>
            <a:off x="2351675" y="3612366"/>
            <a:ext cx="4546536" cy="3597166"/>
            <a:chOff x="2351675" y="3409166"/>
            <a:chExt cx="4546536" cy="3597166"/>
          </a:xfrm>
        </p:grpSpPr>
        <p:sp>
          <p:nvSpPr>
            <p:cNvPr id="651" name="SUMMARY">
              <a:extLst>
                <a:ext uri="{FF2B5EF4-FFF2-40B4-BE49-F238E27FC236}">
                  <a16:creationId xmlns:a16="http://schemas.microsoft.com/office/drawing/2014/main" id="{4AF8B696-6102-CDBE-6367-B9E704913F96}"/>
                </a:ext>
              </a:extLst>
            </p:cNvPr>
            <p:cNvSpPr txBox="1"/>
            <p:nvPr/>
          </p:nvSpPr>
          <p:spPr>
            <a:xfrm>
              <a:off x="2417155" y="3409166"/>
              <a:ext cx="2915774" cy="30753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0360" tIns="30360" rIns="30360" bIns="30360" anchor="ctr">
              <a:spAutoFit/>
            </a:bodyPr>
            <a:lstStyle>
              <a:lvl1pPr algn="l">
                <a:defRPr sz="1700">
                  <a:latin typeface="Calibri"/>
                  <a:ea typeface="Calibri"/>
                  <a:cs typeface="Calibri"/>
                  <a:sym typeface="Calibri"/>
                </a:defRPr>
              </a:lvl1pPr>
            </a:lstStyle>
            <a:p>
              <a:r>
                <a:rPr lang="en-US" sz="1600" dirty="0">
                  <a:solidFill>
                    <a:srgbClr val="002060"/>
                  </a:solidFill>
                  <a:latin typeface="Georgia" panose="02040502050405020303" pitchFamily="18" charset="0"/>
                  <a:ea typeface="Cambria" panose="02040503050406030204" pitchFamily="18" charset="0"/>
                </a:rPr>
                <a:t>Projects Experience</a:t>
              </a:r>
            </a:p>
          </p:txBody>
        </p:sp>
        <p:sp>
          <p:nvSpPr>
            <p:cNvPr id="707" name="SUMMARY">
              <a:extLst>
                <a:ext uri="{FF2B5EF4-FFF2-40B4-BE49-F238E27FC236}">
                  <a16:creationId xmlns:a16="http://schemas.microsoft.com/office/drawing/2014/main" id="{AC02E4B4-D6B1-AAA2-DDB8-73AD48BE2200}"/>
                </a:ext>
              </a:extLst>
            </p:cNvPr>
            <p:cNvSpPr txBox="1"/>
            <p:nvPr/>
          </p:nvSpPr>
          <p:spPr>
            <a:xfrm>
              <a:off x="2351675" y="4021142"/>
              <a:ext cx="4546536" cy="298519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0360" tIns="30360" rIns="30360" bIns="30360" anchor="ctr">
              <a:spAutoFit/>
            </a:bodyPr>
            <a:lstStyle>
              <a:lvl1pPr algn="l">
                <a:defRPr sz="1700">
                  <a:latin typeface="Calibri"/>
                  <a:ea typeface="Calibri"/>
                  <a:cs typeface="Calibri"/>
                  <a:sym typeface="Calibri"/>
                </a:defRPr>
              </a:lvl1pPr>
            </a:lstStyle>
            <a:p>
              <a:pPr marL="171450" indent="-171450">
                <a:buFont typeface="Wingdings" panose="05000000000000000000" pitchFamily="2" charset="2"/>
                <a:buChar char="§"/>
              </a:pPr>
              <a:r>
                <a:rPr lang="en-US" sz="1000" b="1" dirty="0">
                  <a:solidFill>
                    <a:srgbClr val="002060"/>
                  </a:solidFill>
                  <a:latin typeface="Daytona" panose="020B0604030500040204" pitchFamily="34" charset="0"/>
                </a:rPr>
                <a:t>Merck KGaA, Germany </a:t>
              </a:r>
              <a:r>
                <a:rPr lang="en-US" sz="1000" b="1" dirty="0">
                  <a:solidFill>
                    <a:srgbClr val="00B0F0"/>
                  </a:solidFill>
                  <a:latin typeface="Daytona" panose="020B0604030500040204" pitchFamily="34" charset="0"/>
                </a:rPr>
                <a:t>(Project Management Support and Coordination)</a:t>
              </a:r>
              <a:r>
                <a:rPr lang="en-US" sz="1000" b="1" dirty="0">
                  <a:solidFill>
                    <a:srgbClr val="002060"/>
                  </a:solidFill>
                  <a:latin typeface="Daytona" panose="020B0604030500040204" pitchFamily="34" charset="0"/>
                </a:rPr>
                <a:t> </a:t>
              </a:r>
              <a:r>
                <a:rPr lang="en-US" sz="1000" dirty="0">
                  <a:solidFill>
                    <a:srgbClr val="002060"/>
                  </a:solidFill>
                  <a:latin typeface="Daytona" panose="020B0604030500040204" pitchFamily="34" charset="0"/>
                </a:rPr>
                <a:t>– Content Management Systems based on Adobe Experience Manager (AEM) that involved migration from old code base to new code base for 210+ websites.</a:t>
              </a:r>
            </a:p>
            <a:p>
              <a:pPr marL="171450" indent="-171450">
                <a:buFont typeface="Wingdings" panose="05000000000000000000" pitchFamily="2" charset="2"/>
                <a:buChar char="§"/>
              </a:pPr>
              <a:r>
                <a:rPr lang="en-US" sz="1000" b="1" dirty="0">
                  <a:solidFill>
                    <a:srgbClr val="002060"/>
                  </a:solidFill>
                  <a:latin typeface="Daytona" panose="020B0604030500040204" pitchFamily="34" charset="0"/>
                </a:rPr>
                <a:t>Novo Nordisk Inc. USA </a:t>
              </a:r>
              <a:r>
                <a:rPr lang="en-US" sz="1000" b="1" dirty="0">
                  <a:solidFill>
                    <a:srgbClr val="00B0F0"/>
                  </a:solidFill>
                  <a:latin typeface="Daytona" panose="020B0604030500040204" pitchFamily="34" charset="0"/>
                </a:rPr>
                <a:t>(Test Lead) </a:t>
              </a:r>
              <a:r>
                <a:rPr lang="en-US" sz="1000" dirty="0">
                  <a:solidFill>
                    <a:srgbClr val="002060"/>
                  </a:solidFill>
                  <a:latin typeface="Daytona" panose="020B0604030500040204" pitchFamily="34" charset="0"/>
                </a:rPr>
                <a:t>– Migration of AEM On-Prem to Cloud via Adobe AEM as Cloud Service. Handled a team of 18+ QA members involved in testing for AEM customized and OTS component used by developers and marketers to organize and distribute content across digital channels.</a:t>
              </a:r>
              <a:endParaRPr lang="en-US" sz="1000" dirty="0">
                <a:solidFill>
                  <a:srgbClr val="002060"/>
                </a:solidFill>
                <a:latin typeface="Daytona" panose="020B0604030500040204" pitchFamily="34" charset="0"/>
                <a:ea typeface="Cambria" panose="02040503050406030204" pitchFamily="18" charset="0"/>
              </a:endParaRPr>
            </a:p>
            <a:p>
              <a:pPr marL="171450" indent="-171450">
                <a:buFont typeface="Wingdings" panose="05000000000000000000" pitchFamily="2" charset="2"/>
                <a:buChar char="§"/>
              </a:pPr>
              <a:r>
                <a:rPr lang="en-US" sz="1000" b="1" dirty="0">
                  <a:solidFill>
                    <a:srgbClr val="002060"/>
                  </a:solidFill>
                  <a:latin typeface="Daytona" panose="020B0604030500040204" pitchFamily="34" charset="0"/>
                </a:rPr>
                <a:t>Boehringer Ingelheim, Germany </a:t>
              </a:r>
              <a:r>
                <a:rPr lang="en-US" sz="1000" b="1" dirty="0">
                  <a:solidFill>
                    <a:srgbClr val="00B0F0"/>
                  </a:solidFill>
                  <a:latin typeface="Daytona" panose="020B0604030500040204" pitchFamily="34" charset="0"/>
                </a:rPr>
                <a:t>(Test Lead) </a:t>
              </a:r>
              <a:r>
                <a:rPr lang="en-US" sz="1000" dirty="0">
                  <a:solidFill>
                    <a:srgbClr val="002060"/>
                  </a:solidFill>
                  <a:latin typeface="Daytona" panose="020B0604030500040204" pitchFamily="34" charset="0"/>
                </a:rPr>
                <a:t>– Migration from legacy to Veeva Systems in Data Migration, Interface and Process Config areas with GxP practices of Life Science industry. Handled team of 10+ QA members working in Veeva Vault QMS with below responsibilities in line with GxP practices of Life Science industry.</a:t>
              </a:r>
            </a:p>
            <a:p>
              <a:pPr marL="171450" indent="-171450">
                <a:buFont typeface="Wingdings" panose="05000000000000000000" pitchFamily="2" charset="2"/>
                <a:buChar char="§"/>
              </a:pPr>
              <a:r>
                <a:rPr lang="en-US" sz="1000" b="1" dirty="0">
                  <a:solidFill>
                    <a:srgbClr val="002060"/>
                  </a:solidFill>
                  <a:latin typeface="Daytona" panose="020B0604030500040204" pitchFamily="34" charset="0"/>
                </a:rPr>
                <a:t>Credit Suisse Group AG </a:t>
              </a:r>
              <a:r>
                <a:rPr lang="en-US" sz="1000" b="1" dirty="0">
                  <a:solidFill>
                    <a:srgbClr val="00B0F0"/>
                  </a:solidFill>
                  <a:latin typeface="Daytona" panose="020B0604030500040204" pitchFamily="34" charset="0"/>
                </a:rPr>
                <a:t>(Test Analyst)</a:t>
              </a:r>
              <a:r>
                <a:rPr lang="en-US" sz="1000" b="1" dirty="0">
                  <a:solidFill>
                    <a:srgbClr val="002060"/>
                  </a:solidFill>
                  <a:latin typeface="Daytona" panose="020B0604030500040204" pitchFamily="34" charset="0"/>
                </a:rPr>
                <a:t> - </a:t>
              </a:r>
              <a:r>
                <a:rPr lang="en-US" sz="1000" dirty="0">
                  <a:solidFill>
                    <a:srgbClr val="002060"/>
                  </a:solidFill>
                  <a:latin typeface="Daytona" panose="020B0604030500040204" pitchFamily="34" charset="0"/>
                </a:rPr>
                <a:t>APAC Exchange connectivity team responsible for Order Routing, Exchange Link and Dark Pool (Internal Order Crossing Engine) &amp; Smart Order Routing Systems.</a:t>
              </a:r>
            </a:p>
            <a:p>
              <a:pPr marL="171450" indent="-171450">
                <a:buFont typeface="Wingdings" panose="05000000000000000000" pitchFamily="2" charset="2"/>
                <a:buChar char="§"/>
              </a:pPr>
              <a:r>
                <a:rPr lang="en-US" sz="1000" b="1" dirty="0">
                  <a:solidFill>
                    <a:srgbClr val="002060"/>
                  </a:solidFill>
                  <a:latin typeface="Daytona" panose="020B0604030500040204" pitchFamily="34" charset="0"/>
                </a:rPr>
                <a:t>Barclays Capital Inc. </a:t>
              </a:r>
              <a:r>
                <a:rPr lang="en-US" sz="1000" b="1" dirty="0">
                  <a:solidFill>
                    <a:srgbClr val="00B0F0"/>
                  </a:solidFill>
                  <a:latin typeface="Daytona" panose="020B0604030500040204" pitchFamily="34" charset="0"/>
                </a:rPr>
                <a:t>(Test Analyst) - </a:t>
              </a:r>
              <a:r>
                <a:rPr lang="en-US" sz="1000" dirty="0">
                  <a:solidFill>
                    <a:srgbClr val="002060"/>
                  </a:solidFill>
                  <a:latin typeface="Daytona" panose="020B0604030500040204" pitchFamily="34" charset="0"/>
                </a:rPr>
                <a:t>Securities Lending, Collateral Allocation and Client Asset Utilization team.</a:t>
              </a:r>
            </a:p>
          </p:txBody>
        </p:sp>
        <p:cxnSp>
          <p:nvCxnSpPr>
            <p:cNvPr id="709" name="Straight Connector 708">
              <a:extLst>
                <a:ext uri="{FF2B5EF4-FFF2-40B4-BE49-F238E27FC236}">
                  <a16:creationId xmlns:a16="http://schemas.microsoft.com/office/drawing/2014/main" id="{CDF2941C-2BE6-7F0D-234B-643869E1B323}"/>
                </a:ext>
              </a:extLst>
            </p:cNvPr>
            <p:cNvCxnSpPr>
              <a:cxnSpLocks/>
            </p:cNvCxnSpPr>
            <p:nvPr/>
          </p:nvCxnSpPr>
          <p:spPr>
            <a:xfrm>
              <a:off x="2358000" y="3774749"/>
              <a:ext cx="4500000" cy="0"/>
            </a:xfrm>
            <a:prstGeom prst="line">
              <a:avLst/>
            </a:prstGeom>
            <a:noFill/>
            <a:ln w="12700" cap="flat">
              <a:solidFill>
                <a:srgbClr val="002060"/>
              </a:solidFill>
              <a:prstDash val="solid"/>
              <a:miter lim="400000"/>
            </a:ln>
            <a:effectLst/>
            <a:sp3d/>
          </p:spPr>
          <p:style>
            <a:lnRef idx="0">
              <a:scrgbClr r="0" g="0" b="0"/>
            </a:lnRef>
            <a:fillRef idx="0">
              <a:scrgbClr r="0" g="0" b="0"/>
            </a:fillRef>
            <a:effectRef idx="0">
              <a:scrgbClr r="0" g="0" b="0"/>
            </a:effectRef>
            <a:fontRef idx="none"/>
          </p:style>
        </p:cxnSp>
      </p:grpSp>
      <p:grpSp>
        <p:nvGrpSpPr>
          <p:cNvPr id="2" name="Group 1">
            <a:extLst>
              <a:ext uri="{FF2B5EF4-FFF2-40B4-BE49-F238E27FC236}">
                <a16:creationId xmlns:a16="http://schemas.microsoft.com/office/drawing/2014/main" id="{00B3F2C7-DE67-639D-506F-5F789B5C5F95}"/>
              </a:ext>
            </a:extLst>
          </p:cNvPr>
          <p:cNvGrpSpPr/>
          <p:nvPr/>
        </p:nvGrpSpPr>
        <p:grpSpPr>
          <a:xfrm>
            <a:off x="2372835" y="7475054"/>
            <a:ext cx="4504215" cy="1675492"/>
            <a:chOff x="2372835" y="7132154"/>
            <a:chExt cx="4504215" cy="1675492"/>
          </a:xfrm>
        </p:grpSpPr>
        <p:grpSp>
          <p:nvGrpSpPr>
            <p:cNvPr id="442" name="Group 441">
              <a:extLst>
                <a:ext uri="{FF2B5EF4-FFF2-40B4-BE49-F238E27FC236}">
                  <a16:creationId xmlns:a16="http://schemas.microsoft.com/office/drawing/2014/main" id="{2F6BE3E1-2D08-CFBD-71C0-60F89E6534E6}"/>
                </a:ext>
              </a:extLst>
            </p:cNvPr>
            <p:cNvGrpSpPr/>
            <p:nvPr/>
          </p:nvGrpSpPr>
          <p:grpSpPr>
            <a:xfrm>
              <a:off x="2372835" y="7132154"/>
              <a:ext cx="4334886" cy="1675492"/>
              <a:chOff x="2214491" y="3891832"/>
              <a:chExt cx="4409140" cy="1675492"/>
            </a:xfrm>
          </p:grpSpPr>
          <p:grpSp>
            <p:nvGrpSpPr>
              <p:cNvPr id="440" name="Group 439">
                <a:extLst>
                  <a:ext uri="{FF2B5EF4-FFF2-40B4-BE49-F238E27FC236}">
                    <a16:creationId xmlns:a16="http://schemas.microsoft.com/office/drawing/2014/main" id="{B3E07FBF-D0DB-7B9D-2C6F-FB31F198B240}"/>
                  </a:ext>
                </a:extLst>
              </p:cNvPr>
              <p:cNvGrpSpPr/>
              <p:nvPr/>
            </p:nvGrpSpPr>
            <p:grpSpPr>
              <a:xfrm>
                <a:off x="2233702" y="4305977"/>
                <a:ext cx="4389929" cy="1261347"/>
                <a:chOff x="2233702" y="4305977"/>
                <a:chExt cx="4389929" cy="1261347"/>
              </a:xfrm>
            </p:grpSpPr>
            <p:sp>
              <p:nvSpPr>
                <p:cNvPr id="15" name="Company Name - City, Country   Ut enim ad minim veniam, quis nostrud exerc. Irure dolor in reprehend incididunt ut labore et dolore magna aliqua. Ut enim ad minim veniam, quis nostrud exercitation ullamco laboris nisi ut aliquip ex ea commodo consequat.…">
                  <a:extLst>
                    <a:ext uri="{FF2B5EF4-FFF2-40B4-BE49-F238E27FC236}">
                      <a16:creationId xmlns:a16="http://schemas.microsoft.com/office/drawing/2014/main" id="{2B20051D-6237-4B5B-8F7E-7DA578987B4E}"/>
                    </a:ext>
                  </a:extLst>
                </p:cNvPr>
                <p:cNvSpPr txBox="1"/>
                <p:nvPr/>
              </p:nvSpPr>
              <p:spPr>
                <a:xfrm>
                  <a:off x="2233703" y="4305977"/>
                  <a:ext cx="2327426" cy="36909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0360" tIns="30360" rIns="30360" bIns="30360">
                  <a:spAutoFit/>
                </a:bodyPr>
                <a:lstStyle/>
                <a:p>
                  <a:pPr marL="171450" indent="-171450" algn="l">
                    <a:buFont typeface="Wingdings" panose="05000000000000000000" pitchFamily="2" charset="2"/>
                    <a:buChar char="Ø"/>
                  </a:pPr>
                  <a:r>
                    <a:rPr lang="en-US" sz="1000" b="1" cap="all" noProof="1">
                      <a:solidFill>
                        <a:srgbClr val="002060"/>
                      </a:solidFill>
                      <a:latin typeface="Georgia" panose="02040502050405020303" pitchFamily="18" charset="0"/>
                      <a:ea typeface="Cambria" panose="02040503050406030204" pitchFamily="18" charset="0"/>
                    </a:rPr>
                    <a:t>Cognizant Technology Solutions, India Pvt. Ltd.</a:t>
                  </a:r>
                  <a:endParaRPr lang="en-US" sz="1000" b="0" i="0" dirty="0">
                    <a:solidFill>
                      <a:srgbClr val="002060"/>
                    </a:solidFill>
                    <a:effectLst/>
                    <a:latin typeface="Georgia" panose="02040502050405020303" pitchFamily="18" charset="0"/>
                  </a:endParaRPr>
                </a:p>
              </p:txBody>
            </p:sp>
            <p:sp>
              <p:nvSpPr>
                <p:cNvPr id="16" name="Job Title…">
                  <a:extLst>
                    <a:ext uri="{FF2B5EF4-FFF2-40B4-BE49-F238E27FC236}">
                      <a16:creationId xmlns:a16="http://schemas.microsoft.com/office/drawing/2014/main" id="{04235B24-D812-49B2-9BDC-426DB2289951}"/>
                    </a:ext>
                  </a:extLst>
                </p:cNvPr>
                <p:cNvSpPr txBox="1"/>
                <p:nvPr/>
              </p:nvSpPr>
              <p:spPr>
                <a:xfrm>
                  <a:off x="4974826" y="4305977"/>
                  <a:ext cx="1510216" cy="36909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0360" tIns="30360" rIns="30360" bIns="30360" anchor="ctr">
                  <a:spAutoFit/>
                </a:bodyPr>
                <a:lstStyle/>
                <a:p>
                  <a:pPr>
                    <a:defRPr sz="1100" cap="all">
                      <a:solidFill>
                        <a:schemeClr val="accent2">
                          <a:hueOff val="167855"/>
                          <a:satOff val="17755"/>
                          <a:lumOff val="-16671"/>
                        </a:schemeClr>
                      </a:solidFill>
                      <a:latin typeface="Calibri"/>
                      <a:ea typeface="Calibri"/>
                      <a:cs typeface="Calibri"/>
                      <a:sym typeface="Calibri"/>
                    </a:defRPr>
                  </a:pPr>
                  <a:r>
                    <a:rPr lang="en-US" sz="1000" dirty="0">
                      <a:solidFill>
                        <a:srgbClr val="002060"/>
                      </a:solidFill>
                      <a:latin typeface="Georgia" panose="02040502050405020303" pitchFamily="18" charset="0"/>
                      <a:ea typeface="Cambria" panose="02040503050406030204" pitchFamily="18" charset="0"/>
                    </a:rPr>
                    <a:t>Senior associate</a:t>
                  </a:r>
                </a:p>
                <a:p>
                  <a:pPr>
                    <a:defRPr sz="1100" cap="all">
                      <a:solidFill>
                        <a:schemeClr val="accent2">
                          <a:hueOff val="167855"/>
                          <a:satOff val="17755"/>
                          <a:lumOff val="-16671"/>
                        </a:schemeClr>
                      </a:solidFill>
                      <a:latin typeface="Calibri"/>
                      <a:ea typeface="Calibri"/>
                      <a:cs typeface="Calibri"/>
                      <a:sym typeface="Calibri"/>
                    </a:defRPr>
                  </a:pPr>
                  <a:r>
                    <a:rPr lang="en-US" sz="1000" b="0" dirty="0">
                      <a:solidFill>
                        <a:srgbClr val="002060"/>
                      </a:solidFill>
                      <a:latin typeface="Georgia" panose="02040502050405020303" pitchFamily="18" charset="0"/>
                      <a:ea typeface="Cambria" panose="02040503050406030204" pitchFamily="18" charset="0"/>
                    </a:rPr>
                    <a:t>(Nov. 2011 - Present) </a:t>
                  </a:r>
                </a:p>
              </p:txBody>
            </p:sp>
            <p:sp>
              <p:nvSpPr>
                <p:cNvPr id="17" name="Company Name - City, Country   Ut enim ad minim veniam, quis nostrud exerc. Irure dolor in reprehend incididunt ut labore et dolore magna aliqua. Ut enim ad minim veniam, quis nostrud exercitation ullamco laboris nisi ut aliquip ex ea commodo consequat.…">
                  <a:extLst>
                    <a:ext uri="{FF2B5EF4-FFF2-40B4-BE49-F238E27FC236}">
                      <a16:creationId xmlns:a16="http://schemas.microsoft.com/office/drawing/2014/main" id="{D5B88E8E-E538-4942-87FE-52C135E76C43}"/>
                    </a:ext>
                  </a:extLst>
                </p:cNvPr>
                <p:cNvSpPr txBox="1"/>
                <p:nvPr/>
              </p:nvSpPr>
              <p:spPr>
                <a:xfrm>
                  <a:off x="2233702" y="4696083"/>
                  <a:ext cx="2849532" cy="2152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360" tIns="30360" rIns="30360" bIns="30360">
                  <a:spAutoFit/>
                </a:bodyPr>
                <a:lstStyle/>
                <a:p>
                  <a:pPr marL="171450" indent="-171450" algn="l">
                    <a:buFont typeface="Wingdings" panose="05000000000000000000" pitchFamily="2" charset="2"/>
                    <a:buChar char="Ø"/>
                    <a:defRPr sz="1000" b="0">
                      <a:latin typeface="Calibri"/>
                      <a:ea typeface="Calibri"/>
                      <a:cs typeface="Calibri"/>
                      <a:sym typeface="Calibri"/>
                    </a:defRPr>
                  </a:pPr>
                  <a:r>
                    <a:rPr lang="en-US" sz="1000" b="1" cap="all" noProof="1">
                      <a:solidFill>
                        <a:srgbClr val="002060"/>
                      </a:solidFill>
                      <a:latin typeface="Georgia" panose="02040502050405020303" pitchFamily="18" charset="0"/>
                      <a:ea typeface="Cambria" panose="02040503050406030204" pitchFamily="18" charset="0"/>
                    </a:rPr>
                    <a:t>ATOS INDIA PVT. LTd.</a:t>
                  </a:r>
                  <a:endParaRPr lang="en-US" sz="1000" noProof="1">
                    <a:solidFill>
                      <a:srgbClr val="002060"/>
                    </a:solidFill>
                    <a:latin typeface="Georgia" panose="02040502050405020303" pitchFamily="18" charset="0"/>
                    <a:ea typeface="Cambria" panose="02040503050406030204" pitchFamily="18" charset="0"/>
                  </a:endParaRPr>
                </a:p>
              </p:txBody>
            </p:sp>
            <p:sp>
              <p:nvSpPr>
                <p:cNvPr id="18" name="Job Title…">
                  <a:extLst>
                    <a:ext uri="{FF2B5EF4-FFF2-40B4-BE49-F238E27FC236}">
                      <a16:creationId xmlns:a16="http://schemas.microsoft.com/office/drawing/2014/main" id="{F2D29713-65FB-47FE-8B4D-F561D2F97753}"/>
                    </a:ext>
                  </a:extLst>
                </p:cNvPr>
                <p:cNvSpPr txBox="1"/>
                <p:nvPr/>
              </p:nvSpPr>
              <p:spPr>
                <a:xfrm>
                  <a:off x="4974826" y="4674396"/>
                  <a:ext cx="1624346" cy="36909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0360" tIns="30360" rIns="30360" bIns="30360" anchor="ctr">
                  <a:spAutoFit/>
                </a:bodyPr>
                <a:lstStyle/>
                <a:p>
                  <a:pPr>
                    <a:defRPr sz="1100" cap="all">
                      <a:solidFill>
                        <a:schemeClr val="accent2">
                          <a:hueOff val="167855"/>
                          <a:satOff val="17755"/>
                          <a:lumOff val="-16671"/>
                        </a:schemeClr>
                      </a:solidFill>
                      <a:latin typeface="Calibri"/>
                      <a:ea typeface="Calibri"/>
                      <a:cs typeface="Calibri"/>
                      <a:sym typeface="Calibri"/>
                    </a:defRPr>
                  </a:pPr>
                  <a:r>
                    <a:rPr lang="en-US" sz="1000" dirty="0">
                      <a:solidFill>
                        <a:srgbClr val="002060"/>
                      </a:solidFill>
                      <a:latin typeface="Georgia" panose="02040502050405020303" pitchFamily="18" charset="0"/>
                      <a:ea typeface="Cambria" panose="02040503050406030204" pitchFamily="18" charset="0"/>
                    </a:rPr>
                    <a:t>Test analyst</a:t>
                  </a:r>
                </a:p>
                <a:p>
                  <a:pPr>
                    <a:defRPr sz="1100" cap="all">
                      <a:solidFill>
                        <a:schemeClr val="accent2">
                          <a:hueOff val="167855"/>
                          <a:satOff val="17755"/>
                          <a:lumOff val="-16671"/>
                        </a:schemeClr>
                      </a:solidFill>
                      <a:latin typeface="Calibri"/>
                      <a:ea typeface="Calibri"/>
                      <a:cs typeface="Calibri"/>
                      <a:sym typeface="Calibri"/>
                    </a:defRPr>
                  </a:pPr>
                  <a:r>
                    <a:rPr lang="en-US" sz="1000" b="0" dirty="0">
                      <a:solidFill>
                        <a:srgbClr val="002060"/>
                      </a:solidFill>
                      <a:latin typeface="Georgia" panose="02040502050405020303" pitchFamily="18" charset="0"/>
                      <a:ea typeface="Cambria" panose="02040503050406030204" pitchFamily="18" charset="0"/>
                    </a:rPr>
                    <a:t>(Mar. 2008 – Oct. 2011) </a:t>
                  </a:r>
                </a:p>
              </p:txBody>
            </p:sp>
            <p:sp>
              <p:nvSpPr>
                <p:cNvPr id="424" name="Company Name - City, Country   Ut enim ad minim veniam, quis nostrud exerc. Irure dolor in reprehend incididunt ut labore et dolore magna aliqua. Ut enim ad minim veniam, quis nostrud exercitation ullamco laboris nisi ut aliquip ex ea commodo consequat.…">
                  <a:extLst>
                    <a:ext uri="{FF2B5EF4-FFF2-40B4-BE49-F238E27FC236}">
                      <a16:creationId xmlns:a16="http://schemas.microsoft.com/office/drawing/2014/main" id="{606CC76A-F5B9-53B5-8C0B-9DDD34463174}"/>
                    </a:ext>
                  </a:extLst>
                </p:cNvPr>
                <p:cNvSpPr txBox="1"/>
                <p:nvPr/>
              </p:nvSpPr>
              <p:spPr>
                <a:xfrm>
                  <a:off x="2233703" y="5044346"/>
                  <a:ext cx="2630989" cy="52297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0360" tIns="30360" rIns="30360" bIns="30360">
                  <a:spAutoFit/>
                </a:bodyPr>
                <a:lstStyle/>
                <a:p>
                  <a:pPr marL="171450" indent="-171450" algn="l">
                    <a:buFont typeface="Wingdings" panose="05000000000000000000" pitchFamily="2" charset="2"/>
                    <a:buChar char="Ø"/>
                    <a:defRPr sz="1000" b="0">
                      <a:latin typeface="Calibri"/>
                      <a:ea typeface="Calibri"/>
                      <a:cs typeface="Calibri"/>
                      <a:sym typeface="Calibri"/>
                    </a:defRPr>
                  </a:pPr>
                  <a:r>
                    <a:rPr lang="en-US" sz="1000" b="1" cap="all" noProof="1">
                      <a:solidFill>
                        <a:srgbClr val="002060"/>
                      </a:solidFill>
                      <a:latin typeface="Georgia" panose="02040502050405020303" pitchFamily="18" charset="0"/>
                      <a:ea typeface="Cambria" panose="02040503050406030204" pitchFamily="18" charset="0"/>
                    </a:rPr>
                    <a:t>Virstra i-technology services ltd. (IBU of Nucleus Software Exports ltd.)</a:t>
                  </a:r>
                  <a:endParaRPr lang="en-US" sz="1000" noProof="1">
                    <a:solidFill>
                      <a:srgbClr val="002060"/>
                    </a:solidFill>
                    <a:latin typeface="Georgia" panose="02040502050405020303" pitchFamily="18" charset="0"/>
                    <a:ea typeface="Cambria" panose="02040503050406030204" pitchFamily="18" charset="0"/>
                  </a:endParaRPr>
                </a:p>
              </p:txBody>
            </p:sp>
            <p:sp>
              <p:nvSpPr>
                <p:cNvPr id="425" name="Job Title…">
                  <a:extLst>
                    <a:ext uri="{FF2B5EF4-FFF2-40B4-BE49-F238E27FC236}">
                      <a16:creationId xmlns:a16="http://schemas.microsoft.com/office/drawing/2014/main" id="{867352F7-083A-C1A5-4918-DBB79EBD25F2}"/>
                    </a:ext>
                  </a:extLst>
                </p:cNvPr>
                <p:cNvSpPr txBox="1"/>
                <p:nvPr/>
              </p:nvSpPr>
              <p:spPr>
                <a:xfrm>
                  <a:off x="4974826" y="5054727"/>
                  <a:ext cx="1648805" cy="36909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0360" tIns="30360" rIns="30360" bIns="30360" anchor="ctr">
                  <a:spAutoFit/>
                </a:bodyPr>
                <a:lstStyle/>
                <a:p>
                  <a:pPr>
                    <a:defRPr sz="1100" cap="all">
                      <a:solidFill>
                        <a:schemeClr val="accent2">
                          <a:hueOff val="167855"/>
                          <a:satOff val="17755"/>
                          <a:lumOff val="-16671"/>
                        </a:schemeClr>
                      </a:solidFill>
                      <a:latin typeface="Calibri"/>
                      <a:ea typeface="Calibri"/>
                      <a:cs typeface="Calibri"/>
                      <a:sym typeface="Calibri"/>
                    </a:defRPr>
                  </a:pPr>
                  <a:r>
                    <a:rPr lang="en-US" sz="1000" dirty="0">
                      <a:solidFill>
                        <a:srgbClr val="002060"/>
                      </a:solidFill>
                      <a:latin typeface="Georgia" panose="02040502050405020303" pitchFamily="18" charset="0"/>
                      <a:ea typeface="Cambria" panose="02040503050406030204" pitchFamily="18" charset="0"/>
                    </a:rPr>
                    <a:t>Test engineer </a:t>
                  </a:r>
                </a:p>
                <a:p>
                  <a:pPr>
                    <a:defRPr sz="1100" cap="all">
                      <a:solidFill>
                        <a:schemeClr val="accent2">
                          <a:hueOff val="167855"/>
                          <a:satOff val="17755"/>
                          <a:lumOff val="-16671"/>
                        </a:schemeClr>
                      </a:solidFill>
                      <a:latin typeface="Calibri"/>
                      <a:ea typeface="Calibri"/>
                      <a:cs typeface="Calibri"/>
                      <a:sym typeface="Calibri"/>
                    </a:defRPr>
                  </a:pPr>
                  <a:r>
                    <a:rPr lang="en-US" sz="1000" b="0" dirty="0">
                      <a:solidFill>
                        <a:srgbClr val="002060"/>
                      </a:solidFill>
                      <a:latin typeface="Georgia" panose="02040502050405020303" pitchFamily="18" charset="0"/>
                      <a:ea typeface="Cambria" panose="02040503050406030204" pitchFamily="18" charset="0"/>
                    </a:rPr>
                    <a:t>(Aug. 2006 – Mar. 2011) </a:t>
                  </a:r>
                </a:p>
              </p:txBody>
            </p:sp>
          </p:grpSp>
          <p:sp>
            <p:nvSpPr>
              <p:cNvPr id="438" name="SUMMARY">
                <a:extLst>
                  <a:ext uri="{FF2B5EF4-FFF2-40B4-BE49-F238E27FC236}">
                    <a16:creationId xmlns:a16="http://schemas.microsoft.com/office/drawing/2014/main" id="{6142F90B-34B0-811B-BAF4-8083B526EB3B}"/>
                  </a:ext>
                </a:extLst>
              </p:cNvPr>
              <p:cNvSpPr txBox="1"/>
              <p:nvPr/>
            </p:nvSpPr>
            <p:spPr>
              <a:xfrm>
                <a:off x="2214491" y="3891832"/>
                <a:ext cx="2965723" cy="30753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0360" tIns="30360" rIns="30360" bIns="30360" anchor="ctr">
                <a:spAutoFit/>
              </a:bodyPr>
              <a:lstStyle>
                <a:lvl1pPr algn="l">
                  <a:defRPr sz="1700">
                    <a:latin typeface="Calibri"/>
                    <a:ea typeface="Calibri"/>
                    <a:cs typeface="Calibri"/>
                    <a:sym typeface="Calibri"/>
                  </a:defRPr>
                </a:lvl1pPr>
              </a:lstStyle>
              <a:p>
                <a:r>
                  <a:rPr lang="en-US" sz="1600" dirty="0">
                    <a:solidFill>
                      <a:srgbClr val="002060"/>
                    </a:solidFill>
                    <a:latin typeface="Georgia" panose="02040502050405020303" pitchFamily="18" charset="0"/>
                    <a:ea typeface="Cambria" panose="02040503050406030204" pitchFamily="18" charset="0"/>
                  </a:rPr>
                  <a:t>Work Experience</a:t>
                </a:r>
              </a:p>
            </p:txBody>
          </p:sp>
        </p:grpSp>
        <p:cxnSp>
          <p:nvCxnSpPr>
            <p:cNvPr id="710" name="Straight Connector 709">
              <a:extLst>
                <a:ext uri="{FF2B5EF4-FFF2-40B4-BE49-F238E27FC236}">
                  <a16:creationId xmlns:a16="http://schemas.microsoft.com/office/drawing/2014/main" id="{E1CAF94A-8298-DFBA-1958-48E69E9E8CA3}"/>
                </a:ext>
              </a:extLst>
            </p:cNvPr>
            <p:cNvCxnSpPr>
              <a:cxnSpLocks/>
            </p:cNvCxnSpPr>
            <p:nvPr/>
          </p:nvCxnSpPr>
          <p:spPr>
            <a:xfrm>
              <a:off x="2377050" y="7489218"/>
              <a:ext cx="4500000" cy="0"/>
            </a:xfrm>
            <a:prstGeom prst="line">
              <a:avLst/>
            </a:prstGeom>
            <a:noFill/>
            <a:ln w="12700" cap="flat">
              <a:solidFill>
                <a:srgbClr val="002060"/>
              </a:solidFill>
              <a:prstDash val="solid"/>
              <a:miter lim="400000"/>
            </a:ln>
            <a:effectLst/>
            <a:sp3d/>
          </p:spPr>
          <p:style>
            <a:lnRef idx="0">
              <a:scrgbClr r="0" g="0" b="0"/>
            </a:lnRef>
            <a:fillRef idx="0">
              <a:scrgbClr r="0" g="0" b="0"/>
            </a:fillRef>
            <a:effectRef idx="0">
              <a:scrgbClr r="0" g="0" b="0"/>
            </a:effectRef>
            <a:fontRef idx="none"/>
          </p:style>
        </p:cxnSp>
      </p:grpSp>
      <p:grpSp>
        <p:nvGrpSpPr>
          <p:cNvPr id="713" name="Group 712">
            <a:extLst>
              <a:ext uri="{FF2B5EF4-FFF2-40B4-BE49-F238E27FC236}">
                <a16:creationId xmlns:a16="http://schemas.microsoft.com/office/drawing/2014/main" id="{4327425B-6C6A-E6CE-1F50-A1E7FA54F626}"/>
              </a:ext>
            </a:extLst>
          </p:cNvPr>
          <p:cNvGrpSpPr/>
          <p:nvPr/>
        </p:nvGrpSpPr>
        <p:grpSpPr>
          <a:xfrm>
            <a:off x="-52787" y="5442918"/>
            <a:ext cx="2300569" cy="2141805"/>
            <a:chOff x="1857446" y="5377591"/>
            <a:chExt cx="2300569" cy="2141805"/>
          </a:xfrm>
        </p:grpSpPr>
        <p:sp>
          <p:nvSpPr>
            <p:cNvPr id="714" name="Rectangle 713">
              <a:extLst>
                <a:ext uri="{FF2B5EF4-FFF2-40B4-BE49-F238E27FC236}">
                  <a16:creationId xmlns:a16="http://schemas.microsoft.com/office/drawing/2014/main" id="{1D3376CA-2D9B-B629-F7D4-E2F7ED9D02DC}"/>
                </a:ext>
              </a:extLst>
            </p:cNvPr>
            <p:cNvSpPr/>
            <p:nvPr/>
          </p:nvSpPr>
          <p:spPr>
            <a:xfrm>
              <a:off x="1857446" y="5377591"/>
              <a:ext cx="1363926" cy="214180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spAutoFit/>
            </a:bodyPr>
            <a:lstStyle/>
            <a:p>
              <a:pPr>
                <a:lnSpc>
                  <a:spcPct val="150000"/>
                </a:lnSpc>
              </a:pPr>
              <a:r>
                <a:rPr lang="en-US" sz="1000" dirty="0">
                  <a:solidFill>
                    <a:schemeClr val="accent4">
                      <a:lumMod val="60000"/>
                      <a:lumOff val="40000"/>
                    </a:schemeClr>
                  </a:solidFill>
                  <a:latin typeface="Georgia" panose="02040502050405020303" pitchFamily="18" charset="0"/>
                </a:rPr>
                <a:t>Functional Testing</a:t>
              </a:r>
            </a:p>
            <a:p>
              <a:pPr>
                <a:lnSpc>
                  <a:spcPct val="150000"/>
                </a:lnSpc>
              </a:pPr>
              <a:r>
                <a:rPr lang="en-US" sz="1000" dirty="0">
                  <a:solidFill>
                    <a:schemeClr val="accent4">
                      <a:lumMod val="60000"/>
                      <a:lumOff val="40000"/>
                    </a:schemeClr>
                  </a:solidFill>
                  <a:latin typeface="Georgia" panose="02040502050405020303" pitchFamily="18" charset="0"/>
                </a:rPr>
                <a:t>Automation Testing</a:t>
              </a:r>
            </a:p>
            <a:p>
              <a:pPr>
                <a:lnSpc>
                  <a:spcPct val="150000"/>
                </a:lnSpc>
              </a:pPr>
              <a:r>
                <a:rPr lang="en-US" sz="1000" dirty="0">
                  <a:solidFill>
                    <a:schemeClr val="accent4">
                      <a:lumMod val="60000"/>
                      <a:lumOff val="40000"/>
                    </a:schemeClr>
                  </a:solidFill>
                  <a:latin typeface="Georgia" panose="02040502050405020303" pitchFamily="18" charset="0"/>
                </a:rPr>
                <a:t>Playwright - JS/TS</a:t>
              </a:r>
            </a:p>
            <a:p>
              <a:pPr>
                <a:lnSpc>
                  <a:spcPct val="150000"/>
                </a:lnSpc>
              </a:pPr>
              <a:r>
                <a:rPr lang="en-US" sz="1000" dirty="0">
                  <a:solidFill>
                    <a:schemeClr val="accent4">
                      <a:lumMod val="60000"/>
                      <a:lumOff val="40000"/>
                    </a:schemeClr>
                  </a:solidFill>
                  <a:latin typeface="Georgia" panose="02040502050405020303" pitchFamily="18" charset="0"/>
                </a:rPr>
                <a:t>Cypress - JS</a:t>
              </a:r>
            </a:p>
            <a:p>
              <a:pPr>
                <a:lnSpc>
                  <a:spcPct val="150000"/>
                </a:lnSpc>
              </a:pPr>
              <a:r>
                <a:rPr lang="en-US" sz="1000" dirty="0">
                  <a:solidFill>
                    <a:schemeClr val="accent4">
                      <a:lumMod val="60000"/>
                      <a:lumOff val="40000"/>
                    </a:schemeClr>
                  </a:solidFill>
                  <a:latin typeface="Georgia" panose="02040502050405020303" pitchFamily="18" charset="0"/>
                </a:rPr>
                <a:t>JIRA</a:t>
              </a:r>
            </a:p>
            <a:p>
              <a:pPr>
                <a:lnSpc>
                  <a:spcPct val="150000"/>
                </a:lnSpc>
              </a:pPr>
              <a:r>
                <a:rPr lang="en-US" sz="1000" dirty="0">
                  <a:solidFill>
                    <a:schemeClr val="accent4">
                      <a:lumMod val="60000"/>
                      <a:lumOff val="40000"/>
                    </a:schemeClr>
                  </a:solidFill>
                  <a:latin typeface="Georgia" panose="02040502050405020303" pitchFamily="18" charset="0"/>
                </a:rPr>
                <a:t>HP - ALM</a:t>
              </a:r>
            </a:p>
            <a:p>
              <a:pPr>
                <a:lnSpc>
                  <a:spcPct val="150000"/>
                </a:lnSpc>
              </a:pPr>
              <a:r>
                <a:rPr lang="en-US" sz="1000" dirty="0">
                  <a:solidFill>
                    <a:schemeClr val="accent4">
                      <a:lumMod val="60000"/>
                      <a:lumOff val="40000"/>
                    </a:schemeClr>
                  </a:solidFill>
                  <a:latin typeface="Georgia" panose="02040502050405020303" pitchFamily="18" charset="0"/>
                </a:rPr>
                <a:t>Azure DevOps</a:t>
              </a:r>
            </a:p>
            <a:p>
              <a:pPr>
                <a:lnSpc>
                  <a:spcPct val="150000"/>
                </a:lnSpc>
              </a:pPr>
              <a:r>
                <a:rPr lang="en-US" sz="1000" dirty="0">
                  <a:solidFill>
                    <a:schemeClr val="accent4">
                      <a:lumMod val="60000"/>
                      <a:lumOff val="40000"/>
                    </a:schemeClr>
                  </a:solidFill>
                  <a:latin typeface="Georgia" panose="02040502050405020303" pitchFamily="18" charset="0"/>
                </a:rPr>
                <a:t>Adobe Exp. Manager</a:t>
              </a:r>
            </a:p>
            <a:p>
              <a:pPr>
                <a:lnSpc>
                  <a:spcPct val="150000"/>
                </a:lnSpc>
              </a:pPr>
              <a:r>
                <a:rPr lang="en-US" sz="1000" dirty="0">
                  <a:solidFill>
                    <a:schemeClr val="accent4">
                      <a:lumMod val="60000"/>
                      <a:lumOff val="40000"/>
                    </a:schemeClr>
                  </a:solidFill>
                  <a:latin typeface="Georgia" panose="02040502050405020303" pitchFamily="18" charset="0"/>
                </a:rPr>
                <a:t>SQL</a:t>
              </a:r>
            </a:p>
          </p:txBody>
        </p:sp>
        <p:grpSp>
          <p:nvGrpSpPr>
            <p:cNvPr id="715" name="Group 714">
              <a:extLst>
                <a:ext uri="{FF2B5EF4-FFF2-40B4-BE49-F238E27FC236}">
                  <a16:creationId xmlns:a16="http://schemas.microsoft.com/office/drawing/2014/main" id="{123D2F4F-68F5-E4F1-D6ED-481BA3594384}"/>
                </a:ext>
              </a:extLst>
            </p:cNvPr>
            <p:cNvGrpSpPr/>
            <p:nvPr/>
          </p:nvGrpSpPr>
          <p:grpSpPr>
            <a:xfrm>
              <a:off x="3145724" y="5516135"/>
              <a:ext cx="1012291" cy="1910825"/>
              <a:chOff x="4431774" y="5774981"/>
              <a:chExt cx="1323365" cy="1726485"/>
            </a:xfrm>
          </p:grpSpPr>
          <p:sp>
            <p:nvSpPr>
              <p:cNvPr id="716" name="Rectangle 715">
                <a:extLst>
                  <a:ext uri="{FF2B5EF4-FFF2-40B4-BE49-F238E27FC236}">
                    <a16:creationId xmlns:a16="http://schemas.microsoft.com/office/drawing/2014/main" id="{41554461-1AAE-248C-0090-8A7363969650}"/>
                  </a:ext>
                </a:extLst>
              </p:cNvPr>
              <p:cNvSpPr/>
              <p:nvPr/>
            </p:nvSpPr>
            <p:spPr>
              <a:xfrm>
                <a:off x="4437928" y="5774981"/>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17" name="Rectangle 716">
                <a:extLst>
                  <a:ext uri="{FF2B5EF4-FFF2-40B4-BE49-F238E27FC236}">
                    <a16:creationId xmlns:a16="http://schemas.microsoft.com/office/drawing/2014/main" id="{FB4CF416-841B-15CE-5297-5E076DCCA369}"/>
                  </a:ext>
                </a:extLst>
              </p:cNvPr>
              <p:cNvSpPr/>
              <p:nvPr/>
            </p:nvSpPr>
            <p:spPr>
              <a:xfrm>
                <a:off x="4767924" y="5774981"/>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18" name="Rectangle 717">
                <a:extLst>
                  <a:ext uri="{FF2B5EF4-FFF2-40B4-BE49-F238E27FC236}">
                    <a16:creationId xmlns:a16="http://schemas.microsoft.com/office/drawing/2014/main" id="{2F4477AC-AA95-13D8-FC9A-0AE22B6BD0A1}"/>
                  </a:ext>
                </a:extLst>
              </p:cNvPr>
              <p:cNvSpPr/>
              <p:nvPr/>
            </p:nvSpPr>
            <p:spPr>
              <a:xfrm>
                <a:off x="5098382" y="5774981"/>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19" name="Rectangle 718">
                <a:extLst>
                  <a:ext uri="{FF2B5EF4-FFF2-40B4-BE49-F238E27FC236}">
                    <a16:creationId xmlns:a16="http://schemas.microsoft.com/office/drawing/2014/main" id="{6C16877E-510F-B086-3FE8-9841EE42017D}"/>
                  </a:ext>
                </a:extLst>
              </p:cNvPr>
              <p:cNvSpPr/>
              <p:nvPr/>
            </p:nvSpPr>
            <p:spPr>
              <a:xfrm>
                <a:off x="5430743" y="5774981"/>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20" name="Rectangle 719">
                <a:extLst>
                  <a:ext uri="{FF2B5EF4-FFF2-40B4-BE49-F238E27FC236}">
                    <a16:creationId xmlns:a16="http://schemas.microsoft.com/office/drawing/2014/main" id="{E486DF82-636D-9B1C-AF9B-8301C9679BAE}"/>
                  </a:ext>
                </a:extLst>
              </p:cNvPr>
              <p:cNvSpPr/>
              <p:nvPr/>
            </p:nvSpPr>
            <p:spPr>
              <a:xfrm>
                <a:off x="4437928" y="5986638"/>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21" name="Rectangle 720">
                <a:extLst>
                  <a:ext uri="{FF2B5EF4-FFF2-40B4-BE49-F238E27FC236}">
                    <a16:creationId xmlns:a16="http://schemas.microsoft.com/office/drawing/2014/main" id="{992AD1D9-955C-8D85-0375-78E49CACE216}"/>
                  </a:ext>
                </a:extLst>
              </p:cNvPr>
              <p:cNvSpPr/>
              <p:nvPr/>
            </p:nvSpPr>
            <p:spPr>
              <a:xfrm>
                <a:off x="4767924" y="5986638"/>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22" name="Rectangle 721">
                <a:extLst>
                  <a:ext uri="{FF2B5EF4-FFF2-40B4-BE49-F238E27FC236}">
                    <a16:creationId xmlns:a16="http://schemas.microsoft.com/office/drawing/2014/main" id="{E7652E52-FD96-E5C8-376C-C80EE65DA2FE}"/>
                  </a:ext>
                </a:extLst>
              </p:cNvPr>
              <p:cNvSpPr/>
              <p:nvPr/>
            </p:nvSpPr>
            <p:spPr>
              <a:xfrm>
                <a:off x="5098382" y="5986638"/>
                <a:ext cx="313618" cy="94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latin typeface="Daytona" panose="020B0604030500040204" pitchFamily="34" charset="0"/>
                </a:endParaRPr>
              </a:p>
            </p:txBody>
          </p:sp>
          <p:sp>
            <p:nvSpPr>
              <p:cNvPr id="723" name="Rectangle 722">
                <a:extLst>
                  <a:ext uri="{FF2B5EF4-FFF2-40B4-BE49-F238E27FC236}">
                    <a16:creationId xmlns:a16="http://schemas.microsoft.com/office/drawing/2014/main" id="{A57EEF58-F5F9-FA5C-999B-82A551882B67}"/>
                  </a:ext>
                </a:extLst>
              </p:cNvPr>
              <p:cNvSpPr/>
              <p:nvPr/>
            </p:nvSpPr>
            <p:spPr>
              <a:xfrm>
                <a:off x="5430743" y="5986638"/>
                <a:ext cx="313618" cy="94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latin typeface="Daytona" panose="020B0604030500040204" pitchFamily="34" charset="0"/>
                </a:endParaRPr>
              </a:p>
            </p:txBody>
          </p:sp>
          <p:sp>
            <p:nvSpPr>
              <p:cNvPr id="724" name="Rectangle 723">
                <a:extLst>
                  <a:ext uri="{FF2B5EF4-FFF2-40B4-BE49-F238E27FC236}">
                    <a16:creationId xmlns:a16="http://schemas.microsoft.com/office/drawing/2014/main" id="{E235CB91-1B5F-D064-1923-CCE2A54CABD0}"/>
                  </a:ext>
                </a:extLst>
              </p:cNvPr>
              <p:cNvSpPr/>
              <p:nvPr/>
            </p:nvSpPr>
            <p:spPr>
              <a:xfrm>
                <a:off x="4431866" y="6210116"/>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25" name="Rectangle 724">
                <a:extLst>
                  <a:ext uri="{FF2B5EF4-FFF2-40B4-BE49-F238E27FC236}">
                    <a16:creationId xmlns:a16="http://schemas.microsoft.com/office/drawing/2014/main" id="{0B03D3B6-6F0F-2F88-D9FF-709172990D94}"/>
                  </a:ext>
                </a:extLst>
              </p:cNvPr>
              <p:cNvSpPr/>
              <p:nvPr/>
            </p:nvSpPr>
            <p:spPr>
              <a:xfrm>
                <a:off x="4761862" y="6210116"/>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26" name="Rectangle 725">
                <a:extLst>
                  <a:ext uri="{FF2B5EF4-FFF2-40B4-BE49-F238E27FC236}">
                    <a16:creationId xmlns:a16="http://schemas.microsoft.com/office/drawing/2014/main" id="{29B164D4-FC35-D85A-29EC-3A89AFD0D0F6}"/>
                  </a:ext>
                </a:extLst>
              </p:cNvPr>
              <p:cNvSpPr/>
              <p:nvPr/>
            </p:nvSpPr>
            <p:spPr>
              <a:xfrm>
                <a:off x="5092320" y="6210116"/>
                <a:ext cx="313618" cy="94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latin typeface="Daytona" panose="020B0604030500040204" pitchFamily="34" charset="0"/>
                </a:endParaRPr>
              </a:p>
            </p:txBody>
          </p:sp>
          <p:sp>
            <p:nvSpPr>
              <p:cNvPr id="727" name="Rectangle 726">
                <a:extLst>
                  <a:ext uri="{FF2B5EF4-FFF2-40B4-BE49-F238E27FC236}">
                    <a16:creationId xmlns:a16="http://schemas.microsoft.com/office/drawing/2014/main" id="{261DDDB4-2298-EDAB-8A4F-C0538E66CA8E}"/>
                  </a:ext>
                </a:extLst>
              </p:cNvPr>
              <p:cNvSpPr/>
              <p:nvPr/>
            </p:nvSpPr>
            <p:spPr>
              <a:xfrm>
                <a:off x="5424681" y="6210116"/>
                <a:ext cx="313618" cy="94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latin typeface="Daytona" panose="020B0604030500040204" pitchFamily="34" charset="0"/>
                </a:endParaRPr>
              </a:p>
            </p:txBody>
          </p:sp>
          <p:sp>
            <p:nvSpPr>
              <p:cNvPr id="728" name="Rectangle 727">
                <a:extLst>
                  <a:ext uri="{FF2B5EF4-FFF2-40B4-BE49-F238E27FC236}">
                    <a16:creationId xmlns:a16="http://schemas.microsoft.com/office/drawing/2014/main" id="{846FEDB7-3194-9023-7151-8DC0C5D4F611}"/>
                  </a:ext>
                </a:extLst>
              </p:cNvPr>
              <p:cNvSpPr/>
              <p:nvPr/>
            </p:nvSpPr>
            <p:spPr>
              <a:xfrm>
                <a:off x="4431866" y="6408536"/>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29" name="Rectangle 728">
                <a:extLst>
                  <a:ext uri="{FF2B5EF4-FFF2-40B4-BE49-F238E27FC236}">
                    <a16:creationId xmlns:a16="http://schemas.microsoft.com/office/drawing/2014/main" id="{3EF08292-13BB-28E5-3B81-B7221212701D}"/>
                  </a:ext>
                </a:extLst>
              </p:cNvPr>
              <p:cNvSpPr/>
              <p:nvPr/>
            </p:nvSpPr>
            <p:spPr>
              <a:xfrm>
                <a:off x="4761862" y="6408536"/>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30" name="Rectangle 729">
                <a:extLst>
                  <a:ext uri="{FF2B5EF4-FFF2-40B4-BE49-F238E27FC236}">
                    <a16:creationId xmlns:a16="http://schemas.microsoft.com/office/drawing/2014/main" id="{432575AF-8624-B340-0DC4-ACD0AD3F0CC0}"/>
                  </a:ext>
                </a:extLst>
              </p:cNvPr>
              <p:cNvSpPr/>
              <p:nvPr/>
            </p:nvSpPr>
            <p:spPr>
              <a:xfrm>
                <a:off x="5092320" y="6408536"/>
                <a:ext cx="313618" cy="94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latin typeface="Daytona" panose="020B0604030500040204" pitchFamily="34" charset="0"/>
                </a:endParaRPr>
              </a:p>
            </p:txBody>
          </p:sp>
          <p:sp>
            <p:nvSpPr>
              <p:cNvPr id="731" name="Rectangle 730">
                <a:extLst>
                  <a:ext uri="{FF2B5EF4-FFF2-40B4-BE49-F238E27FC236}">
                    <a16:creationId xmlns:a16="http://schemas.microsoft.com/office/drawing/2014/main" id="{354E5C37-EE2A-5394-3FCB-497154E2C1CA}"/>
                  </a:ext>
                </a:extLst>
              </p:cNvPr>
              <p:cNvSpPr/>
              <p:nvPr/>
            </p:nvSpPr>
            <p:spPr>
              <a:xfrm>
                <a:off x="5424681" y="6408536"/>
                <a:ext cx="313618" cy="94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latin typeface="Daytona" panose="020B0604030500040204" pitchFamily="34" charset="0"/>
                </a:endParaRPr>
              </a:p>
            </p:txBody>
          </p:sp>
          <p:sp>
            <p:nvSpPr>
              <p:cNvPr id="732" name="Rectangle 731">
                <a:extLst>
                  <a:ext uri="{FF2B5EF4-FFF2-40B4-BE49-F238E27FC236}">
                    <a16:creationId xmlns:a16="http://schemas.microsoft.com/office/drawing/2014/main" id="{69F8578E-F53B-545F-950A-8278FE1566B3}"/>
                  </a:ext>
                </a:extLst>
              </p:cNvPr>
              <p:cNvSpPr/>
              <p:nvPr/>
            </p:nvSpPr>
            <p:spPr>
              <a:xfrm>
                <a:off x="4431774" y="6602981"/>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33" name="Rectangle 732">
                <a:extLst>
                  <a:ext uri="{FF2B5EF4-FFF2-40B4-BE49-F238E27FC236}">
                    <a16:creationId xmlns:a16="http://schemas.microsoft.com/office/drawing/2014/main" id="{1C6EFF42-6847-8BF0-A473-2D57CEEDD8E0}"/>
                  </a:ext>
                </a:extLst>
              </p:cNvPr>
              <p:cNvSpPr/>
              <p:nvPr/>
            </p:nvSpPr>
            <p:spPr>
              <a:xfrm>
                <a:off x="4761770" y="6602981"/>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34" name="Rectangle 733">
                <a:extLst>
                  <a:ext uri="{FF2B5EF4-FFF2-40B4-BE49-F238E27FC236}">
                    <a16:creationId xmlns:a16="http://schemas.microsoft.com/office/drawing/2014/main" id="{A5199396-880B-BF54-6E63-0B1A917BA74B}"/>
                  </a:ext>
                </a:extLst>
              </p:cNvPr>
              <p:cNvSpPr/>
              <p:nvPr/>
            </p:nvSpPr>
            <p:spPr>
              <a:xfrm>
                <a:off x="5092228" y="6602981"/>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35" name="Rectangle 734">
                <a:extLst>
                  <a:ext uri="{FF2B5EF4-FFF2-40B4-BE49-F238E27FC236}">
                    <a16:creationId xmlns:a16="http://schemas.microsoft.com/office/drawing/2014/main" id="{F5EBB4F9-54EF-A54C-73B7-051B856D9457}"/>
                  </a:ext>
                </a:extLst>
              </p:cNvPr>
              <p:cNvSpPr/>
              <p:nvPr/>
            </p:nvSpPr>
            <p:spPr>
              <a:xfrm>
                <a:off x="5424589" y="6602981"/>
                <a:ext cx="313618" cy="94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36" name="Rectangle 735">
                <a:extLst>
                  <a:ext uri="{FF2B5EF4-FFF2-40B4-BE49-F238E27FC236}">
                    <a16:creationId xmlns:a16="http://schemas.microsoft.com/office/drawing/2014/main" id="{E3D80615-C62B-5BD2-77B7-2ABE1DF03E20}"/>
                  </a:ext>
                </a:extLst>
              </p:cNvPr>
              <p:cNvSpPr/>
              <p:nvPr/>
            </p:nvSpPr>
            <p:spPr>
              <a:xfrm>
                <a:off x="4437928" y="6784487"/>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37" name="Rectangle 736">
                <a:extLst>
                  <a:ext uri="{FF2B5EF4-FFF2-40B4-BE49-F238E27FC236}">
                    <a16:creationId xmlns:a16="http://schemas.microsoft.com/office/drawing/2014/main" id="{7757BB5E-2F34-EAA3-81B0-93E999DC2ED9}"/>
                  </a:ext>
                </a:extLst>
              </p:cNvPr>
              <p:cNvSpPr/>
              <p:nvPr/>
            </p:nvSpPr>
            <p:spPr>
              <a:xfrm>
                <a:off x="4778702" y="6784236"/>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38" name="Rectangle 737">
                <a:extLst>
                  <a:ext uri="{FF2B5EF4-FFF2-40B4-BE49-F238E27FC236}">
                    <a16:creationId xmlns:a16="http://schemas.microsoft.com/office/drawing/2014/main" id="{2CA25754-37B7-2973-3A0E-1553116E0548}"/>
                  </a:ext>
                </a:extLst>
              </p:cNvPr>
              <p:cNvSpPr/>
              <p:nvPr/>
            </p:nvSpPr>
            <p:spPr>
              <a:xfrm>
                <a:off x="5109160" y="6784236"/>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39" name="Rectangle 738">
                <a:extLst>
                  <a:ext uri="{FF2B5EF4-FFF2-40B4-BE49-F238E27FC236}">
                    <a16:creationId xmlns:a16="http://schemas.microsoft.com/office/drawing/2014/main" id="{C977C8ED-A4C0-4D89-C376-98512687C3E6}"/>
                  </a:ext>
                </a:extLst>
              </p:cNvPr>
              <p:cNvSpPr/>
              <p:nvPr/>
            </p:nvSpPr>
            <p:spPr>
              <a:xfrm>
                <a:off x="5441521" y="6784236"/>
                <a:ext cx="313618" cy="94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40" name="Rectangle 739">
                <a:extLst>
                  <a:ext uri="{FF2B5EF4-FFF2-40B4-BE49-F238E27FC236}">
                    <a16:creationId xmlns:a16="http://schemas.microsoft.com/office/drawing/2014/main" id="{10A637C3-905B-5139-E1DE-0307524268D2}"/>
                  </a:ext>
                </a:extLst>
              </p:cNvPr>
              <p:cNvSpPr/>
              <p:nvPr/>
            </p:nvSpPr>
            <p:spPr>
              <a:xfrm>
                <a:off x="4437928" y="6997209"/>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41" name="Rectangle 740">
                <a:extLst>
                  <a:ext uri="{FF2B5EF4-FFF2-40B4-BE49-F238E27FC236}">
                    <a16:creationId xmlns:a16="http://schemas.microsoft.com/office/drawing/2014/main" id="{FF6E30C7-88CE-9A69-184C-101899095F20}"/>
                  </a:ext>
                </a:extLst>
              </p:cNvPr>
              <p:cNvSpPr/>
              <p:nvPr/>
            </p:nvSpPr>
            <p:spPr>
              <a:xfrm>
                <a:off x="4778702" y="6995846"/>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42" name="Rectangle 741">
                <a:extLst>
                  <a:ext uri="{FF2B5EF4-FFF2-40B4-BE49-F238E27FC236}">
                    <a16:creationId xmlns:a16="http://schemas.microsoft.com/office/drawing/2014/main" id="{C9494DD4-7BAE-0C41-BF99-67ED0E9C29A9}"/>
                  </a:ext>
                </a:extLst>
              </p:cNvPr>
              <p:cNvSpPr/>
              <p:nvPr/>
            </p:nvSpPr>
            <p:spPr>
              <a:xfrm>
                <a:off x="5109160" y="6995846"/>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43" name="Rectangle 742">
                <a:extLst>
                  <a:ext uri="{FF2B5EF4-FFF2-40B4-BE49-F238E27FC236}">
                    <a16:creationId xmlns:a16="http://schemas.microsoft.com/office/drawing/2014/main" id="{94FDE5B1-2E9D-CDB1-BB6A-11ACB45BC25F}"/>
                  </a:ext>
                </a:extLst>
              </p:cNvPr>
              <p:cNvSpPr/>
              <p:nvPr/>
            </p:nvSpPr>
            <p:spPr>
              <a:xfrm>
                <a:off x="5441521" y="6995846"/>
                <a:ext cx="313618" cy="94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44" name="Rectangle 743">
                <a:extLst>
                  <a:ext uri="{FF2B5EF4-FFF2-40B4-BE49-F238E27FC236}">
                    <a16:creationId xmlns:a16="http://schemas.microsoft.com/office/drawing/2014/main" id="{CB0B5EBB-7912-AA07-79EC-69738D89D5F7}"/>
                  </a:ext>
                </a:extLst>
              </p:cNvPr>
              <p:cNvSpPr/>
              <p:nvPr/>
            </p:nvSpPr>
            <p:spPr>
              <a:xfrm>
                <a:off x="4431866" y="7230834"/>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45" name="Rectangle 744">
                <a:extLst>
                  <a:ext uri="{FF2B5EF4-FFF2-40B4-BE49-F238E27FC236}">
                    <a16:creationId xmlns:a16="http://schemas.microsoft.com/office/drawing/2014/main" id="{B6C8154E-95B5-7983-3444-421DC4FC9024}"/>
                  </a:ext>
                </a:extLst>
              </p:cNvPr>
              <p:cNvSpPr/>
              <p:nvPr/>
            </p:nvSpPr>
            <p:spPr>
              <a:xfrm>
                <a:off x="4761862" y="7230834"/>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46" name="Rectangle 745">
                <a:extLst>
                  <a:ext uri="{FF2B5EF4-FFF2-40B4-BE49-F238E27FC236}">
                    <a16:creationId xmlns:a16="http://schemas.microsoft.com/office/drawing/2014/main" id="{1204B91F-DF4A-30B8-CC3A-472E8A94DA27}"/>
                  </a:ext>
                </a:extLst>
              </p:cNvPr>
              <p:cNvSpPr/>
              <p:nvPr/>
            </p:nvSpPr>
            <p:spPr>
              <a:xfrm>
                <a:off x="5092320" y="7230834"/>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47" name="Rectangle 746">
                <a:extLst>
                  <a:ext uri="{FF2B5EF4-FFF2-40B4-BE49-F238E27FC236}">
                    <a16:creationId xmlns:a16="http://schemas.microsoft.com/office/drawing/2014/main" id="{C439873F-17AF-3AB4-14B6-0E770D80931B}"/>
                  </a:ext>
                </a:extLst>
              </p:cNvPr>
              <p:cNvSpPr/>
              <p:nvPr/>
            </p:nvSpPr>
            <p:spPr>
              <a:xfrm>
                <a:off x="5424681" y="7230834"/>
                <a:ext cx="313618" cy="94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48" name="Rectangle 747">
                <a:extLst>
                  <a:ext uri="{FF2B5EF4-FFF2-40B4-BE49-F238E27FC236}">
                    <a16:creationId xmlns:a16="http://schemas.microsoft.com/office/drawing/2014/main" id="{7766120B-9CB3-6ACA-255F-15F4A5273489}"/>
                  </a:ext>
                </a:extLst>
              </p:cNvPr>
              <p:cNvSpPr/>
              <p:nvPr/>
            </p:nvSpPr>
            <p:spPr>
              <a:xfrm>
                <a:off x="4431866" y="7407348"/>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49" name="Rectangle 748">
                <a:extLst>
                  <a:ext uri="{FF2B5EF4-FFF2-40B4-BE49-F238E27FC236}">
                    <a16:creationId xmlns:a16="http://schemas.microsoft.com/office/drawing/2014/main" id="{2AD36B02-54CE-427F-A088-82C8D55E7834}"/>
                  </a:ext>
                </a:extLst>
              </p:cNvPr>
              <p:cNvSpPr/>
              <p:nvPr/>
            </p:nvSpPr>
            <p:spPr>
              <a:xfrm>
                <a:off x="4761862" y="7407348"/>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50" name="Rectangle 749">
                <a:extLst>
                  <a:ext uri="{FF2B5EF4-FFF2-40B4-BE49-F238E27FC236}">
                    <a16:creationId xmlns:a16="http://schemas.microsoft.com/office/drawing/2014/main" id="{88F2DE6A-7558-1105-1D1C-697AEC9D6696}"/>
                  </a:ext>
                </a:extLst>
              </p:cNvPr>
              <p:cNvSpPr/>
              <p:nvPr/>
            </p:nvSpPr>
            <p:spPr>
              <a:xfrm>
                <a:off x="5092320" y="7407348"/>
                <a:ext cx="313618" cy="94118"/>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sp>
            <p:nvSpPr>
              <p:cNvPr id="751" name="Rectangle 750">
                <a:extLst>
                  <a:ext uri="{FF2B5EF4-FFF2-40B4-BE49-F238E27FC236}">
                    <a16:creationId xmlns:a16="http://schemas.microsoft.com/office/drawing/2014/main" id="{FC10F9F5-0D85-9C3A-5FCA-0D89EDD80A2F}"/>
                  </a:ext>
                </a:extLst>
              </p:cNvPr>
              <p:cNvSpPr/>
              <p:nvPr/>
            </p:nvSpPr>
            <p:spPr>
              <a:xfrm>
                <a:off x="5424681" y="7407348"/>
                <a:ext cx="313618" cy="941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endParaRPr lang="en-US" dirty="0">
                  <a:solidFill>
                    <a:srgbClr val="002060"/>
                  </a:solidFill>
                  <a:highlight>
                    <a:srgbClr val="FFFF00"/>
                  </a:highlight>
                  <a:latin typeface="Daytona" panose="020B0604030500040204" pitchFamily="34" charset="0"/>
                </a:endParaRPr>
              </a:p>
            </p:txBody>
          </p:sp>
        </p:grpSp>
      </p:grpSp>
    </p:spTree>
    <p:extLst>
      <p:ext uri="{BB962C8B-B14F-4D97-AF65-F5344CB8AC3E}">
        <p14:creationId xmlns:p14="http://schemas.microsoft.com/office/powerpoint/2010/main" val="1344932474"/>
      </p:ext>
    </p:extLst>
  </p:cSld>
  <p:clrMapOvr>
    <a:masterClrMapping/>
  </p:clrMapOvr>
</p:sld>
</file>

<file path=ppt/theme/theme1.xml><?xml version="1.0" encoding="utf-8"?>
<a:theme xmlns:a="http://schemas.openxmlformats.org/drawingml/2006/main" name="Office Theme">
  <a:themeElements>
    <a:clrScheme name="6 step">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2370</TotalTime>
  <Words>535</Words>
  <Application>Microsoft Office PowerPoint</Application>
  <PresentationFormat>A4 Paper (210x297 mm)</PresentationFormat>
  <Paragraphs>99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Daytona</vt:lpstr>
      <vt:lpstr>Georgia</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SlideEgg</dc:creator>
  <cp:lastModifiedBy>Kadam, Vivek (Cognizant)</cp:lastModifiedBy>
  <cp:revision>18</cp:revision>
  <dcterms:created xsi:type="dcterms:W3CDTF">2021-10-01T10:33:41Z</dcterms:created>
  <dcterms:modified xsi:type="dcterms:W3CDTF">2025-09-25T05:13:24Z</dcterms:modified>
</cp:coreProperties>
</file>