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20FA-EF88-EDAF-05A4-0582445F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91FB-B856-3F33-822E-1F87D25F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AD2D-D788-62A1-2E08-3CBA8E64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73AA-9A06-F217-C265-23A247AA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3232-1A6C-D9B4-03C6-E5A898D6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6535-8EDB-45C0-D2B9-854D21DB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EA2C6-057D-62D1-594F-2268A3A1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5590-F26F-4A18-1571-AEDD9C2C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1B55-65C8-FCCF-E57A-764E4B2C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5642-917C-5FB6-5F32-31EE26FB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8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8F607-CC54-22A3-C23F-D39AE578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90B9-FBD5-C882-8E88-27F16B8A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9458-17CC-B612-718F-996369EC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8B2C-455D-37B4-8452-1CE04C95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49C7-7C7A-FA88-5A2F-DA56A34B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4FCE-7AC3-5310-4D80-36AB574E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3F90-8F39-D3AD-66C6-1DAFAA82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3CDBC-342B-C0A7-F952-4A882AF0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A6B7-291C-DEBC-517F-1A446D05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0F51-DF75-7490-E41D-36D14B6A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3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EB02-2C14-17C0-C727-D1E8F9A8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6595F-F3B8-EA53-3031-DDB755EF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B612-C244-AC86-1BBB-614448D5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C0D2-C873-295A-B069-FFDFA089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5476-6B98-E5D5-5741-4C0209BA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2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CD5F-8655-EB98-5B52-8E4382B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06BD-63AB-46AF-4832-1AFEC0146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477C-B6F0-C1B8-0C30-B11FB93B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C344-D96B-7750-FF71-E9C6686B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C5E8-0067-E9BE-E9F1-5F0012C3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B2C2-F14B-A509-E5C4-96BEF6A6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5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6543-955B-3778-C84F-D3434F73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EF36-8107-BEC6-CAC7-CB608104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4FC7-D6A1-AE25-A354-30916792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ADAA2-0CD5-F123-A18A-5EF4538C1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F3785-B578-B56B-B5EE-DEB70B622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CFF2B-7B05-10E0-BCF2-5C6C98E9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16A8C-8AE6-A509-CEAC-A9BD82E1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D4550-EB48-AE26-4911-A3A3AF73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5D17-B86E-0528-59C4-0CEFB9E6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758CC-AA2A-19B7-7372-32EAD978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F5807-E39B-D043-CFBC-13440132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E57C7-19EB-8CDB-7A83-CDE1B4B7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2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7EF33-5F69-A6E1-0DEE-F468A313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41CF1-25AE-81B8-C76E-9853E279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7A6C4-C7BA-52A7-FB44-9465F6C5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DB1B-AFC8-B6AA-0FA2-4B12C574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490A-320C-4B13-9CEB-137F9CE6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CBFE-8468-7A14-20F6-DD2F1A6F6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F947-114B-D543-6892-E0A90B52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3E4A-7DE9-4C94-E49E-23E93B6C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2C28F-C80A-0177-4510-FB56578A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6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BD61-9964-79E9-530C-9D85D1B0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BE170-51C7-3944-5985-FFE2C9A9B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20997-12BF-D347-53BD-A1F20CD1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0C502-4B14-5830-1539-750B84DD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1DA5C-236B-8F95-EE09-4DF9D348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5C377-79F1-C7AA-5BC6-FAAC19CC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3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B947D-5C74-B6DE-69AE-AB859117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F2A5-71B6-D4EA-8AFE-A6D6DC62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F12D-09A3-6DB0-4CF5-7ADF9F405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C664F-5A11-4466-BF14-3C143CEC703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47D5-8D90-6118-8477-55669AF0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7887-16C7-7E44-C451-ED3C7474E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1A809-FC74-4879-A3CD-F91D24BA8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0C33-47F7-1915-5158-8F19D064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Data visualization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6AD2A-8FA4-F9A1-C7AD-5758A406D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Submitted by Vivek Pradhan</a:t>
            </a:r>
          </a:p>
        </p:txBody>
      </p:sp>
    </p:spTree>
    <p:extLst>
      <p:ext uri="{BB962C8B-B14F-4D97-AF65-F5344CB8AC3E}">
        <p14:creationId xmlns:p14="http://schemas.microsoft.com/office/powerpoint/2010/main" val="13030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8BB97-6D2D-DC2D-242E-54D85D9C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2C21-0271-B716-266F-CAF8CA35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255"/>
            <a:ext cx="10515600" cy="1325563"/>
          </a:xfrm>
        </p:spPr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2C65-07A2-2B48-79A8-2009DD25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15444"/>
            <a:ext cx="11512550" cy="574255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Product Sans" panose="020B0403030502040203" pitchFamily="34" charset="0"/>
              </a:rPr>
              <a:t>Total Performance scare turns out to be </a:t>
            </a:r>
            <a:r>
              <a:rPr lang="en-US" sz="1800" b="1" dirty="0">
                <a:latin typeface="Product Sans" panose="020B0403030502040203" pitchFamily="34" charset="0"/>
              </a:rPr>
              <a:t>8041</a:t>
            </a:r>
            <a:r>
              <a:rPr lang="en-US" sz="1800" dirty="0">
                <a:latin typeface="Product Sans" panose="020B0403030502040203" pitchFamily="34" charset="0"/>
              </a:rPr>
              <a:t> and Stress level of the education is </a:t>
            </a:r>
            <a:r>
              <a:rPr lang="en-US" sz="1800" b="1" dirty="0">
                <a:latin typeface="Product Sans" panose="020B0403030502040203" pitchFamily="34" charset="0"/>
              </a:rPr>
              <a:t>567</a:t>
            </a:r>
            <a:r>
              <a:rPr lang="en-US" sz="1800" dirty="0">
                <a:latin typeface="Product Sans" panose="020B0403030502040203" pitchFamily="34" charset="0"/>
              </a:rPr>
              <a:t>.</a:t>
            </a:r>
          </a:p>
          <a:p>
            <a:r>
              <a:rPr lang="en-US" sz="1800" dirty="0">
                <a:latin typeface="Product Sans" panose="020B0403030502040203" pitchFamily="34" charset="0"/>
              </a:rPr>
              <a:t>Looking at the general perspective of Student performance we can see a higher performance of “</a:t>
            </a:r>
            <a:r>
              <a:rPr lang="en-US" sz="1800" b="1" dirty="0">
                <a:latin typeface="Product Sans" panose="020B0403030502040203" pitchFamily="34" charset="0"/>
              </a:rPr>
              <a:t>Male</a:t>
            </a:r>
            <a:r>
              <a:rPr lang="en-US" sz="1800" dirty="0">
                <a:latin typeface="Product Sans" panose="020B0403030502040203" pitchFamily="34" charset="0"/>
              </a:rPr>
              <a:t>” in Advanced level while the chart is lead by “</a:t>
            </a:r>
            <a:r>
              <a:rPr lang="en-US" sz="1800" b="1" dirty="0">
                <a:latin typeface="Product Sans" panose="020B0403030502040203" pitchFamily="34" charset="0"/>
              </a:rPr>
              <a:t>Female</a:t>
            </a:r>
            <a:r>
              <a:rPr lang="en-US" sz="1800" dirty="0">
                <a:latin typeface="Product Sans" panose="020B0403030502040203" pitchFamily="34" charset="0"/>
              </a:rPr>
              <a:t>” in the other two levels of Intermediate and Beginner.</a:t>
            </a:r>
          </a:p>
          <a:p>
            <a:r>
              <a:rPr lang="en-US" sz="1800" dirty="0">
                <a:latin typeface="Product Sans" panose="020B0403030502040203" pitchFamily="34" charset="0"/>
              </a:rPr>
              <a:t>Guitar in respect to other instruments exhibited the highest performance as shown in the pie chart.</a:t>
            </a:r>
          </a:p>
          <a:p>
            <a:r>
              <a:rPr lang="en-US" sz="1800" dirty="0">
                <a:latin typeface="Product Sans" panose="020B0403030502040203" pitchFamily="34" charset="0"/>
              </a:rPr>
              <a:t>Engagement happened to be higher for Theory for both the Gender. However, “</a:t>
            </a:r>
            <a:r>
              <a:rPr lang="en-US" sz="1800" b="1" dirty="0">
                <a:latin typeface="Product Sans" panose="020B0403030502040203" pitchFamily="34" charset="0"/>
              </a:rPr>
              <a:t>Females</a:t>
            </a:r>
            <a:r>
              <a:rPr lang="en-US" sz="1800" dirty="0">
                <a:latin typeface="Product Sans" panose="020B0403030502040203" pitchFamily="34" charset="0"/>
              </a:rPr>
              <a:t>” showed a higher engagement against “Males” in both Theory and Practical Lessons of learning.</a:t>
            </a:r>
          </a:p>
          <a:p>
            <a:r>
              <a:rPr lang="en-US" sz="1800" dirty="0">
                <a:latin typeface="Product Sans" panose="020B0403030502040203" pitchFamily="34" charset="0"/>
              </a:rPr>
              <a:t>Engagement scores of Female students were naturally higher than Male due to higher engagement level.</a:t>
            </a:r>
          </a:p>
          <a:p>
            <a:r>
              <a:rPr lang="en-US" sz="1800" b="1" dirty="0">
                <a:latin typeface="Product Sans" panose="020B0403030502040203" pitchFamily="34" charset="0"/>
              </a:rPr>
              <a:t>Guitar</a:t>
            </a:r>
            <a:r>
              <a:rPr lang="en-US" sz="1800" dirty="0">
                <a:latin typeface="Product Sans" panose="020B0403030502040203" pitchFamily="34" charset="0"/>
              </a:rPr>
              <a:t> being the instrument with the highest performance can be justified with highest engagement level in the Practical lesson type.</a:t>
            </a:r>
          </a:p>
          <a:p>
            <a:r>
              <a:rPr lang="en-US" sz="1800" b="1" dirty="0">
                <a:latin typeface="Product Sans" panose="020B0403030502040203" pitchFamily="34" charset="0"/>
              </a:rPr>
              <a:t>Females</a:t>
            </a:r>
            <a:r>
              <a:rPr lang="en-US" sz="1800" dirty="0">
                <a:latin typeface="Product Sans" panose="020B0403030502040203" pitchFamily="34" charset="0"/>
              </a:rPr>
              <a:t> showed a higher level of skill development against Male where a higher density of growth was shared to the Intermediate class of Female students.</a:t>
            </a:r>
          </a:p>
          <a:p>
            <a:r>
              <a:rPr lang="en-US" sz="1800" b="1" dirty="0">
                <a:latin typeface="Product Sans" panose="020B0403030502040203" pitchFamily="34" charset="0"/>
              </a:rPr>
              <a:t>Behavioral patterns </a:t>
            </a:r>
            <a:r>
              <a:rPr lang="en-US" sz="1800" dirty="0">
                <a:latin typeface="Product Sans" panose="020B0403030502040203" pitchFamily="34" charset="0"/>
              </a:rPr>
              <a:t>is higher in Intermediate, theory as compared to other areas of class and lesson type.</a:t>
            </a:r>
          </a:p>
          <a:p>
            <a:r>
              <a:rPr lang="en-US" sz="1800" b="1">
                <a:latin typeface="Product Sans" panose="020B0403030502040203" pitchFamily="34" charset="0"/>
              </a:rPr>
              <a:t>Stress levels </a:t>
            </a:r>
            <a:r>
              <a:rPr lang="en-US" sz="1800">
                <a:latin typeface="Product Sans" panose="020B0403030502040203" pitchFamily="34" charset="0"/>
              </a:rPr>
              <a:t>for </a:t>
            </a:r>
            <a:r>
              <a:rPr lang="en-US" sz="1800" dirty="0">
                <a:latin typeface="Product Sans" panose="020B0403030502040203" pitchFamily="34" charset="0"/>
              </a:rPr>
              <a:t>student were higher on Guitar as compared to other instruments which infers it to be the most interesting and challenging instrument of choice.</a:t>
            </a:r>
          </a:p>
          <a:p>
            <a:r>
              <a:rPr lang="en-US" sz="1800" dirty="0">
                <a:latin typeface="Product Sans" panose="020B0403030502040203" pitchFamily="34" charset="0"/>
              </a:rPr>
              <a:t>Female students composed of higher score of </a:t>
            </a:r>
            <a:r>
              <a:rPr lang="en-US" sz="1800" b="1" dirty="0">
                <a:latin typeface="Product Sans" panose="020B0403030502040203" pitchFamily="34" charset="0"/>
              </a:rPr>
              <a:t>Tempo</a:t>
            </a:r>
            <a:r>
              <a:rPr lang="en-US" sz="1800" dirty="0">
                <a:latin typeface="Product Sans" panose="020B0403030502040203" pitchFamily="34" charset="0"/>
              </a:rPr>
              <a:t> compared to Male student.</a:t>
            </a:r>
          </a:p>
          <a:p>
            <a:endParaRPr lang="en-US" sz="1800" dirty="0">
              <a:latin typeface="Product Sans" panose="020B0403030502040203" pitchFamily="34" charset="0"/>
            </a:endParaRPr>
          </a:p>
          <a:p>
            <a:endParaRPr lang="en-IN" sz="18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6ED41-C386-98FC-30F6-0B7F7A61A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BEEFB39-FDD6-37AE-3888-13EF7034E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99" y="-49666"/>
            <a:ext cx="12364334" cy="6907666"/>
          </a:xfrm>
        </p:spPr>
      </p:pic>
    </p:spTree>
    <p:extLst>
      <p:ext uri="{BB962C8B-B14F-4D97-AF65-F5344CB8AC3E}">
        <p14:creationId xmlns:p14="http://schemas.microsoft.com/office/powerpoint/2010/main" val="37060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Product Sans</vt:lpstr>
      <vt:lpstr>Office Theme</vt:lpstr>
      <vt:lpstr>Data visualization 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Pradhan</dc:creator>
  <cp:lastModifiedBy>Vivek Pradhan</cp:lastModifiedBy>
  <cp:revision>7</cp:revision>
  <dcterms:created xsi:type="dcterms:W3CDTF">2024-12-16T10:02:23Z</dcterms:created>
  <dcterms:modified xsi:type="dcterms:W3CDTF">2024-12-29T07:19:29Z</dcterms:modified>
</cp:coreProperties>
</file>