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A158-7A19-3AEA-5A78-970AFEC0D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11029-AC83-0E8E-764E-99A970EE5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BF280-3DFB-ABCC-8F9D-7C2DBB28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4A3A-1DE6-4542-B8AC-BBFF02872060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9738E-D4D5-2C03-45BE-9513CDB4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8FA6-249A-4BD0-EB73-EFD33718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4962-829B-441D-B8F0-97DFC3F88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70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D061-0937-7C2A-200F-423E23ED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1C890-D368-F621-170C-A40CED9EF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11731-1FC0-FC4F-36E6-AF58CD02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4A3A-1DE6-4542-B8AC-BBFF02872060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FF9EB-5ADC-33FD-0FDA-9BE813C4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FA4FA-898E-308D-FBD9-BAC7AC1A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4962-829B-441D-B8F0-97DFC3F88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4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41B0B-95B7-8672-9692-15DD6CDFD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99540-5459-2862-709E-05D810B24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4FB8D-2C90-4852-57D0-C4D84EA0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4A3A-1DE6-4542-B8AC-BBFF02872060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78DE4-37C0-444F-8678-49501620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EC073-B39E-1052-99D1-4C25ECBF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4962-829B-441D-B8F0-97DFC3F88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58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3BCC-FA1D-A4DE-54F2-4A5EAF30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6638-1DF8-A82E-1BB7-651D93F22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220D9-D21F-B902-D0D9-65A602A5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4A3A-1DE6-4542-B8AC-BBFF02872060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AAD7F-C882-8689-F511-D98BE2E5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4FD4-4A79-4D88-984D-FB503BA7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4962-829B-441D-B8F0-97DFC3F88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77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5B7E-59B0-6E0D-C78A-FEF8E2B4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2B25E-D7B5-3AB4-99AE-80B766399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FC85-1CDB-8155-DA81-3A46DC18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4A3A-1DE6-4542-B8AC-BBFF02872060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87B1-5D6D-5381-60C7-D41095A5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9AD47-7EC4-BAF7-74F4-486DCC8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4962-829B-441D-B8F0-97DFC3F88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80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50E9-D220-DC14-FB53-C00C55DC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80CC-1DDD-C37C-2B52-7F649F0AE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91D07-E403-4907-4505-D2682C9D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51964-7816-3572-A139-567222D0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4A3A-1DE6-4542-B8AC-BBFF02872060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8DD00-BB83-8E70-AD1E-A798A2CE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4A7C5-10C6-D69D-97E0-35D7C330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4962-829B-441D-B8F0-97DFC3F88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23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CE1C-98CC-7579-5449-E718A7CB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A6752-D2CE-7C8E-C9E5-BC206543F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CD1F1-B117-74D0-4FF2-B636FA7B1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D2031-524E-D3F7-67A7-493CCFD33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741CB-7B83-F09B-B141-76762F264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CEF01-2008-B98F-9B46-F7D07BDC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4A3A-1DE6-4542-B8AC-BBFF02872060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F5816-99A7-F8F3-22F9-0D7B0E8E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784AE-D0FD-58B4-8D5B-77780FB1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4962-829B-441D-B8F0-97DFC3F88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8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7BE8-33E9-0F5D-EF21-972D447A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400B2-6F65-27C7-1864-C561ECD5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4A3A-1DE6-4542-B8AC-BBFF02872060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770D-C4D1-FD8D-B8E3-6CC51AC2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902DA-1537-F5C9-318F-42FE804A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4962-829B-441D-B8F0-97DFC3F88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70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CFEA9-B1DA-5025-B77F-4A20C8C8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4A3A-1DE6-4542-B8AC-BBFF02872060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0CC32-CBFD-CDBB-CC3F-B1F440B6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A6B05-B547-4362-53F4-E577B534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4962-829B-441D-B8F0-97DFC3F88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04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5B98-FF2C-29E3-A6FA-EB7AA0C3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E0B67-D5BD-456D-5D20-519786CA2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456D5-5DFD-434B-172B-F5635D601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59CB5-94C4-EDEC-82FB-DCD87726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4A3A-1DE6-4542-B8AC-BBFF02872060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C0EF8-DF36-8BB6-CBEC-CAA7BB60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2CE0D-F2DF-324F-9A1B-83DF1F26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4962-829B-441D-B8F0-97DFC3F88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84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8A94-F377-E33F-B741-2496D96C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ED247-D965-FCDF-3609-68CB3F5F9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C7800-A226-AB06-8505-230AF9FA3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E72D1-29D4-CEFA-4DC5-B8AEF62E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4A3A-1DE6-4542-B8AC-BBFF02872060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27929-9590-2AC9-DA3E-487B973C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F67DF-3D36-1EF5-7180-A5F70C8E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4962-829B-441D-B8F0-97DFC3F88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85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F0F81-4124-290C-562F-2CF947BB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74043-1A19-88EB-8443-15E86F745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A0A82-9F7A-E266-C197-F8D4CD65C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DD4A3A-1DE6-4542-B8AC-BBFF02872060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BD6DD-B1CD-7F63-C24B-1350CF906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C5013-559B-AC1B-77C7-EC1048C08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534962-829B-441D-B8F0-97DFC3F88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50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C2CB-01A1-4397-8403-D3AB12D59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Product Sans" panose="020B0403030502040203" pitchFamily="34" charset="0"/>
              </a:rPr>
              <a:t>Spotify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5880F-BA07-0716-2401-341D82396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Product Sans" panose="020B0403030502040203" pitchFamily="34" charset="0"/>
              </a:rPr>
              <a:t>By Vivek Pradhan</a:t>
            </a:r>
          </a:p>
        </p:txBody>
      </p:sp>
    </p:spTree>
    <p:extLst>
      <p:ext uri="{BB962C8B-B14F-4D97-AF65-F5344CB8AC3E}">
        <p14:creationId xmlns:p14="http://schemas.microsoft.com/office/powerpoint/2010/main" val="375258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85585-5DCD-D04D-5322-6089EAF85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5A87-47FE-AFE6-938B-7E349993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Product Sans" panose="020B0403030502040203" pitchFamily="34" charset="0"/>
              </a:rPr>
              <a:t>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52E86-0F4B-A3ED-D8E0-869C0BFA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Product Sans" panose="020B0403030502040203" pitchFamily="34" charset="0"/>
            </a:endParaRPr>
          </a:p>
          <a:p>
            <a:r>
              <a:rPr lang="en-US" sz="2000" b="1" dirty="0">
                <a:latin typeface="Product Sans" panose="020B0403030502040203" pitchFamily="34" charset="0"/>
              </a:rPr>
              <a:t>Chart Presence </a:t>
            </a:r>
            <a:r>
              <a:rPr lang="en-US" sz="2000" dirty="0">
                <a:latin typeface="Product Sans" panose="020B0403030502040203" pitchFamily="34" charset="0"/>
              </a:rPr>
              <a:t>: 49,469 songs feature on Apple Charts, with 11,445 on Spotify Charts.</a:t>
            </a:r>
          </a:p>
          <a:p>
            <a:r>
              <a:rPr lang="en-US" sz="2000" b="1" dirty="0">
                <a:latin typeface="Product Sans" panose="020B0403030502040203" pitchFamily="34" charset="0"/>
              </a:rPr>
              <a:t>Unique Artists </a:t>
            </a:r>
            <a:r>
              <a:rPr lang="en-US" sz="2000" dirty="0">
                <a:latin typeface="Product Sans" panose="020B0403030502040203" pitchFamily="34" charset="0"/>
              </a:rPr>
              <a:t>: 1,483 artists contribute to Spotify’s streaming milestones.</a:t>
            </a:r>
          </a:p>
          <a:p>
            <a:r>
              <a:rPr lang="en-US" sz="2000" b="1" dirty="0">
                <a:latin typeface="Product Sans" panose="020B0403030502040203" pitchFamily="34" charset="0"/>
              </a:rPr>
              <a:t>Top Tracks </a:t>
            </a:r>
            <a:r>
              <a:rPr lang="en-US" sz="2000" dirty="0">
                <a:latin typeface="Product Sans" panose="020B0403030502040203" pitchFamily="34" charset="0"/>
              </a:rPr>
              <a:t>:”Blinding Lights” by “The Weekend” leads as the most-streamed song, followed by “Shape of You” by “Ed Sheeran” and “Someone you loved” by “Lewis Capaldi.”</a:t>
            </a:r>
          </a:p>
          <a:p>
            <a:r>
              <a:rPr lang="en-US" sz="2000" b="1" dirty="0">
                <a:latin typeface="Product Sans" panose="020B0403030502040203" pitchFamily="34" charset="0"/>
              </a:rPr>
              <a:t>Danceability</a:t>
            </a:r>
            <a:r>
              <a:rPr lang="en-US" sz="2000" dirty="0">
                <a:latin typeface="Product Sans" panose="020B0403030502040203" pitchFamily="34" charset="0"/>
              </a:rPr>
              <a:t> : Tracks with higher danceability dominate streams under 1 billion.</a:t>
            </a:r>
          </a:p>
          <a:p>
            <a:r>
              <a:rPr lang="en-US" sz="2000" b="1" dirty="0">
                <a:latin typeface="Product Sans" panose="020B0403030502040203" pitchFamily="34" charset="0"/>
              </a:rPr>
              <a:t>Stream Growth</a:t>
            </a:r>
            <a:r>
              <a:rPr lang="en-US" sz="2000" dirty="0">
                <a:latin typeface="Product Sans" panose="020B0403030502040203" pitchFamily="34" charset="0"/>
              </a:rPr>
              <a:t> : Streams surged significantly after 2020, reflecting a shift in user engagement.</a:t>
            </a:r>
          </a:p>
          <a:p>
            <a:r>
              <a:rPr lang="en-US" sz="2000" b="1" dirty="0">
                <a:latin typeface="Product Sans" panose="020B0403030502040203" pitchFamily="34" charset="0"/>
              </a:rPr>
              <a:t>BPM Categories</a:t>
            </a:r>
            <a:r>
              <a:rPr lang="en-US" sz="2000" dirty="0">
                <a:latin typeface="Product Sans" panose="020B0403030502040203" pitchFamily="34" charset="0"/>
              </a:rPr>
              <a:t> : Streams show high preferences over songs with fast tempos.</a:t>
            </a:r>
          </a:p>
          <a:p>
            <a:r>
              <a:rPr lang="en-US" sz="2000" b="1" dirty="0">
                <a:latin typeface="Product Sans" panose="020B0403030502040203" pitchFamily="34" charset="0"/>
              </a:rPr>
              <a:t>Mode(Root note) Preference </a:t>
            </a:r>
            <a:r>
              <a:rPr lang="en-US" sz="2000" dirty="0">
                <a:latin typeface="Product Sans" panose="020B0403030502040203" pitchFamily="34" charset="0"/>
              </a:rPr>
              <a:t>: Major mode tracks are preferred, indicating a liking for bright and upbeat music.</a:t>
            </a:r>
            <a:endParaRPr lang="en-IN" sz="2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9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1AD831-F505-D8E8-4294-8ADFF40DD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829"/>
          </a:xfrm>
        </p:spPr>
      </p:pic>
    </p:spTree>
    <p:extLst>
      <p:ext uri="{BB962C8B-B14F-4D97-AF65-F5344CB8AC3E}">
        <p14:creationId xmlns:p14="http://schemas.microsoft.com/office/powerpoint/2010/main" val="153680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Product Sans</vt:lpstr>
      <vt:lpstr>Office Theme</vt:lpstr>
      <vt:lpstr>Spotify dataset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Pradhan</dc:creator>
  <cp:lastModifiedBy>Vivek Pradhan</cp:lastModifiedBy>
  <cp:revision>1</cp:revision>
  <dcterms:created xsi:type="dcterms:W3CDTF">2024-12-29T06:46:07Z</dcterms:created>
  <dcterms:modified xsi:type="dcterms:W3CDTF">2024-12-29T06:50:49Z</dcterms:modified>
</cp:coreProperties>
</file>