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0" d="100"/>
          <a:sy n="60" d="100"/>
        </p:scale>
        <p:origin x="72" y="11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3637-2E84-CC43-3B6B-75BD24EDB3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03F1AB-BED2-D145-2BAF-0821B636A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C449-EA24-5C98-F0DE-B304332A985F}"/>
              </a:ext>
            </a:extLst>
          </p:cNvPr>
          <p:cNvSpPr>
            <a:spLocks noGrp="1"/>
          </p:cNvSpPr>
          <p:nvPr>
            <p:ph type="dt" sz="half" idx="10"/>
          </p:nvPr>
        </p:nvSpPr>
        <p:spPr/>
        <p:txBody>
          <a:bodyPr/>
          <a:lstStyle/>
          <a:p>
            <a:fld id="{5BFFF912-022E-4138-BE3E-DEB04543107B}" type="datetimeFigureOut">
              <a:rPr lang="en-IN" smtClean="0"/>
              <a:t>05-12-2024</a:t>
            </a:fld>
            <a:endParaRPr lang="en-IN"/>
          </a:p>
        </p:txBody>
      </p:sp>
      <p:sp>
        <p:nvSpPr>
          <p:cNvPr id="5" name="Footer Placeholder 4">
            <a:extLst>
              <a:ext uri="{FF2B5EF4-FFF2-40B4-BE49-F238E27FC236}">
                <a16:creationId xmlns:a16="http://schemas.microsoft.com/office/drawing/2014/main" id="{485354C8-1944-8006-8D9E-1E9209980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7A5EDA-4036-84CE-E560-408C17D63D34}"/>
              </a:ext>
            </a:extLst>
          </p:cNvPr>
          <p:cNvSpPr>
            <a:spLocks noGrp="1"/>
          </p:cNvSpPr>
          <p:nvPr>
            <p:ph type="sldNum" sz="quarter" idx="12"/>
          </p:nvPr>
        </p:nvSpPr>
        <p:spPr/>
        <p:txBody>
          <a:bodyPr/>
          <a:lstStyle/>
          <a:p>
            <a:fld id="{D55DE865-5757-46E4-87F5-6F4765335D3F}" type="slidenum">
              <a:rPr lang="en-IN" smtClean="0"/>
              <a:t>‹#›</a:t>
            </a:fld>
            <a:endParaRPr lang="en-IN"/>
          </a:p>
        </p:txBody>
      </p:sp>
    </p:spTree>
    <p:extLst>
      <p:ext uri="{BB962C8B-B14F-4D97-AF65-F5344CB8AC3E}">
        <p14:creationId xmlns:p14="http://schemas.microsoft.com/office/powerpoint/2010/main" val="121695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F169-EBE1-1432-8EEB-24C9CB189D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721F8F-5840-2FBB-78A5-40919FBC9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D7884-7924-8032-B550-08D910C7C848}"/>
              </a:ext>
            </a:extLst>
          </p:cNvPr>
          <p:cNvSpPr>
            <a:spLocks noGrp="1"/>
          </p:cNvSpPr>
          <p:nvPr>
            <p:ph type="dt" sz="half" idx="10"/>
          </p:nvPr>
        </p:nvSpPr>
        <p:spPr/>
        <p:txBody>
          <a:bodyPr/>
          <a:lstStyle/>
          <a:p>
            <a:fld id="{5BFFF912-022E-4138-BE3E-DEB04543107B}" type="datetimeFigureOut">
              <a:rPr lang="en-IN" smtClean="0"/>
              <a:t>05-12-2024</a:t>
            </a:fld>
            <a:endParaRPr lang="en-IN"/>
          </a:p>
        </p:txBody>
      </p:sp>
      <p:sp>
        <p:nvSpPr>
          <p:cNvPr id="5" name="Footer Placeholder 4">
            <a:extLst>
              <a:ext uri="{FF2B5EF4-FFF2-40B4-BE49-F238E27FC236}">
                <a16:creationId xmlns:a16="http://schemas.microsoft.com/office/drawing/2014/main" id="{17FBE399-B191-E2F5-5FCC-5D9EAB2CC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57343-B009-113B-EFCA-3EF6D2FBAFA6}"/>
              </a:ext>
            </a:extLst>
          </p:cNvPr>
          <p:cNvSpPr>
            <a:spLocks noGrp="1"/>
          </p:cNvSpPr>
          <p:nvPr>
            <p:ph type="sldNum" sz="quarter" idx="12"/>
          </p:nvPr>
        </p:nvSpPr>
        <p:spPr/>
        <p:txBody>
          <a:bodyPr/>
          <a:lstStyle/>
          <a:p>
            <a:fld id="{D55DE865-5757-46E4-87F5-6F4765335D3F}" type="slidenum">
              <a:rPr lang="en-IN" smtClean="0"/>
              <a:t>‹#›</a:t>
            </a:fld>
            <a:endParaRPr lang="en-IN"/>
          </a:p>
        </p:txBody>
      </p:sp>
    </p:spTree>
    <p:extLst>
      <p:ext uri="{BB962C8B-B14F-4D97-AF65-F5344CB8AC3E}">
        <p14:creationId xmlns:p14="http://schemas.microsoft.com/office/powerpoint/2010/main" val="51695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862750-2A5A-3BC7-D247-2314DB9D6B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B12387-3A2E-B200-F23B-FCFBF11473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56D1CB-8CAF-1B2A-8E6D-80F0FF38B916}"/>
              </a:ext>
            </a:extLst>
          </p:cNvPr>
          <p:cNvSpPr>
            <a:spLocks noGrp="1"/>
          </p:cNvSpPr>
          <p:nvPr>
            <p:ph type="dt" sz="half" idx="10"/>
          </p:nvPr>
        </p:nvSpPr>
        <p:spPr/>
        <p:txBody>
          <a:bodyPr/>
          <a:lstStyle/>
          <a:p>
            <a:fld id="{5BFFF912-022E-4138-BE3E-DEB04543107B}" type="datetimeFigureOut">
              <a:rPr lang="en-IN" smtClean="0"/>
              <a:t>05-12-2024</a:t>
            </a:fld>
            <a:endParaRPr lang="en-IN"/>
          </a:p>
        </p:txBody>
      </p:sp>
      <p:sp>
        <p:nvSpPr>
          <p:cNvPr id="5" name="Footer Placeholder 4">
            <a:extLst>
              <a:ext uri="{FF2B5EF4-FFF2-40B4-BE49-F238E27FC236}">
                <a16:creationId xmlns:a16="http://schemas.microsoft.com/office/drawing/2014/main" id="{C9476B40-9EA0-55FA-6F3C-B3BED89A68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F75306-9054-DFE0-75C0-DDE82A25DF3F}"/>
              </a:ext>
            </a:extLst>
          </p:cNvPr>
          <p:cNvSpPr>
            <a:spLocks noGrp="1"/>
          </p:cNvSpPr>
          <p:nvPr>
            <p:ph type="sldNum" sz="quarter" idx="12"/>
          </p:nvPr>
        </p:nvSpPr>
        <p:spPr/>
        <p:txBody>
          <a:bodyPr/>
          <a:lstStyle/>
          <a:p>
            <a:fld id="{D55DE865-5757-46E4-87F5-6F4765335D3F}" type="slidenum">
              <a:rPr lang="en-IN" smtClean="0"/>
              <a:t>‹#›</a:t>
            </a:fld>
            <a:endParaRPr lang="en-IN"/>
          </a:p>
        </p:txBody>
      </p:sp>
    </p:spTree>
    <p:extLst>
      <p:ext uri="{BB962C8B-B14F-4D97-AF65-F5344CB8AC3E}">
        <p14:creationId xmlns:p14="http://schemas.microsoft.com/office/powerpoint/2010/main" val="151880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3AAC-CF5A-02B2-205C-04AE1B2570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49AAB1-709D-EF71-E4F8-89BEA08C1A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3CDE5-A0BE-8216-9CDD-575B3DAA1E5C}"/>
              </a:ext>
            </a:extLst>
          </p:cNvPr>
          <p:cNvSpPr>
            <a:spLocks noGrp="1"/>
          </p:cNvSpPr>
          <p:nvPr>
            <p:ph type="dt" sz="half" idx="10"/>
          </p:nvPr>
        </p:nvSpPr>
        <p:spPr/>
        <p:txBody>
          <a:bodyPr/>
          <a:lstStyle/>
          <a:p>
            <a:fld id="{5BFFF912-022E-4138-BE3E-DEB04543107B}" type="datetimeFigureOut">
              <a:rPr lang="en-IN" smtClean="0"/>
              <a:t>05-12-2024</a:t>
            </a:fld>
            <a:endParaRPr lang="en-IN"/>
          </a:p>
        </p:txBody>
      </p:sp>
      <p:sp>
        <p:nvSpPr>
          <p:cNvPr id="5" name="Footer Placeholder 4">
            <a:extLst>
              <a:ext uri="{FF2B5EF4-FFF2-40B4-BE49-F238E27FC236}">
                <a16:creationId xmlns:a16="http://schemas.microsoft.com/office/drawing/2014/main" id="{8F7FDDD4-1A2A-F1CA-71C3-8D9D8C382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99FCFC-65FA-0BED-65A9-C02E944A328F}"/>
              </a:ext>
            </a:extLst>
          </p:cNvPr>
          <p:cNvSpPr>
            <a:spLocks noGrp="1"/>
          </p:cNvSpPr>
          <p:nvPr>
            <p:ph type="sldNum" sz="quarter" idx="12"/>
          </p:nvPr>
        </p:nvSpPr>
        <p:spPr/>
        <p:txBody>
          <a:bodyPr/>
          <a:lstStyle/>
          <a:p>
            <a:fld id="{D55DE865-5757-46E4-87F5-6F4765335D3F}" type="slidenum">
              <a:rPr lang="en-IN" smtClean="0"/>
              <a:t>‹#›</a:t>
            </a:fld>
            <a:endParaRPr lang="en-IN"/>
          </a:p>
        </p:txBody>
      </p:sp>
    </p:spTree>
    <p:extLst>
      <p:ext uri="{BB962C8B-B14F-4D97-AF65-F5344CB8AC3E}">
        <p14:creationId xmlns:p14="http://schemas.microsoft.com/office/powerpoint/2010/main" val="398101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FABF-C37A-7CD3-1475-6CB6EE585D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C9B86D-80BC-477B-DC6A-A2E6FE4FD5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1B0BB-97AC-0BBA-E850-AC74D33EE48D}"/>
              </a:ext>
            </a:extLst>
          </p:cNvPr>
          <p:cNvSpPr>
            <a:spLocks noGrp="1"/>
          </p:cNvSpPr>
          <p:nvPr>
            <p:ph type="dt" sz="half" idx="10"/>
          </p:nvPr>
        </p:nvSpPr>
        <p:spPr/>
        <p:txBody>
          <a:bodyPr/>
          <a:lstStyle/>
          <a:p>
            <a:fld id="{5BFFF912-022E-4138-BE3E-DEB04543107B}" type="datetimeFigureOut">
              <a:rPr lang="en-IN" smtClean="0"/>
              <a:t>05-12-2024</a:t>
            </a:fld>
            <a:endParaRPr lang="en-IN"/>
          </a:p>
        </p:txBody>
      </p:sp>
      <p:sp>
        <p:nvSpPr>
          <p:cNvPr id="5" name="Footer Placeholder 4">
            <a:extLst>
              <a:ext uri="{FF2B5EF4-FFF2-40B4-BE49-F238E27FC236}">
                <a16:creationId xmlns:a16="http://schemas.microsoft.com/office/drawing/2014/main" id="{080AC99D-5CBC-BAF1-384D-3FDCCA9C3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99428F-BA56-21D4-9412-71512EB0620B}"/>
              </a:ext>
            </a:extLst>
          </p:cNvPr>
          <p:cNvSpPr>
            <a:spLocks noGrp="1"/>
          </p:cNvSpPr>
          <p:nvPr>
            <p:ph type="sldNum" sz="quarter" idx="12"/>
          </p:nvPr>
        </p:nvSpPr>
        <p:spPr/>
        <p:txBody>
          <a:bodyPr/>
          <a:lstStyle/>
          <a:p>
            <a:fld id="{D55DE865-5757-46E4-87F5-6F4765335D3F}" type="slidenum">
              <a:rPr lang="en-IN" smtClean="0"/>
              <a:t>‹#›</a:t>
            </a:fld>
            <a:endParaRPr lang="en-IN"/>
          </a:p>
        </p:txBody>
      </p:sp>
    </p:spTree>
    <p:extLst>
      <p:ext uri="{BB962C8B-B14F-4D97-AF65-F5344CB8AC3E}">
        <p14:creationId xmlns:p14="http://schemas.microsoft.com/office/powerpoint/2010/main" val="11412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07ED-2514-B16D-77ED-9FC9705DBD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F4E960-571A-1052-3D00-035650BA40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9E29F8-2184-6221-1EC7-D07EFE5FA0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C55DA1-2E26-A730-1AE8-883F930F0C6C}"/>
              </a:ext>
            </a:extLst>
          </p:cNvPr>
          <p:cNvSpPr>
            <a:spLocks noGrp="1"/>
          </p:cNvSpPr>
          <p:nvPr>
            <p:ph type="dt" sz="half" idx="10"/>
          </p:nvPr>
        </p:nvSpPr>
        <p:spPr/>
        <p:txBody>
          <a:bodyPr/>
          <a:lstStyle/>
          <a:p>
            <a:fld id="{5BFFF912-022E-4138-BE3E-DEB04543107B}" type="datetimeFigureOut">
              <a:rPr lang="en-IN" smtClean="0"/>
              <a:t>05-12-2024</a:t>
            </a:fld>
            <a:endParaRPr lang="en-IN"/>
          </a:p>
        </p:txBody>
      </p:sp>
      <p:sp>
        <p:nvSpPr>
          <p:cNvPr id="6" name="Footer Placeholder 5">
            <a:extLst>
              <a:ext uri="{FF2B5EF4-FFF2-40B4-BE49-F238E27FC236}">
                <a16:creationId xmlns:a16="http://schemas.microsoft.com/office/drawing/2014/main" id="{86EA7C2A-815C-D816-C26E-5A671E380B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DEFCD7-C4DA-E041-7B2A-3246E85C34EC}"/>
              </a:ext>
            </a:extLst>
          </p:cNvPr>
          <p:cNvSpPr>
            <a:spLocks noGrp="1"/>
          </p:cNvSpPr>
          <p:nvPr>
            <p:ph type="sldNum" sz="quarter" idx="12"/>
          </p:nvPr>
        </p:nvSpPr>
        <p:spPr/>
        <p:txBody>
          <a:bodyPr/>
          <a:lstStyle/>
          <a:p>
            <a:fld id="{D55DE865-5757-46E4-87F5-6F4765335D3F}" type="slidenum">
              <a:rPr lang="en-IN" smtClean="0"/>
              <a:t>‹#›</a:t>
            </a:fld>
            <a:endParaRPr lang="en-IN"/>
          </a:p>
        </p:txBody>
      </p:sp>
    </p:spTree>
    <p:extLst>
      <p:ext uri="{BB962C8B-B14F-4D97-AF65-F5344CB8AC3E}">
        <p14:creationId xmlns:p14="http://schemas.microsoft.com/office/powerpoint/2010/main" val="59498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14EF-DB20-7478-FBE2-7068EF7AF1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FB27F9-6E99-E743-816E-923EF48A2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FA0C00-9A5B-0921-3C60-5A53736022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91007A-5524-07E3-3ED1-76DE682EDD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D709C4-59CB-6EA4-6109-36217D3FD0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6EF7F7-A5ED-18DE-E405-5955A511028B}"/>
              </a:ext>
            </a:extLst>
          </p:cNvPr>
          <p:cNvSpPr>
            <a:spLocks noGrp="1"/>
          </p:cNvSpPr>
          <p:nvPr>
            <p:ph type="dt" sz="half" idx="10"/>
          </p:nvPr>
        </p:nvSpPr>
        <p:spPr/>
        <p:txBody>
          <a:bodyPr/>
          <a:lstStyle/>
          <a:p>
            <a:fld id="{5BFFF912-022E-4138-BE3E-DEB04543107B}" type="datetimeFigureOut">
              <a:rPr lang="en-IN" smtClean="0"/>
              <a:t>05-12-2024</a:t>
            </a:fld>
            <a:endParaRPr lang="en-IN"/>
          </a:p>
        </p:txBody>
      </p:sp>
      <p:sp>
        <p:nvSpPr>
          <p:cNvPr id="8" name="Footer Placeholder 7">
            <a:extLst>
              <a:ext uri="{FF2B5EF4-FFF2-40B4-BE49-F238E27FC236}">
                <a16:creationId xmlns:a16="http://schemas.microsoft.com/office/drawing/2014/main" id="{A694D9BA-C53B-CA60-8D2E-CB9D6F340F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7E6CE5-8344-4F8E-FD9E-90E86BF3D1DB}"/>
              </a:ext>
            </a:extLst>
          </p:cNvPr>
          <p:cNvSpPr>
            <a:spLocks noGrp="1"/>
          </p:cNvSpPr>
          <p:nvPr>
            <p:ph type="sldNum" sz="quarter" idx="12"/>
          </p:nvPr>
        </p:nvSpPr>
        <p:spPr/>
        <p:txBody>
          <a:bodyPr/>
          <a:lstStyle/>
          <a:p>
            <a:fld id="{D55DE865-5757-46E4-87F5-6F4765335D3F}" type="slidenum">
              <a:rPr lang="en-IN" smtClean="0"/>
              <a:t>‹#›</a:t>
            </a:fld>
            <a:endParaRPr lang="en-IN"/>
          </a:p>
        </p:txBody>
      </p:sp>
    </p:spTree>
    <p:extLst>
      <p:ext uri="{BB962C8B-B14F-4D97-AF65-F5344CB8AC3E}">
        <p14:creationId xmlns:p14="http://schemas.microsoft.com/office/powerpoint/2010/main" val="1368782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1831-1947-182E-29FC-C04220A15F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A7BEA8-1BD1-AF7A-A5EA-2E9980C8FFBD}"/>
              </a:ext>
            </a:extLst>
          </p:cNvPr>
          <p:cNvSpPr>
            <a:spLocks noGrp="1"/>
          </p:cNvSpPr>
          <p:nvPr>
            <p:ph type="dt" sz="half" idx="10"/>
          </p:nvPr>
        </p:nvSpPr>
        <p:spPr/>
        <p:txBody>
          <a:bodyPr/>
          <a:lstStyle/>
          <a:p>
            <a:fld id="{5BFFF912-022E-4138-BE3E-DEB04543107B}" type="datetimeFigureOut">
              <a:rPr lang="en-IN" smtClean="0"/>
              <a:t>05-12-2024</a:t>
            </a:fld>
            <a:endParaRPr lang="en-IN"/>
          </a:p>
        </p:txBody>
      </p:sp>
      <p:sp>
        <p:nvSpPr>
          <p:cNvPr id="4" name="Footer Placeholder 3">
            <a:extLst>
              <a:ext uri="{FF2B5EF4-FFF2-40B4-BE49-F238E27FC236}">
                <a16:creationId xmlns:a16="http://schemas.microsoft.com/office/drawing/2014/main" id="{3C2AE2FC-80C8-1B8D-2392-F5DFF051F8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8BA877-07E3-7EC4-7D53-8D99AAE1FAF1}"/>
              </a:ext>
            </a:extLst>
          </p:cNvPr>
          <p:cNvSpPr>
            <a:spLocks noGrp="1"/>
          </p:cNvSpPr>
          <p:nvPr>
            <p:ph type="sldNum" sz="quarter" idx="12"/>
          </p:nvPr>
        </p:nvSpPr>
        <p:spPr/>
        <p:txBody>
          <a:bodyPr/>
          <a:lstStyle/>
          <a:p>
            <a:fld id="{D55DE865-5757-46E4-87F5-6F4765335D3F}" type="slidenum">
              <a:rPr lang="en-IN" smtClean="0"/>
              <a:t>‹#›</a:t>
            </a:fld>
            <a:endParaRPr lang="en-IN"/>
          </a:p>
        </p:txBody>
      </p:sp>
    </p:spTree>
    <p:extLst>
      <p:ext uri="{BB962C8B-B14F-4D97-AF65-F5344CB8AC3E}">
        <p14:creationId xmlns:p14="http://schemas.microsoft.com/office/powerpoint/2010/main" val="3361504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2B334-F492-C42D-AEA9-B75C5AF11710}"/>
              </a:ext>
            </a:extLst>
          </p:cNvPr>
          <p:cNvSpPr>
            <a:spLocks noGrp="1"/>
          </p:cNvSpPr>
          <p:nvPr>
            <p:ph type="dt" sz="half" idx="10"/>
          </p:nvPr>
        </p:nvSpPr>
        <p:spPr/>
        <p:txBody>
          <a:bodyPr/>
          <a:lstStyle/>
          <a:p>
            <a:fld id="{5BFFF912-022E-4138-BE3E-DEB04543107B}" type="datetimeFigureOut">
              <a:rPr lang="en-IN" smtClean="0"/>
              <a:t>05-12-2024</a:t>
            </a:fld>
            <a:endParaRPr lang="en-IN"/>
          </a:p>
        </p:txBody>
      </p:sp>
      <p:sp>
        <p:nvSpPr>
          <p:cNvPr id="3" name="Footer Placeholder 2">
            <a:extLst>
              <a:ext uri="{FF2B5EF4-FFF2-40B4-BE49-F238E27FC236}">
                <a16:creationId xmlns:a16="http://schemas.microsoft.com/office/drawing/2014/main" id="{1B1D6240-0670-3CC3-41C0-FD4A334B2A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F00B14-DAD6-BCB7-A685-59F0239E33A8}"/>
              </a:ext>
            </a:extLst>
          </p:cNvPr>
          <p:cNvSpPr>
            <a:spLocks noGrp="1"/>
          </p:cNvSpPr>
          <p:nvPr>
            <p:ph type="sldNum" sz="quarter" idx="12"/>
          </p:nvPr>
        </p:nvSpPr>
        <p:spPr/>
        <p:txBody>
          <a:bodyPr/>
          <a:lstStyle/>
          <a:p>
            <a:fld id="{D55DE865-5757-46E4-87F5-6F4765335D3F}" type="slidenum">
              <a:rPr lang="en-IN" smtClean="0"/>
              <a:t>‹#›</a:t>
            </a:fld>
            <a:endParaRPr lang="en-IN"/>
          </a:p>
        </p:txBody>
      </p:sp>
    </p:spTree>
    <p:extLst>
      <p:ext uri="{BB962C8B-B14F-4D97-AF65-F5344CB8AC3E}">
        <p14:creationId xmlns:p14="http://schemas.microsoft.com/office/powerpoint/2010/main" val="66638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7F90-66DE-9E2B-45C6-52895E66B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42DE49-9350-9762-0AC5-7B3912894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DA4135-E8F2-CBB4-A63F-A0C466A27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251D4-7EF9-C4B2-5AF3-EB75DA04A046}"/>
              </a:ext>
            </a:extLst>
          </p:cNvPr>
          <p:cNvSpPr>
            <a:spLocks noGrp="1"/>
          </p:cNvSpPr>
          <p:nvPr>
            <p:ph type="dt" sz="half" idx="10"/>
          </p:nvPr>
        </p:nvSpPr>
        <p:spPr/>
        <p:txBody>
          <a:bodyPr/>
          <a:lstStyle/>
          <a:p>
            <a:fld id="{5BFFF912-022E-4138-BE3E-DEB04543107B}" type="datetimeFigureOut">
              <a:rPr lang="en-IN" smtClean="0"/>
              <a:t>05-12-2024</a:t>
            </a:fld>
            <a:endParaRPr lang="en-IN"/>
          </a:p>
        </p:txBody>
      </p:sp>
      <p:sp>
        <p:nvSpPr>
          <p:cNvPr id="6" name="Footer Placeholder 5">
            <a:extLst>
              <a:ext uri="{FF2B5EF4-FFF2-40B4-BE49-F238E27FC236}">
                <a16:creationId xmlns:a16="http://schemas.microsoft.com/office/drawing/2014/main" id="{9B3DF12D-028A-E2AF-DE0A-3C882A28C4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0B2AAD-FEF0-30CD-FA5E-3159C9ED6A5F}"/>
              </a:ext>
            </a:extLst>
          </p:cNvPr>
          <p:cNvSpPr>
            <a:spLocks noGrp="1"/>
          </p:cNvSpPr>
          <p:nvPr>
            <p:ph type="sldNum" sz="quarter" idx="12"/>
          </p:nvPr>
        </p:nvSpPr>
        <p:spPr/>
        <p:txBody>
          <a:bodyPr/>
          <a:lstStyle/>
          <a:p>
            <a:fld id="{D55DE865-5757-46E4-87F5-6F4765335D3F}" type="slidenum">
              <a:rPr lang="en-IN" smtClean="0"/>
              <a:t>‹#›</a:t>
            </a:fld>
            <a:endParaRPr lang="en-IN"/>
          </a:p>
        </p:txBody>
      </p:sp>
    </p:spTree>
    <p:extLst>
      <p:ext uri="{BB962C8B-B14F-4D97-AF65-F5344CB8AC3E}">
        <p14:creationId xmlns:p14="http://schemas.microsoft.com/office/powerpoint/2010/main" val="301823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8E24-2875-860A-51B7-C9A1D6BE0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2362D5-8C79-3B38-AEAD-E5DE384A6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249336-D163-6759-1CCE-D6173CBFE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7B40E-2921-CEAF-5C78-155C447A61A9}"/>
              </a:ext>
            </a:extLst>
          </p:cNvPr>
          <p:cNvSpPr>
            <a:spLocks noGrp="1"/>
          </p:cNvSpPr>
          <p:nvPr>
            <p:ph type="dt" sz="half" idx="10"/>
          </p:nvPr>
        </p:nvSpPr>
        <p:spPr/>
        <p:txBody>
          <a:bodyPr/>
          <a:lstStyle/>
          <a:p>
            <a:fld id="{5BFFF912-022E-4138-BE3E-DEB04543107B}" type="datetimeFigureOut">
              <a:rPr lang="en-IN" smtClean="0"/>
              <a:t>05-12-2024</a:t>
            </a:fld>
            <a:endParaRPr lang="en-IN"/>
          </a:p>
        </p:txBody>
      </p:sp>
      <p:sp>
        <p:nvSpPr>
          <p:cNvPr id="6" name="Footer Placeholder 5">
            <a:extLst>
              <a:ext uri="{FF2B5EF4-FFF2-40B4-BE49-F238E27FC236}">
                <a16:creationId xmlns:a16="http://schemas.microsoft.com/office/drawing/2014/main" id="{378FF6DB-9789-4245-6F5E-B827063C3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98244C-0E99-EB84-6145-C75F135BFBFB}"/>
              </a:ext>
            </a:extLst>
          </p:cNvPr>
          <p:cNvSpPr>
            <a:spLocks noGrp="1"/>
          </p:cNvSpPr>
          <p:nvPr>
            <p:ph type="sldNum" sz="quarter" idx="12"/>
          </p:nvPr>
        </p:nvSpPr>
        <p:spPr/>
        <p:txBody>
          <a:bodyPr/>
          <a:lstStyle/>
          <a:p>
            <a:fld id="{D55DE865-5757-46E4-87F5-6F4765335D3F}" type="slidenum">
              <a:rPr lang="en-IN" smtClean="0"/>
              <a:t>‹#›</a:t>
            </a:fld>
            <a:endParaRPr lang="en-IN"/>
          </a:p>
        </p:txBody>
      </p:sp>
    </p:spTree>
    <p:extLst>
      <p:ext uri="{BB962C8B-B14F-4D97-AF65-F5344CB8AC3E}">
        <p14:creationId xmlns:p14="http://schemas.microsoft.com/office/powerpoint/2010/main" val="211165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A9C5CF-B49F-3C29-2353-C9648811F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064A0B-3FAF-704D-BC48-1408B2B5A9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EC97A6-5146-8169-3B47-A14C2568D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FFF912-022E-4138-BE3E-DEB04543107B}" type="datetimeFigureOut">
              <a:rPr lang="en-IN" smtClean="0"/>
              <a:t>05-12-2024</a:t>
            </a:fld>
            <a:endParaRPr lang="en-IN"/>
          </a:p>
        </p:txBody>
      </p:sp>
      <p:sp>
        <p:nvSpPr>
          <p:cNvPr id="5" name="Footer Placeholder 4">
            <a:extLst>
              <a:ext uri="{FF2B5EF4-FFF2-40B4-BE49-F238E27FC236}">
                <a16:creationId xmlns:a16="http://schemas.microsoft.com/office/drawing/2014/main" id="{69491D65-C969-185F-C203-2AFAE8D310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2167493-41FD-1043-609E-44A6F4A35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5DE865-5757-46E4-87F5-6F4765335D3F}" type="slidenum">
              <a:rPr lang="en-IN" smtClean="0"/>
              <a:t>‹#›</a:t>
            </a:fld>
            <a:endParaRPr lang="en-IN"/>
          </a:p>
        </p:txBody>
      </p:sp>
    </p:spTree>
    <p:extLst>
      <p:ext uri="{BB962C8B-B14F-4D97-AF65-F5344CB8AC3E}">
        <p14:creationId xmlns:p14="http://schemas.microsoft.com/office/powerpoint/2010/main" val="223565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AECBB7-45B3-A206-1C93-A8B5DDD6372D}"/>
              </a:ext>
            </a:extLst>
          </p:cNvPr>
          <p:cNvSpPr>
            <a:spLocks noGrp="1"/>
          </p:cNvSpPr>
          <p:nvPr>
            <p:ph type="ctrTitle"/>
          </p:nvPr>
        </p:nvSpPr>
        <p:spPr/>
        <p:txBody>
          <a:bodyPr/>
          <a:lstStyle/>
          <a:p>
            <a:r>
              <a:rPr lang="en-US" dirty="0">
                <a:latin typeface="Product Sans" panose="020B0403030502040203" pitchFamily="34" charset="0"/>
              </a:rPr>
              <a:t>Loan Approval </a:t>
            </a:r>
            <a:br>
              <a:rPr lang="en-US" dirty="0">
                <a:latin typeface="Product Sans" panose="020B0403030502040203" pitchFamily="34" charset="0"/>
              </a:rPr>
            </a:br>
            <a:r>
              <a:rPr lang="en-US" dirty="0">
                <a:latin typeface="Product Sans" panose="020B0403030502040203" pitchFamily="34" charset="0"/>
              </a:rPr>
              <a:t>Insights</a:t>
            </a:r>
            <a:endParaRPr lang="en-IN" dirty="0">
              <a:latin typeface="Product Sans" panose="020B0403030502040203" pitchFamily="34" charset="0"/>
            </a:endParaRPr>
          </a:p>
        </p:txBody>
      </p:sp>
      <p:sp>
        <p:nvSpPr>
          <p:cNvPr id="7" name="Subtitle 6">
            <a:extLst>
              <a:ext uri="{FF2B5EF4-FFF2-40B4-BE49-F238E27FC236}">
                <a16:creationId xmlns:a16="http://schemas.microsoft.com/office/drawing/2014/main" id="{83EBC5A5-E40C-48DF-7C20-6A95E33CAF98}"/>
              </a:ext>
            </a:extLst>
          </p:cNvPr>
          <p:cNvSpPr>
            <a:spLocks noGrp="1"/>
          </p:cNvSpPr>
          <p:nvPr>
            <p:ph type="subTitle" idx="1"/>
          </p:nvPr>
        </p:nvSpPr>
        <p:spPr/>
        <p:txBody>
          <a:bodyPr>
            <a:normAutofit/>
          </a:bodyPr>
          <a:lstStyle/>
          <a:p>
            <a:r>
              <a:rPr lang="en-US" dirty="0">
                <a:latin typeface="Product Sans Light" panose="020B0303030502040203" pitchFamily="34" charset="0"/>
              </a:rPr>
              <a:t>Report By Vivek Pradhan</a:t>
            </a:r>
            <a:endParaRPr lang="en-IN" dirty="0">
              <a:latin typeface="Product Sans Light" panose="020B0303030502040203" pitchFamily="34" charset="0"/>
            </a:endParaRPr>
          </a:p>
        </p:txBody>
      </p:sp>
    </p:spTree>
    <p:extLst>
      <p:ext uri="{BB962C8B-B14F-4D97-AF65-F5344CB8AC3E}">
        <p14:creationId xmlns:p14="http://schemas.microsoft.com/office/powerpoint/2010/main" val="344929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463AB-537F-B978-384A-D900CB3213F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6AA176B-DEBE-7E50-917D-978E2590A668}"/>
              </a:ext>
            </a:extLst>
          </p:cNvPr>
          <p:cNvSpPr>
            <a:spLocks noGrp="1"/>
          </p:cNvSpPr>
          <p:nvPr>
            <p:ph type="title"/>
          </p:nvPr>
        </p:nvSpPr>
        <p:spPr/>
        <p:txBody>
          <a:bodyPr/>
          <a:lstStyle/>
          <a:p>
            <a:r>
              <a:rPr lang="en-US" dirty="0">
                <a:latin typeface="Product Sans" panose="020B0403030502040203" pitchFamily="34" charset="0"/>
              </a:rPr>
              <a:t>Insights</a:t>
            </a:r>
            <a:endParaRPr lang="en-IN" dirty="0">
              <a:latin typeface="Product Sans" panose="020B0403030502040203" pitchFamily="34" charset="0"/>
            </a:endParaRPr>
          </a:p>
        </p:txBody>
      </p:sp>
      <p:sp>
        <p:nvSpPr>
          <p:cNvPr id="7" name="Subtitle 6">
            <a:extLst>
              <a:ext uri="{FF2B5EF4-FFF2-40B4-BE49-F238E27FC236}">
                <a16:creationId xmlns:a16="http://schemas.microsoft.com/office/drawing/2014/main" id="{100367F2-20F5-E698-798D-53801E58D6D1}"/>
              </a:ext>
            </a:extLst>
          </p:cNvPr>
          <p:cNvSpPr>
            <a:spLocks noGrp="1"/>
          </p:cNvSpPr>
          <p:nvPr>
            <p:ph idx="1"/>
          </p:nvPr>
        </p:nvSpPr>
        <p:spPr/>
        <p:txBody>
          <a:bodyPr>
            <a:normAutofit/>
          </a:bodyPr>
          <a:lstStyle/>
          <a:p>
            <a:endParaRPr lang="en-US" sz="1500" dirty="0">
              <a:latin typeface="Product Sans Light" panose="020B0303030502040203" pitchFamily="34" charset="0"/>
            </a:endParaRPr>
          </a:p>
          <a:p>
            <a:r>
              <a:rPr lang="en-IN" sz="1500" dirty="0">
                <a:latin typeface="Product Sans Light" panose="020B0303030502040203" pitchFamily="34" charset="0"/>
              </a:rPr>
              <a:t>Form the Pie chart we can draw higher the education lower the interest rate. This mean that education is inversely proportional to interest rate. People with higher education may have higher knowledge of finance and money management with experience than the people with low education.</a:t>
            </a:r>
          </a:p>
          <a:p>
            <a:r>
              <a:rPr lang="en-IN" sz="1500" dirty="0">
                <a:latin typeface="Product Sans Light" panose="020B0303030502040203" pitchFamily="34" charset="0"/>
              </a:rPr>
              <a:t>Loan amount density is higher with Male as compared to Females.</a:t>
            </a:r>
          </a:p>
          <a:p>
            <a:r>
              <a:rPr lang="en-IN" sz="1500" dirty="0">
                <a:latin typeface="Product Sans Light" panose="020B0303030502040203" pitchFamily="34" charset="0"/>
              </a:rPr>
              <a:t>Loan amount is higher for Education, Medical and Ventures which is uniform for both male and female where male loan amount is higher.</a:t>
            </a:r>
          </a:p>
          <a:p>
            <a:r>
              <a:rPr lang="en-IN" sz="1500" dirty="0">
                <a:latin typeface="Product Sans Light" panose="020B0303030502040203" pitchFamily="34" charset="0"/>
              </a:rPr>
              <a:t>Scatter plot interprets higher income leads to higher expenditure where the loan status is higher on people with ‘l</a:t>
            </a:r>
            <a:r>
              <a:rPr lang="en-IN" sz="1500" b="1" dirty="0">
                <a:latin typeface="Product Sans Light" panose="020B0303030502040203" pitchFamily="34" charset="0"/>
              </a:rPr>
              <a:t>ow income</a:t>
            </a:r>
            <a:r>
              <a:rPr lang="en-IN" sz="1500" dirty="0">
                <a:latin typeface="Product Sans Light" panose="020B0303030502040203" pitchFamily="34" charset="0"/>
              </a:rPr>
              <a:t>’ and ‘</a:t>
            </a:r>
            <a:r>
              <a:rPr lang="en-IN" sz="1500" b="1" dirty="0">
                <a:latin typeface="Product Sans Light" panose="020B0303030502040203" pitchFamily="34" charset="0"/>
              </a:rPr>
              <a:t>high expenditure</a:t>
            </a:r>
            <a:r>
              <a:rPr lang="en-IN" sz="1500" dirty="0">
                <a:latin typeface="Product Sans Light" panose="020B0303030502040203" pitchFamily="34" charset="0"/>
              </a:rPr>
              <a:t>’.</a:t>
            </a:r>
          </a:p>
          <a:p>
            <a:r>
              <a:rPr lang="en-IN" sz="1500" dirty="0">
                <a:latin typeface="Product Sans Light" panose="020B0303030502040203" pitchFamily="34" charset="0"/>
              </a:rPr>
              <a:t>Higer person income shows low ‘close’ status of loan amount where the loan interest rate was high.</a:t>
            </a:r>
          </a:p>
          <a:p>
            <a:r>
              <a:rPr lang="en-IN" sz="1500" dirty="0">
                <a:latin typeface="Product Sans Light" panose="020B0303030502040203" pitchFamily="34" charset="0"/>
              </a:rPr>
              <a:t>People with higher loan defaults has “close” loan status.</a:t>
            </a:r>
          </a:p>
        </p:txBody>
      </p:sp>
    </p:spTree>
    <p:extLst>
      <p:ext uri="{BB962C8B-B14F-4D97-AF65-F5344CB8AC3E}">
        <p14:creationId xmlns:p14="http://schemas.microsoft.com/office/powerpoint/2010/main" val="377587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A7A33-2828-B6B8-B654-24EFE51D5D9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561389A-BC7F-9DE1-F7B5-5FB36E2E80E9}"/>
              </a:ext>
            </a:extLst>
          </p:cNvPr>
          <p:cNvSpPr>
            <a:spLocks noGrp="1"/>
          </p:cNvSpPr>
          <p:nvPr>
            <p:ph type="title"/>
          </p:nvPr>
        </p:nvSpPr>
        <p:spPr>
          <a:xfrm>
            <a:off x="175403" y="2766218"/>
            <a:ext cx="2957423" cy="1325563"/>
          </a:xfrm>
        </p:spPr>
        <p:txBody>
          <a:bodyPr/>
          <a:lstStyle/>
          <a:p>
            <a:r>
              <a:rPr lang="en-US" dirty="0">
                <a:latin typeface="Product Sans" panose="020B0403030502040203" pitchFamily="34" charset="0"/>
              </a:rPr>
              <a:t>Dashboard</a:t>
            </a:r>
            <a:endParaRPr lang="en-IN" dirty="0">
              <a:latin typeface="Product Sans" panose="020B0403030502040203" pitchFamily="34" charset="0"/>
            </a:endParaRPr>
          </a:p>
        </p:txBody>
      </p:sp>
      <p:pic>
        <p:nvPicPr>
          <p:cNvPr id="9" name="Content Placeholder 8">
            <a:extLst>
              <a:ext uri="{FF2B5EF4-FFF2-40B4-BE49-F238E27FC236}">
                <a16:creationId xmlns:a16="http://schemas.microsoft.com/office/drawing/2014/main" id="{2B4C3EFF-B3DF-B3FC-F12C-DE6E9DCD75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1559" y="0"/>
            <a:ext cx="8550442" cy="6854272"/>
          </a:xfrm>
        </p:spPr>
      </p:pic>
    </p:spTree>
    <p:extLst>
      <p:ext uri="{BB962C8B-B14F-4D97-AF65-F5344CB8AC3E}">
        <p14:creationId xmlns:p14="http://schemas.microsoft.com/office/powerpoint/2010/main" val="3094214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154</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Product Sans</vt:lpstr>
      <vt:lpstr>Product Sans Light</vt:lpstr>
      <vt:lpstr>Office Theme</vt:lpstr>
      <vt:lpstr>Loan Approval  Insights</vt:lpstr>
      <vt:lpstr>Insights</vt:lpstr>
      <vt:lpstr>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Pradhan</dc:creator>
  <cp:lastModifiedBy>Vivek Pradhan</cp:lastModifiedBy>
  <cp:revision>2</cp:revision>
  <dcterms:created xsi:type="dcterms:W3CDTF">2024-12-05T06:07:00Z</dcterms:created>
  <dcterms:modified xsi:type="dcterms:W3CDTF">2024-12-05T06:29:55Z</dcterms:modified>
</cp:coreProperties>
</file>