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28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04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95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34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992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76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52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93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05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34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U.K VIVEK RAAJ</a:t>
            </a:r>
          </a:p>
          <a:p>
            <a:r>
              <a:rPr lang="en-US" sz="2400" dirty="0"/>
              <a:t>REGISTER NO AND NMID: 24G302&amp;ASUNM1301222404421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200400" y="290431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46001-0414-BBBD-4BB2-62444058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95450"/>
            <a:ext cx="3143412" cy="3238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575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Trebuchet MS</vt:lpstr>
      <vt:lpstr>Retrospect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24g327@amjaincollege.edu.in</cp:lastModifiedBy>
  <cp:revision>23</cp:revision>
  <dcterms:created xsi:type="dcterms:W3CDTF">2024-03-29T15:07:22Z</dcterms:created>
  <dcterms:modified xsi:type="dcterms:W3CDTF">2025-09-18T04:41:59Z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