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4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50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300" r:id="rId13"/>
    <p:sldId id="301" r:id="rId14"/>
    <p:sldId id="302" r:id="rId15"/>
    <p:sldId id="303" r:id="rId16"/>
    <p:sldId id="304" r:id="rId17"/>
    <p:sldId id="305" r:id="rId18"/>
    <p:sldId id="266" r:id="rId19"/>
    <p:sldId id="267" r:id="rId20"/>
    <p:sldId id="270" r:id="rId21"/>
    <p:sldId id="268" r:id="rId22"/>
    <p:sldId id="271" r:id="rId23"/>
    <p:sldId id="272" r:id="rId24"/>
    <p:sldId id="273" r:id="rId25"/>
    <p:sldId id="276" r:id="rId26"/>
    <p:sldId id="279" r:id="rId27"/>
    <p:sldId id="278" r:id="rId28"/>
    <p:sldId id="295" r:id="rId29"/>
    <p:sldId id="296" r:id="rId30"/>
    <p:sldId id="277" r:id="rId31"/>
    <p:sldId id="274" r:id="rId32"/>
    <p:sldId id="280" r:id="rId33"/>
    <p:sldId id="281" r:id="rId34"/>
    <p:sldId id="294" r:id="rId35"/>
    <p:sldId id="282" r:id="rId36"/>
    <p:sldId id="283" r:id="rId37"/>
    <p:sldId id="284" r:id="rId38"/>
    <p:sldId id="292" r:id="rId39"/>
    <p:sldId id="285" r:id="rId40"/>
    <p:sldId id="286" r:id="rId41"/>
    <p:sldId id="293" r:id="rId42"/>
    <p:sldId id="287" r:id="rId43"/>
    <p:sldId id="297" r:id="rId44"/>
    <p:sldId id="290" r:id="rId45"/>
    <p:sldId id="288" r:id="rId46"/>
    <p:sldId id="289" r:id="rId47"/>
    <p:sldId id="291" r:id="rId48"/>
    <p:sldId id="275" r:id="rId49"/>
    <p:sldId id="298" r:id="rId50"/>
    <p:sldId id="29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9D1F0-D1F4-4D99-81FA-F025737D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3E32D104-BB6A-4687-BBC9-6DF01001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F41F2-8079-4408-A201-BF4A7CB3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93" y="1040524"/>
            <a:ext cx="4830408" cy="785904"/>
          </a:xfrm>
        </p:spPr>
        <p:txBody>
          <a:bodyPr anchor="ctr">
            <a:noAutofit/>
          </a:bodyPr>
          <a:lstStyle/>
          <a:p>
            <a:pPr algn="l"/>
            <a:r>
              <a:rPr lang="en-US" sz="4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Snakes (AI)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A2AD7-60CD-43CC-85A6-2743892E4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5BB04-0A2C-48B1-AA4A-FE404B1B77AA}"/>
              </a:ext>
            </a:extLst>
          </p:cNvPr>
          <p:cNvSpPr txBox="1"/>
          <p:nvPr/>
        </p:nvSpPr>
        <p:spPr>
          <a:xfrm>
            <a:off x="1447211" y="4801813"/>
            <a:ext cx="3632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Ankit Suman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Vivek Raj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(Software Trainee, NathCorp)</a:t>
            </a:r>
          </a:p>
        </p:txBody>
      </p:sp>
      <p:pic>
        <p:nvPicPr>
          <p:cNvPr id="12" name="Picture 11" descr="A drawing of a face&#10;&#10;Description generated with high confidence">
            <a:extLst>
              <a:ext uri="{FF2B5EF4-FFF2-40B4-BE49-F238E27FC236}">
                <a16:creationId xmlns:a16="http://schemas.microsoft.com/office/drawing/2014/main" id="{6EEC832E-3E83-423F-AB55-D6C9630D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39" y="758570"/>
            <a:ext cx="2938160" cy="53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5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64D3B6-701B-431D-B162-09014398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51B64-F057-412C-AB4B-A4DE25F4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E99B0-0689-45EE-B2FD-FECDA65B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76CE538-DA17-4A59-8876-5BC54E3F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16641-7C69-4840-9FF2-F0C60D9C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spc="800" dirty="0"/>
              <a:t>Game logic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453A3907-D221-4BD9-A3FE-94DF3D63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6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0201-AC27-48B5-99C7-8BDBE757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Game Logic.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D284-0207-469F-BAE9-D5369C39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Snake Class.</a:t>
            </a:r>
          </a:p>
          <a:p>
            <a:r>
              <a:rPr lang="en-US" dirty="0"/>
              <a:t>Food Class.</a:t>
            </a:r>
          </a:p>
          <a:p>
            <a:r>
              <a:rPr lang="en-US" dirty="0"/>
              <a:t>Initializing the </a:t>
            </a:r>
            <a:r>
              <a:rPr lang="en-US" dirty="0" err="1"/>
              <a:t>pygame</a:t>
            </a:r>
            <a:r>
              <a:rPr lang="en-US" dirty="0"/>
              <a:t> window.</a:t>
            </a:r>
          </a:p>
          <a:p>
            <a:r>
              <a:rPr lang="en-US" dirty="0"/>
              <a:t>Working of game in every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1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4E20-41C3-4097-842D-0C50D8B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Snake class.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F872F-040F-44F4-AE46-0DF05DEA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08" y="2103798"/>
            <a:ext cx="9624109" cy="4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200E-512F-431D-BC39-8A39D9CB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food class.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09BDC5-754E-467C-88D6-00F38679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671614"/>
            <a:ext cx="8382761" cy="29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87C0-2DDA-43AC-9450-3D3903D4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Initializing the </a:t>
            </a:r>
            <a:r>
              <a:rPr lang="en-US" dirty="0" err="1"/>
              <a:t>pygame</a:t>
            </a:r>
            <a:r>
              <a:rPr lang="en-US" dirty="0"/>
              <a:t> window.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6E955-94ED-4CC7-8A82-1C25FB11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205935"/>
            <a:ext cx="7919379" cy="42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2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637E-DD3C-45EF-8943-81069B3F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working of Game in every frame.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AF63F1-7A67-4404-9528-C1C258C49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956876"/>
            <a:ext cx="5604410" cy="45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5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64D3B6-701B-431D-B162-09014398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51B64-F057-412C-AB4B-A4DE25F4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E99B0-0689-45EE-B2FD-FECDA65B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76CE538-DA17-4A59-8876-5BC54E3F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E355F-BE7C-40CD-A45A-C0B2C039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spc="800" dirty="0"/>
              <a:t>Check for certain Situations.</a:t>
            </a:r>
            <a:endParaRPr lang="en-US" sz="7200" spc="800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39049D4D-8AD9-4320-A32B-0E2189CD7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DFE3-5A59-4362-BC0F-115EF81C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800" spc="800" dirty="0"/>
              <a:t>Check for certain Situations.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3A40-6172-4ED1-8949-EC35D3EF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Check Obstacles.</a:t>
            </a:r>
          </a:p>
          <a:p>
            <a:r>
              <a:rPr lang="en-US" dirty="0"/>
              <a:t>Check Angle.</a:t>
            </a:r>
          </a:p>
          <a:p>
            <a:r>
              <a:rPr lang="en-US" dirty="0"/>
              <a:t>Status.</a:t>
            </a:r>
          </a:p>
          <a:p>
            <a:r>
              <a:rPr lang="en-US" dirty="0"/>
              <a:t>Co-ordinates.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315-5E0B-49E9-96ED-20459FFD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5430476" cy="14921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Check Obstacles.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F367-5AAA-40C4-9D5B-2AFAF9E0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86929"/>
            <a:ext cx="3601676" cy="32637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Check Left, Right, Front –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If( blocked ) : Set value to 0.</a:t>
            </a:r>
          </a:p>
          <a:p>
            <a:pPr lvl="1"/>
            <a:r>
              <a:rPr lang="en-US" dirty="0"/>
              <a:t>else : Set value to 1.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6FB75-4709-4460-B3F8-8EC397CE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57" y="2686929"/>
            <a:ext cx="5715465" cy="26896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BF31B0-785A-4774-B341-84D892449116}"/>
              </a:ext>
            </a:extLst>
          </p:cNvPr>
          <p:cNvCxnSpPr>
            <a:cxnSpLocks/>
          </p:cNvCxnSpPr>
          <p:nvPr/>
        </p:nvCxnSpPr>
        <p:spPr>
          <a:xfrm>
            <a:off x="7871791" y="2686928"/>
            <a:ext cx="0" cy="2689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4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3F26-3261-4462-A23F-DAEBF2EE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Check Angle.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C303-B4C4-4987-8312-E0E94782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3075"/>
            <a:ext cx="2715411" cy="297736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Angle between snake and food.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DD2B3A-51C5-4BC4-8DA6-3034C4546BC1}"/>
              </a:ext>
            </a:extLst>
          </p:cNvPr>
          <p:cNvCxnSpPr/>
          <p:nvPr/>
        </p:nvCxnSpPr>
        <p:spPr>
          <a:xfrm>
            <a:off x="6885746" y="2447650"/>
            <a:ext cx="0" cy="292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8B5C72-14CF-454D-920A-1C05067D9B22}"/>
              </a:ext>
            </a:extLst>
          </p:cNvPr>
          <p:cNvCxnSpPr/>
          <p:nvPr/>
        </p:nvCxnSpPr>
        <p:spPr>
          <a:xfrm>
            <a:off x="9989240" y="2447649"/>
            <a:ext cx="0" cy="292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55E25B4-A851-4386-993B-4157D609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39" y="2663075"/>
            <a:ext cx="7351348" cy="39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8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6F7D-59E4-4029-80D3-63A16527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0311"/>
          </a:xfrm>
        </p:spPr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D22A-9E4D-47BA-83A8-541A0562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965"/>
            <a:ext cx="10178322" cy="5340626"/>
          </a:xfrm>
        </p:spPr>
        <p:txBody>
          <a:bodyPr/>
          <a:lstStyle/>
          <a:p>
            <a:r>
              <a:rPr lang="en-US" dirty="0"/>
              <a:t>Introduction to the project.</a:t>
            </a:r>
          </a:p>
          <a:p>
            <a:r>
              <a:rPr lang="en-US" dirty="0"/>
              <a:t>Game.</a:t>
            </a:r>
          </a:p>
          <a:p>
            <a:pPr lvl="2"/>
            <a:r>
              <a:rPr lang="en-US" dirty="0"/>
              <a:t>Introduction to Snake Game.</a:t>
            </a:r>
          </a:p>
          <a:p>
            <a:pPr lvl="2"/>
            <a:r>
              <a:rPr lang="en-US" dirty="0"/>
              <a:t>Rules to Play.</a:t>
            </a:r>
          </a:p>
          <a:p>
            <a:r>
              <a:rPr lang="en-US" dirty="0"/>
              <a:t>Requirements.</a:t>
            </a:r>
          </a:p>
          <a:p>
            <a:pPr lvl="2"/>
            <a:r>
              <a:rPr lang="en-US" dirty="0"/>
              <a:t>Software Required.</a:t>
            </a:r>
          </a:p>
          <a:p>
            <a:pPr lvl="2"/>
            <a:r>
              <a:rPr lang="en-US" dirty="0"/>
              <a:t>Packages Used.</a:t>
            </a:r>
          </a:p>
          <a:p>
            <a:r>
              <a:rPr lang="en-US" dirty="0"/>
              <a:t>Game Logic.</a:t>
            </a:r>
          </a:p>
          <a:p>
            <a:r>
              <a:rPr lang="en-US" dirty="0"/>
              <a:t>Data Set.</a:t>
            </a:r>
          </a:p>
          <a:p>
            <a:r>
              <a:rPr lang="en-US" dirty="0"/>
              <a:t>ANN</a:t>
            </a:r>
          </a:p>
          <a:p>
            <a:r>
              <a:rPr lang="en-US" dirty="0"/>
              <a:t>Building an ANN model.</a:t>
            </a:r>
          </a:p>
          <a:p>
            <a:r>
              <a:rPr lang="en-US" dirty="0"/>
              <a:t>Using the ANN model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287048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3A07-C071-4AA6-9B59-6702D1EF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Status.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5049-B0D6-4BE9-A1CB-45AD7207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095034" cy="35935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Towards the food. ( 1 )</a:t>
            </a:r>
          </a:p>
          <a:p>
            <a:endParaRPr lang="en-US" dirty="0"/>
          </a:p>
          <a:p>
            <a:r>
              <a:rPr lang="en-US" dirty="0"/>
              <a:t>Away from the food. ( 0 )</a:t>
            </a:r>
          </a:p>
          <a:p>
            <a:endParaRPr lang="en-US" dirty="0"/>
          </a:p>
          <a:p>
            <a:r>
              <a:rPr lang="en-US" dirty="0"/>
              <a:t>Collision. ( -1 )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6DCDF2-064C-4B62-B88D-46646C7D342C}"/>
              </a:ext>
            </a:extLst>
          </p:cNvPr>
          <p:cNvCxnSpPr/>
          <p:nvPr/>
        </p:nvCxnSpPr>
        <p:spPr>
          <a:xfrm>
            <a:off x="6885746" y="2447650"/>
            <a:ext cx="0" cy="292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9BD79E-7D3E-4F26-A306-18E5735CB177}"/>
              </a:ext>
            </a:extLst>
          </p:cNvPr>
          <p:cNvCxnSpPr/>
          <p:nvPr/>
        </p:nvCxnSpPr>
        <p:spPr>
          <a:xfrm>
            <a:off x="9989240" y="2447649"/>
            <a:ext cx="0" cy="292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49683F5-5802-4F17-BA23-DAF30892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39" y="2663075"/>
            <a:ext cx="7351348" cy="39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2EC6-B38B-4E66-A8EC-E8CA4ACA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Co-ordinates.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D844-5AA9-446D-A709-5C423101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55742"/>
            <a:ext cx="3446931" cy="33192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Food Co-ordinates.</a:t>
            </a:r>
          </a:p>
          <a:p>
            <a:endParaRPr lang="en-US" dirty="0"/>
          </a:p>
          <a:p>
            <a:r>
              <a:rPr lang="en-US" dirty="0"/>
              <a:t>Snake Head Co-ordinates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11EB1-F4F2-4011-90C7-33EDE917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341" y="2855742"/>
            <a:ext cx="2600433" cy="20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65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64D3B6-701B-431D-B162-09014398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51B64-F057-412C-AB4B-A4DE25F4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E99B0-0689-45EE-B2FD-FECDA65B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76CE538-DA17-4A59-8876-5BC54E3F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5C4BF-8EAE-44F5-973E-9543F347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spc="800" dirty="0"/>
              <a:t>Data </a:t>
            </a:r>
            <a:br>
              <a:rPr lang="en-US" sz="9600" spc="800" dirty="0"/>
            </a:br>
            <a:r>
              <a:rPr lang="en-US" sz="9600" spc="800" dirty="0"/>
              <a:t>Set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F917AFED-9DB9-4FFE-B361-483E343D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74ED80-45FF-4F86-B49C-1306F7061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ED5847CD-959D-4EEF-A551-65942EBC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4266A-7447-4E88-BBAC-785DDE18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Data Set.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C0B614-29D2-4FBD-9F99-0F394A803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C921-CF07-4852-81F2-EC5113AA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 err="1"/>
              <a:t>Left_B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err="1"/>
              <a:t>Right_B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err="1"/>
              <a:t>Front_B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err="1"/>
              <a:t>Cosine_Angle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Status</a:t>
            </a:r>
          </a:p>
          <a:p>
            <a:pPr>
              <a:lnSpc>
                <a:spcPct val="100000"/>
              </a:lnSpc>
            </a:pPr>
            <a:r>
              <a:rPr lang="en-US" sz="1900" dirty="0" err="1"/>
              <a:t>Food_x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err="1"/>
              <a:t>Food_y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err="1"/>
              <a:t>Snake_x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err="1"/>
              <a:t>Snake_y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 err="1"/>
              <a:t>Suggested_Direction</a:t>
            </a:r>
            <a:endParaRPr lang="en-US" sz="19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BCC37D2-EB75-49C2-9DFA-6CC82BDB3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64D3B6-701B-431D-B162-09014398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51B64-F057-412C-AB4B-A4DE25F4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E99B0-0689-45EE-B2FD-FECDA65B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76CE538-DA17-4A59-8876-5BC54E3F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AAA13-2046-415B-85D5-BA910A67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085" y="1754805"/>
            <a:ext cx="4282915" cy="29894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spc="800" dirty="0"/>
              <a:t>Artificial Neural Network</a:t>
            </a:r>
          </a:p>
        </p:txBody>
      </p:sp>
      <p:pic>
        <p:nvPicPr>
          <p:cNvPr id="6" name="Graphic 5" descr="Brain">
            <a:extLst>
              <a:ext uri="{FF2B5EF4-FFF2-40B4-BE49-F238E27FC236}">
                <a16:creationId xmlns:a16="http://schemas.microsoft.com/office/drawing/2014/main" id="{BBD63FBF-1D9E-461E-87D9-E0074AAA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2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6D64D3B6-701B-431D-B162-09014398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C51B64-F057-412C-AB4B-A4DE25F4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B1E99B0-0689-45EE-B2FD-FECDA65B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76CE538-DA17-4A59-8876-5BC54E3F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4E0EB-235A-4084-818E-636DB768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31" y="1231505"/>
            <a:ext cx="510248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spc="800" dirty="0"/>
              <a:t>What is Ann ?</a:t>
            </a:r>
            <a:endParaRPr lang="en-US" sz="9600" spc="800" dirty="0"/>
          </a:p>
        </p:txBody>
      </p:sp>
      <p:pic>
        <p:nvPicPr>
          <p:cNvPr id="27" name="Graphic 5" descr="Help">
            <a:extLst>
              <a:ext uri="{FF2B5EF4-FFF2-40B4-BE49-F238E27FC236}">
                <a16:creationId xmlns:a16="http://schemas.microsoft.com/office/drawing/2014/main" id="{8F9BC2B1-054F-45CD-9F02-A47A4B58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844682C-CC16-4A9D-BB38-8056E4C3C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64" y="946920"/>
            <a:ext cx="9708646" cy="41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7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A00152-DC2B-44B0-BFDD-7D3B244A9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93" y="1495423"/>
            <a:ext cx="8944659" cy="3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2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591-9F6E-4CBC-B585-79AA1C2D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pic>
        <p:nvPicPr>
          <p:cNvPr id="1026" name="Picture 2" descr="Image result for y=mx and y=mx+c">
            <a:extLst>
              <a:ext uri="{FF2B5EF4-FFF2-40B4-BE49-F238E27FC236}">
                <a16:creationId xmlns:a16="http://schemas.microsoft.com/office/drawing/2014/main" id="{109386C3-128E-4F0F-B9D1-B17AAE379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9" y="1673128"/>
            <a:ext cx="4844322" cy="37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BA41938B-4108-47BF-8838-FEACA5677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22" y="1673128"/>
            <a:ext cx="4253299" cy="37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D0258-D6F5-430A-8866-C7E3BA2CE0E2}"/>
              </a:ext>
            </a:extLst>
          </p:cNvPr>
          <p:cNvSpPr txBox="1"/>
          <p:nvPr/>
        </p:nvSpPr>
        <p:spPr>
          <a:xfrm>
            <a:off x="2715065" y="590843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</a:t>
            </a:r>
            <a:r>
              <a:rPr lang="en-US" dirty="0" err="1"/>
              <a:t>mX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20AC8-151A-4486-A292-0CF479D8EA70}"/>
              </a:ext>
            </a:extLst>
          </p:cNvPr>
          <p:cNvSpPr txBox="1"/>
          <p:nvPr/>
        </p:nvSpPr>
        <p:spPr>
          <a:xfrm>
            <a:off x="8747673" y="590843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</a:t>
            </a:r>
            <a:r>
              <a:rPr lang="en-US" dirty="0" err="1"/>
              <a:t>mX</a:t>
            </a:r>
            <a:r>
              <a:rPr lang="en-US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334981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068D-4F1F-4DD3-B9F0-E23C393E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C83B8-A736-4923-BC5D-AF4B8D27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293" r="42770" b="23885"/>
          <a:stretch/>
        </p:blipFill>
        <p:spPr>
          <a:xfrm>
            <a:off x="1453488" y="1441032"/>
            <a:ext cx="9285024" cy="5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3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9D1F0-D1F4-4D99-81FA-F025737D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3E32D104-BB6A-4687-BBC9-6DF01001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7516A-3D07-4D12-8716-B17A7540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spc="800"/>
              <a:t>Introduction to the project.</a:t>
            </a:r>
            <a:endParaRPr lang="en-US" sz="4800" spc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7A2AD7-60CD-43CC-85A6-2743892E4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Information">
            <a:extLst>
              <a:ext uri="{FF2B5EF4-FFF2-40B4-BE49-F238E27FC236}">
                <a16:creationId xmlns:a16="http://schemas.microsoft.com/office/drawing/2014/main" id="{F2BB13AF-F838-4C23-816E-5CB3B1F6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3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187F966-EB40-4599-A858-1E0E3894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385" y="502983"/>
            <a:ext cx="6553230" cy="5852034"/>
          </a:xfrm>
        </p:spPr>
      </p:pic>
    </p:spTree>
    <p:extLst>
      <p:ext uri="{BB962C8B-B14F-4D97-AF65-F5344CB8AC3E}">
        <p14:creationId xmlns:p14="http://schemas.microsoft.com/office/powerpoint/2010/main" val="2915692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64D3B6-701B-431D-B162-09014398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51B64-F057-412C-AB4B-A4DE25F4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E99B0-0689-45EE-B2FD-FECDA65B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76CE538-DA17-4A59-8876-5BC54E3F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3E1E1-E99E-42AD-86E6-D3A0E826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909" y="1191153"/>
            <a:ext cx="4641378" cy="35796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6600" spc="800" dirty="0"/>
            </a:br>
            <a:r>
              <a:rPr lang="en-US" sz="6000" spc="800" dirty="0"/>
              <a:t>Building an ANN model</a:t>
            </a:r>
            <a:endParaRPr lang="en-US" sz="6600" spc="800" dirty="0"/>
          </a:p>
        </p:txBody>
      </p: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10919276-DFB0-4AB7-BD7D-1BB04684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6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C008-E38D-44BF-BCDF-0015E36C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917FA8-A80D-40F7-A259-D6DFA4B19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9231" y="1791656"/>
            <a:ext cx="7917552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Importing the dataset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'SNAKE_A.csv'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dataset.dropna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dataset.iloc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].values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dataset.iloc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6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D7A-0178-435F-B807-CF6E1DE3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feature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CC7EF9-44FA-47D3-9FBC-F2AE81F64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785752"/>
            <a:ext cx="9206366" cy="34932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making prediction column as categorical.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y.reshape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ohe.fit_transform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4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A327-E406-4E2E-A497-D801451F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C0300-EEB5-4ABF-882A-DC1D9DB64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963" y="2466827"/>
            <a:ext cx="8248074" cy="3216519"/>
          </a:xfrm>
        </p:spPr>
      </p:pic>
    </p:spTree>
    <p:extLst>
      <p:ext uri="{BB962C8B-B14F-4D97-AF65-F5344CB8AC3E}">
        <p14:creationId xmlns:p14="http://schemas.microsoft.com/office/powerpoint/2010/main" val="3028619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94FB-47E0-4F8B-9BC1-4AE06BF6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53A4F1-8E81-42E8-9709-81A356E50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798" y="1787644"/>
            <a:ext cx="8991564" cy="25237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for training and testing.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altLang="en-US" sz="2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18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6892-07E1-4756-8806-B9A86C2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Initializing neural network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32C344-9493-423C-BF9C-A235EC856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104204"/>
            <a:ext cx="6199133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#Initializing Neural Network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49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43E2-4746-4611-A238-78E9855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hidden layer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E2CD73-D7FD-41B3-A7DF-1C7ADFA0D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559306"/>
            <a:ext cx="10289293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 the input layer and the first hidden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(Dense(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output_dim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'uniform'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83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27A7-6F87-446B-88BE-0467CE15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relu</a:t>
            </a:r>
            <a:endParaRPr lang="en-IN" dirty="0"/>
          </a:p>
        </p:txBody>
      </p:sp>
      <p:pic>
        <p:nvPicPr>
          <p:cNvPr id="14338" name="Picture 2" descr="Image result for relu">
            <a:extLst>
              <a:ext uri="{FF2B5EF4-FFF2-40B4-BE49-F238E27FC236}">
                <a16:creationId xmlns:a16="http://schemas.microsoft.com/office/drawing/2014/main" id="{089EBFBE-3EE9-4B39-894C-F934E93BBA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83" y="1715700"/>
            <a:ext cx="5771843" cy="44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3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43E2-4746-4611-A238-78E9855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hidden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50ABE2-6E01-422B-A5CF-5A578C15F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559306"/>
            <a:ext cx="10280378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Adding the input layer and the second hidden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layer.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(Dense(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output_dim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'uniform'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85B7-4EDC-4E67-8CFF-0B37DA19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5444-C003-48E1-A6F9-5C4039D4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Snake Game.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Rules to 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8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43E2-4746-4611-A238-78E9855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OUT-put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DEBAEC-06C8-44A0-9E28-B37DF3DBA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774751"/>
            <a:ext cx="877676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Adding the output layer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(Dense(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output_dim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'uniform’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43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1C16-B424-4EAE-AA03-CA7349B6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Soft-max</a:t>
            </a:r>
          </a:p>
        </p:txBody>
      </p:sp>
      <p:pic>
        <p:nvPicPr>
          <p:cNvPr id="15362" name="Picture 2" descr="Related image">
            <a:extLst>
              <a:ext uri="{FF2B5EF4-FFF2-40B4-BE49-F238E27FC236}">
                <a16:creationId xmlns:a16="http://schemas.microsoft.com/office/drawing/2014/main" id="{2F0EFBC3-DC01-4275-AD02-B5714122F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50" y="1822568"/>
            <a:ext cx="7820523" cy="16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Image result for softmax">
            <a:extLst>
              <a:ext uri="{FF2B5EF4-FFF2-40B4-BE49-F238E27FC236}">
                <a16:creationId xmlns:a16="http://schemas.microsoft.com/office/drawing/2014/main" id="{66851726-3D0F-4F2D-9F62-E4BCBF79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50" y="3896728"/>
            <a:ext cx="6022476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52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43E2-4746-4611-A238-78E9855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optimizer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C9197C-8768-4876-85C2-59D1DEAA3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820918"/>
            <a:ext cx="10065576" cy="25237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optimizer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Adam_opt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optimizers.Adam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beta_1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beta_2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0.999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10E-8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en-US" sz="2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80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6FF-BFBC-4D47-80A7-3FD88617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1E5E3-9FBB-4225-9DDC-1F61207C0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8" t="21114" r="52000" b="24295"/>
          <a:stretch/>
        </p:blipFill>
        <p:spPr>
          <a:xfrm>
            <a:off x="1962442" y="1833278"/>
            <a:ext cx="7939797" cy="46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9ED4-6C68-41C6-8A8A-3A8DBDE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Adam optimizer</a:t>
            </a:r>
          </a:p>
        </p:txBody>
      </p:sp>
      <p:pic>
        <p:nvPicPr>
          <p:cNvPr id="16386" name="Picture 2" descr="Image result for adam optimizer image">
            <a:extLst>
              <a:ext uri="{FF2B5EF4-FFF2-40B4-BE49-F238E27FC236}">
                <a16:creationId xmlns:a16="http://schemas.microsoft.com/office/drawing/2014/main" id="{B002BA37-7676-4162-964F-99D54128B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6461" r="6816" b="8806"/>
          <a:stretch/>
        </p:blipFill>
        <p:spPr bwMode="auto">
          <a:xfrm>
            <a:off x="3962400" y="1563756"/>
            <a:ext cx="4585252" cy="45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57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43E2-4746-4611-A238-78E9855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F525B-EA0A-4AA2-99BA-AC239C08B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559306"/>
            <a:ext cx="834715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Compiling Neural Network.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Adam_opt</a:t>
            </a:r>
            <a:r>
              <a:rPr lang="en-US" altLang="en-US" sz="2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'accuracy’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1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43E2-4746-4611-A238-78E9855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and compilation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BA42C0-C94F-426A-B82F-24B34BF4D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1697532"/>
            <a:ext cx="9850774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Fitting our model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epochs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Evaluate the model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%.2f%%"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(scores[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28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D051-A635-4755-8FDE-328FCC78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the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5E4BCB-5AA6-41FE-A800-6686D9F2F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523998"/>
            <a:ext cx="6554115" cy="1810003"/>
          </a:xfrm>
        </p:spPr>
      </p:pic>
    </p:spTree>
    <p:extLst>
      <p:ext uri="{BB962C8B-B14F-4D97-AF65-F5344CB8AC3E}">
        <p14:creationId xmlns:p14="http://schemas.microsoft.com/office/powerpoint/2010/main" val="2091100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64D3B6-701B-431D-B162-09014398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C51B64-F057-412C-AB4B-A4DE25F4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E99B0-0689-45EE-B2FD-FECDA65B3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76CE538-DA17-4A59-8876-5BC54E3F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8F55-B12F-4791-ACBD-4EA09A7C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96" y="1525801"/>
            <a:ext cx="4216961" cy="34394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spc="800" dirty="0"/>
              <a:t>Playing game using our model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AF45CD0A-1EDC-4ECC-8C3E-97B160C9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8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6E47-8E0F-41B8-AA6B-E88F240E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predicting directions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BFE02-C188-401B-9F90-85E2FF45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399676"/>
            <a:ext cx="6582694" cy="3581900"/>
          </a:xfrm>
        </p:spPr>
      </p:pic>
    </p:spTree>
    <p:extLst>
      <p:ext uri="{BB962C8B-B14F-4D97-AF65-F5344CB8AC3E}">
        <p14:creationId xmlns:p14="http://schemas.microsoft.com/office/powerpoint/2010/main" val="33827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2B99D1F0-D1F4-4D99-81FA-F025737D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3E32D104-BB6A-4687-BBC9-6DF01001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0BF90-65B5-4C03-ACE7-34A0BE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800" spc="800"/>
            </a:br>
            <a:r>
              <a:rPr lang="en-US" sz="4800" spc="800"/>
              <a:t>Introduction To snake game.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7A2AD7-60CD-43CC-85A6-2743892E4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Screen of a cell phone&#10;&#10;Description generated with high confidence">
            <a:extLst>
              <a:ext uri="{FF2B5EF4-FFF2-40B4-BE49-F238E27FC236}">
                <a16:creationId xmlns:a16="http://schemas.microsoft.com/office/drawing/2014/main" id="{92B1A7A2-4D8F-49DE-A308-D98A4F10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139364"/>
            <a:ext cx="3995592" cy="2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3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F1694136-0553-455D-A725-19D12054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DD469-D1ED-454C-B2F5-CE035903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9D1F0-D1F4-4D99-81FA-F025737D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3E32D104-BB6A-4687-BBC9-6DF01001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913A0-7D97-4FDF-9642-8AD9ADE0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0" spc="8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7A2AD7-60CD-43CC-85A6-2743892E4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1CF0A51-DDDA-4A9F-96CE-B90AE9D7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374ED80-45FF-4F86-B49C-1306F7061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ED5847CD-959D-4EEF-A551-65942EBC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64DD9-D8CE-4C57-8C7D-B91A26C2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Rules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CC0B614-29D2-4FBD-9F99-0F394A803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0C03-D231-40EC-BED4-25ADA41F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Can move forward only.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Can turn left or right.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the head touches the boundaries or its body itself the snake dies.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Grows in size after eating food.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Gets points for every food it eats.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Eat as much food as it needs.</a:t>
            </a:r>
          </a:p>
        </p:txBody>
      </p:sp>
      <p:pic>
        <p:nvPicPr>
          <p:cNvPr id="19" name="Graphic 6" descr="Confused Face with No Fill">
            <a:extLst>
              <a:ext uri="{FF2B5EF4-FFF2-40B4-BE49-F238E27FC236}">
                <a16:creationId xmlns:a16="http://schemas.microsoft.com/office/drawing/2014/main" id="{85565028-8186-42CC-BA37-1E5AD625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3E0-372A-48B4-B185-CA0F4211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E2F5-4F92-462B-882B-FA662E5AC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endParaRPr lang="en-US"/>
          </a:p>
          <a:p>
            <a:r>
              <a:rPr lang="en-US"/>
              <a:t>Software Required.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Packages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0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BD22-2417-4D9A-A67E-092D832F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Software Required.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C4CF-0574-4E57-AABD-C6EF639F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Python 3.5.2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PyCharm.</a:t>
            </a:r>
          </a:p>
        </p:txBody>
      </p:sp>
    </p:spTree>
    <p:extLst>
      <p:ext uri="{BB962C8B-B14F-4D97-AF65-F5344CB8AC3E}">
        <p14:creationId xmlns:p14="http://schemas.microsoft.com/office/powerpoint/2010/main" val="166715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9B8E-E02F-47A4-948F-3D6F8BC8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Packages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D242A-BED6-4BF3-9654-4212E729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856630"/>
            <a:ext cx="4711800" cy="21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137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CB2E3860EC24C90549B3CA0EE459B" ma:contentTypeVersion="11" ma:contentTypeDescription="Create a new document." ma:contentTypeScope="" ma:versionID="2d77a267b9ca2342218b35eff2ae1386">
  <xsd:schema xmlns:xsd="http://www.w3.org/2001/XMLSchema" xmlns:xs="http://www.w3.org/2001/XMLSchema" xmlns:p="http://schemas.microsoft.com/office/2006/metadata/properties" xmlns:ns2="fa702c94-e339-419a-8fbe-e8b21a472d4a" xmlns:ns3="64775ab6-253b-46d0-898a-ee1503a1cd86" targetNamespace="http://schemas.microsoft.com/office/2006/metadata/properties" ma:root="true" ma:fieldsID="63a0796fd681b8d5bb17fd0eb749c3c2" ns2:_="" ns3:_="">
    <xsd:import namespace="fa702c94-e339-419a-8fbe-e8b21a472d4a"/>
    <xsd:import namespace="64775ab6-253b-46d0-898a-ee1503a1cd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icrosoft_x0020_Visual_x0020_Studio_x0020_ALM_x0020_Virtual_x0020_Machine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02c94-e339-419a-8fbe-e8b21a472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icrosoft_x0020_Visual_x0020_Studio_x0020_ALM_x0020_Virtual_x0020_Machine" ma:index="10" nillable="true" ma:displayName="Topics" ma:internalName="Microsoft_x0020_Visual_x0020_Studio_x0020_ALM_x0020_Virtual_x0020_Machine">
      <xsd:simpleType>
        <xsd:restriction base="dms:Text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75ab6-253b-46d0-898a-ee1503a1c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crosoft_x0020_Visual_x0020_Studio_x0020_ALM_x0020_Virtual_x0020_Machine xmlns="fa702c94-e339-419a-8fbe-e8b21a472d4a" xsi:nil="true"/>
  </documentManagement>
</p:properties>
</file>

<file path=customXml/itemProps1.xml><?xml version="1.0" encoding="utf-8"?>
<ds:datastoreItem xmlns:ds="http://schemas.openxmlformats.org/officeDocument/2006/customXml" ds:itemID="{91D01AD8-18D9-4615-B946-DC1C6633CCA8}"/>
</file>

<file path=customXml/itemProps2.xml><?xml version="1.0" encoding="utf-8"?>
<ds:datastoreItem xmlns:ds="http://schemas.openxmlformats.org/officeDocument/2006/customXml" ds:itemID="{BEF1A11E-A30B-4894-B3D0-80FD69FB7DC1}"/>
</file>

<file path=customXml/itemProps3.xml><?xml version="1.0" encoding="utf-8"?>
<ds:datastoreItem xmlns:ds="http://schemas.openxmlformats.org/officeDocument/2006/customXml" ds:itemID="{673BD2C5-46A3-43AE-A9FD-3F59D51ADE98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146</TotalTime>
  <Words>388</Words>
  <Application>Microsoft Office PowerPoint</Application>
  <PresentationFormat>Widescreen</PresentationFormat>
  <Paragraphs>164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Courier New</vt:lpstr>
      <vt:lpstr>Gill Sans MT</vt:lpstr>
      <vt:lpstr>Impact</vt:lpstr>
      <vt:lpstr>Badge</vt:lpstr>
      <vt:lpstr>PowerPoint Presentation</vt:lpstr>
      <vt:lpstr>Contents</vt:lpstr>
      <vt:lpstr>Introduction to the project.</vt:lpstr>
      <vt:lpstr> Game.</vt:lpstr>
      <vt:lpstr> Introduction To snake game.</vt:lpstr>
      <vt:lpstr> Rules</vt:lpstr>
      <vt:lpstr> Requirements.</vt:lpstr>
      <vt:lpstr> Software Required.</vt:lpstr>
      <vt:lpstr> Packages Used.</vt:lpstr>
      <vt:lpstr>Game logic</vt:lpstr>
      <vt:lpstr> Game Logic.</vt:lpstr>
      <vt:lpstr> Snake class.</vt:lpstr>
      <vt:lpstr> food class.</vt:lpstr>
      <vt:lpstr> Initializing the pygame window.</vt:lpstr>
      <vt:lpstr> working of Game in every frame.</vt:lpstr>
      <vt:lpstr>Check for certain Situations.</vt:lpstr>
      <vt:lpstr> Check for certain Situations.</vt:lpstr>
      <vt:lpstr> Check Obstacles.</vt:lpstr>
      <vt:lpstr> Check Angle.</vt:lpstr>
      <vt:lpstr> Status.</vt:lpstr>
      <vt:lpstr> Co-ordinates.</vt:lpstr>
      <vt:lpstr>Data  Set</vt:lpstr>
      <vt:lpstr> Data Set.</vt:lpstr>
      <vt:lpstr>Artificial Neural Network</vt:lpstr>
      <vt:lpstr>What is Ann ?</vt:lpstr>
      <vt:lpstr>PowerPoint Presentation</vt:lpstr>
      <vt:lpstr>PowerPoint Presentation</vt:lpstr>
      <vt:lpstr>BIAS</vt:lpstr>
      <vt:lpstr>ACTIVATION FUNCTION</vt:lpstr>
      <vt:lpstr>PowerPoint Presentation</vt:lpstr>
      <vt:lpstr> Building an ANN model</vt:lpstr>
      <vt:lpstr>Importing data</vt:lpstr>
      <vt:lpstr>Categorical feature</vt:lpstr>
      <vt:lpstr>One hot encoder </vt:lpstr>
      <vt:lpstr>Splitting data</vt:lpstr>
      <vt:lpstr>Initializing neural network</vt:lpstr>
      <vt:lpstr>1ST hidden layer</vt:lpstr>
      <vt:lpstr>relu</vt:lpstr>
      <vt:lpstr>2nd hidden layer</vt:lpstr>
      <vt:lpstr>OUT-put layer</vt:lpstr>
      <vt:lpstr>Soft-max</vt:lpstr>
      <vt:lpstr>Creating optimizer</vt:lpstr>
      <vt:lpstr>MOMENT</vt:lpstr>
      <vt:lpstr>Adam optimizer</vt:lpstr>
      <vt:lpstr>compilation</vt:lpstr>
      <vt:lpstr>Fitting and compilation</vt:lpstr>
      <vt:lpstr>Saving the model</vt:lpstr>
      <vt:lpstr>Playing game using our model</vt:lpstr>
      <vt:lpstr> predicting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Raj</dc:creator>
  <cp:lastModifiedBy>Vivek Raj</cp:lastModifiedBy>
  <cp:revision>61</cp:revision>
  <dcterms:created xsi:type="dcterms:W3CDTF">2018-09-08T05:04:34Z</dcterms:created>
  <dcterms:modified xsi:type="dcterms:W3CDTF">2018-09-17T08:44:05Z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0x010100C91CB2E3860EC24C90549B3CA0EE459B</vt:lpwstr>
  </property>
</Properties>
</file>