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57" r:id="rId4"/>
    <p:sldId id="258" r:id="rId5"/>
    <p:sldId id="259" r:id="rId6"/>
    <p:sldId id="262" r:id="rId7"/>
    <p:sldId id="263" r:id="rId8"/>
    <p:sldId id="264" r:id="rId9"/>
    <p:sldId id="265" r:id="rId10"/>
    <p:sldId id="266" r:id="rId11"/>
    <p:sldId id="267" r:id="rId12"/>
    <p:sldId id="268" r:id="rId13"/>
    <p:sldId id="269" r:id="rId14"/>
    <p:sldId id="270" r:id="rId15"/>
    <p:sldId id="271" r:id="rId16"/>
    <p:sldId id="26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43"/>
      </p:cViewPr>
      <p:guideLst/>
    </p:cSldViewPr>
  </p:slideViewPr>
  <p:outlineViewPr>
    <p:cViewPr>
      <p:scale>
        <a:sx n="33" d="100"/>
        <a:sy n="33" d="100"/>
      </p:scale>
      <p:origin x="0" y="-14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43625-CE25-42A0-8F11-C04A706304F6}" type="datetimeFigureOut">
              <a:rPr lang="en-IN" smtClean="0"/>
              <a:t>20-03-2025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478AA-F650-4D43-98B1-CE6AC9EC5BB5}" type="slidenum">
              <a:rPr lang="en-IN" smtClean="0"/>
              <a:t>‹#›</a:t>
            </a:fld>
            <a:endParaRPr lang="en-IN"/>
          </a:p>
        </p:txBody>
      </p:sp>
    </p:spTree>
    <p:extLst>
      <p:ext uri="{BB962C8B-B14F-4D97-AF65-F5344CB8AC3E}">
        <p14:creationId xmlns:p14="http://schemas.microsoft.com/office/powerpoint/2010/main" val="3658618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B741-3C46-CC5F-C4F0-2295CA18B7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91636C-A3AE-940C-ADCA-8224A95EBC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B06A06-946A-4040-9931-4D1B1B5EA6B0}"/>
              </a:ext>
            </a:extLst>
          </p:cNvPr>
          <p:cNvSpPr>
            <a:spLocks noGrp="1"/>
          </p:cNvSpPr>
          <p:nvPr>
            <p:ph type="dt" sz="half" idx="10"/>
          </p:nvPr>
        </p:nvSpPr>
        <p:spPr/>
        <p:txBody>
          <a:bodyPr/>
          <a:lstStyle/>
          <a:p>
            <a:fld id="{91EB1DF2-707E-4E26-82FA-9CF652F8D294}" type="datetime1">
              <a:rPr lang="en-IN" smtClean="0"/>
              <a:t>20-03-2025</a:t>
            </a:fld>
            <a:endParaRPr lang="en-IN"/>
          </a:p>
        </p:txBody>
      </p:sp>
      <p:sp>
        <p:nvSpPr>
          <p:cNvPr id="5" name="Footer Placeholder 4">
            <a:extLst>
              <a:ext uri="{FF2B5EF4-FFF2-40B4-BE49-F238E27FC236}">
                <a16:creationId xmlns:a16="http://schemas.microsoft.com/office/drawing/2014/main" id="{01E7DD26-326B-9AA4-B392-CBFA97DF1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0B5CC-069F-456A-288D-7788351E7390}"/>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1275047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1B1-E554-6668-7180-5B1309E4EE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42BB2D-B6A3-3D03-03B3-04FE62A708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983150-613B-27DD-D3DD-0307A8CAEA1A}"/>
              </a:ext>
            </a:extLst>
          </p:cNvPr>
          <p:cNvSpPr>
            <a:spLocks noGrp="1"/>
          </p:cNvSpPr>
          <p:nvPr>
            <p:ph type="dt" sz="half" idx="10"/>
          </p:nvPr>
        </p:nvSpPr>
        <p:spPr/>
        <p:txBody>
          <a:bodyPr/>
          <a:lstStyle/>
          <a:p>
            <a:fld id="{15EC6D03-CDA4-4222-AD45-74166F0ED6B6}" type="datetime1">
              <a:rPr lang="en-IN" smtClean="0"/>
              <a:t>20-03-2025</a:t>
            </a:fld>
            <a:endParaRPr lang="en-IN"/>
          </a:p>
        </p:txBody>
      </p:sp>
      <p:sp>
        <p:nvSpPr>
          <p:cNvPr id="5" name="Footer Placeholder 4">
            <a:extLst>
              <a:ext uri="{FF2B5EF4-FFF2-40B4-BE49-F238E27FC236}">
                <a16:creationId xmlns:a16="http://schemas.microsoft.com/office/drawing/2014/main" id="{D50FBA6B-D801-5D16-B734-35BD9A5510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ECE2E7-31A2-EAA1-C56E-836EFBDF1D9D}"/>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393754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FFDF15-A938-DD37-F86D-D6B1DE34E4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7A3500-CDAD-2221-BC1B-CFAABDFA2F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2D651-A6EE-058B-96B6-2A5D344D0E70}"/>
              </a:ext>
            </a:extLst>
          </p:cNvPr>
          <p:cNvSpPr>
            <a:spLocks noGrp="1"/>
          </p:cNvSpPr>
          <p:nvPr>
            <p:ph type="dt" sz="half" idx="10"/>
          </p:nvPr>
        </p:nvSpPr>
        <p:spPr/>
        <p:txBody>
          <a:bodyPr/>
          <a:lstStyle/>
          <a:p>
            <a:fld id="{686B6606-B097-4397-9AFA-0D939062DA66}" type="datetime1">
              <a:rPr lang="en-IN" smtClean="0"/>
              <a:t>20-03-2025</a:t>
            </a:fld>
            <a:endParaRPr lang="en-IN"/>
          </a:p>
        </p:txBody>
      </p:sp>
      <p:sp>
        <p:nvSpPr>
          <p:cNvPr id="5" name="Footer Placeholder 4">
            <a:extLst>
              <a:ext uri="{FF2B5EF4-FFF2-40B4-BE49-F238E27FC236}">
                <a16:creationId xmlns:a16="http://schemas.microsoft.com/office/drawing/2014/main" id="{9BFCFB82-05F6-3365-9C98-148BAA897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4371B-0B56-C1FF-D706-DAE1C98155E8}"/>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4216171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1484-F5C7-322C-832C-81853A08E7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8207C-035F-82F9-05E8-2F37E4297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A54A88-B228-13BF-F5D7-BE062CAFED5B}"/>
              </a:ext>
            </a:extLst>
          </p:cNvPr>
          <p:cNvSpPr>
            <a:spLocks noGrp="1"/>
          </p:cNvSpPr>
          <p:nvPr>
            <p:ph type="dt" sz="half" idx="10"/>
          </p:nvPr>
        </p:nvSpPr>
        <p:spPr/>
        <p:txBody>
          <a:bodyPr/>
          <a:lstStyle/>
          <a:p>
            <a:fld id="{C3A0E508-E5DA-419C-BD26-75CA43E40A49}" type="datetime1">
              <a:rPr lang="en-IN" smtClean="0"/>
              <a:t>20-03-2025</a:t>
            </a:fld>
            <a:endParaRPr lang="en-IN"/>
          </a:p>
        </p:txBody>
      </p:sp>
      <p:sp>
        <p:nvSpPr>
          <p:cNvPr id="5" name="Footer Placeholder 4">
            <a:extLst>
              <a:ext uri="{FF2B5EF4-FFF2-40B4-BE49-F238E27FC236}">
                <a16:creationId xmlns:a16="http://schemas.microsoft.com/office/drawing/2014/main" id="{4E3D8861-7892-7AEB-0830-3FE7CB6825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41736D-8813-D878-0889-B4BB93095B79}"/>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225339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8C7C-352E-535E-26A9-8FD2D0D0D1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2F5598-CFEA-B191-85E7-4457FC99D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ABAC7-DCF4-482D-C42B-793F6732CE7E}"/>
              </a:ext>
            </a:extLst>
          </p:cNvPr>
          <p:cNvSpPr>
            <a:spLocks noGrp="1"/>
          </p:cNvSpPr>
          <p:nvPr>
            <p:ph type="dt" sz="half" idx="10"/>
          </p:nvPr>
        </p:nvSpPr>
        <p:spPr/>
        <p:txBody>
          <a:bodyPr/>
          <a:lstStyle/>
          <a:p>
            <a:fld id="{1D2DDF72-2D95-4807-B88C-08C512CB85BE}" type="datetime1">
              <a:rPr lang="en-IN" smtClean="0"/>
              <a:t>20-03-2025</a:t>
            </a:fld>
            <a:endParaRPr lang="en-IN"/>
          </a:p>
        </p:txBody>
      </p:sp>
      <p:sp>
        <p:nvSpPr>
          <p:cNvPr id="5" name="Footer Placeholder 4">
            <a:extLst>
              <a:ext uri="{FF2B5EF4-FFF2-40B4-BE49-F238E27FC236}">
                <a16:creationId xmlns:a16="http://schemas.microsoft.com/office/drawing/2014/main" id="{B860367A-79FE-C14E-CB07-ED45F0E8D6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0F659B-E3BD-9D91-3138-447B0B49855F}"/>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3229745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CD2CF-C0D1-77F4-A08B-CB4A79281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4A10CB-CE0A-1B2C-167B-55AF5CB923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2683B3-0A08-CE80-58F8-CB7205548105}"/>
              </a:ext>
            </a:extLst>
          </p:cNvPr>
          <p:cNvSpPr>
            <a:spLocks noGrp="1"/>
          </p:cNvSpPr>
          <p:nvPr>
            <p:ph type="dt" sz="half" idx="10"/>
          </p:nvPr>
        </p:nvSpPr>
        <p:spPr/>
        <p:txBody>
          <a:bodyPr/>
          <a:lstStyle/>
          <a:p>
            <a:fld id="{E39EAE7D-E871-460A-9AE8-05E5DA8D5C95}" type="datetime1">
              <a:rPr lang="en-IN" smtClean="0"/>
              <a:t>20-03-2025</a:t>
            </a:fld>
            <a:endParaRPr lang="en-IN"/>
          </a:p>
        </p:txBody>
      </p:sp>
      <p:sp>
        <p:nvSpPr>
          <p:cNvPr id="5" name="Footer Placeholder 4">
            <a:extLst>
              <a:ext uri="{FF2B5EF4-FFF2-40B4-BE49-F238E27FC236}">
                <a16:creationId xmlns:a16="http://schemas.microsoft.com/office/drawing/2014/main" id="{288A5061-6C52-C2DA-013C-5B47B88EF8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A33D3-04C1-7A04-7522-BFFE619D685E}"/>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2134980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B975-E02C-1A79-2F15-0F81375F79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A89590-B3B6-CAD4-570F-CB05290557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304008-5F68-AA3F-1AC8-4BA2E792B1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A37FA4-B55A-A8B3-3DDA-083B5B6FA8AB}"/>
              </a:ext>
            </a:extLst>
          </p:cNvPr>
          <p:cNvSpPr>
            <a:spLocks noGrp="1"/>
          </p:cNvSpPr>
          <p:nvPr>
            <p:ph type="dt" sz="half" idx="10"/>
          </p:nvPr>
        </p:nvSpPr>
        <p:spPr/>
        <p:txBody>
          <a:bodyPr/>
          <a:lstStyle/>
          <a:p>
            <a:fld id="{37CAF761-2C26-444E-81CE-164D41B48E80}" type="datetime1">
              <a:rPr lang="en-IN" smtClean="0"/>
              <a:t>20-03-2025</a:t>
            </a:fld>
            <a:endParaRPr lang="en-IN"/>
          </a:p>
        </p:txBody>
      </p:sp>
      <p:sp>
        <p:nvSpPr>
          <p:cNvPr id="6" name="Footer Placeholder 5">
            <a:extLst>
              <a:ext uri="{FF2B5EF4-FFF2-40B4-BE49-F238E27FC236}">
                <a16:creationId xmlns:a16="http://schemas.microsoft.com/office/drawing/2014/main" id="{3AAF5814-255F-1782-E056-E82D170FC0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75E3FF-859A-09A3-D285-12E17FDE54CC}"/>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1776172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5EA1-2054-F421-F0B3-7C3C336092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B7A078-316A-8ABF-2F79-ABE52C7C0F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1D10B-9CC0-1312-EBF3-205B2523A0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1FF94D-CAE3-2C87-E6E7-EB35E895C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E96B4-61BC-EFDC-7804-F03CDD157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47F9D5-26CC-54DA-9632-55A79F5F2F73}"/>
              </a:ext>
            </a:extLst>
          </p:cNvPr>
          <p:cNvSpPr>
            <a:spLocks noGrp="1"/>
          </p:cNvSpPr>
          <p:nvPr>
            <p:ph type="dt" sz="half" idx="10"/>
          </p:nvPr>
        </p:nvSpPr>
        <p:spPr/>
        <p:txBody>
          <a:bodyPr/>
          <a:lstStyle/>
          <a:p>
            <a:fld id="{ABF162E7-C5B2-4CE4-8BAA-BB5266333B12}" type="datetime1">
              <a:rPr lang="en-IN" smtClean="0"/>
              <a:t>20-03-2025</a:t>
            </a:fld>
            <a:endParaRPr lang="en-IN"/>
          </a:p>
        </p:txBody>
      </p:sp>
      <p:sp>
        <p:nvSpPr>
          <p:cNvPr id="8" name="Footer Placeholder 7">
            <a:extLst>
              <a:ext uri="{FF2B5EF4-FFF2-40B4-BE49-F238E27FC236}">
                <a16:creationId xmlns:a16="http://schemas.microsoft.com/office/drawing/2014/main" id="{D71806C0-A9E6-65AD-2F86-FF62D34199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F38DDA-DDEA-ADA7-4EF0-D0505359F86F}"/>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838404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CFEE-8142-C4FA-4A0C-A02B3FB652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36C8FB-E671-6FAF-85A3-46742875D6AF}"/>
              </a:ext>
            </a:extLst>
          </p:cNvPr>
          <p:cNvSpPr>
            <a:spLocks noGrp="1"/>
          </p:cNvSpPr>
          <p:nvPr>
            <p:ph type="dt" sz="half" idx="10"/>
          </p:nvPr>
        </p:nvSpPr>
        <p:spPr/>
        <p:txBody>
          <a:bodyPr/>
          <a:lstStyle/>
          <a:p>
            <a:fld id="{22991B94-E20C-495B-8064-F63574CE4EF5}" type="datetime1">
              <a:rPr lang="en-IN" smtClean="0"/>
              <a:t>20-03-2025</a:t>
            </a:fld>
            <a:endParaRPr lang="en-IN"/>
          </a:p>
        </p:txBody>
      </p:sp>
      <p:sp>
        <p:nvSpPr>
          <p:cNvPr id="4" name="Footer Placeholder 3">
            <a:extLst>
              <a:ext uri="{FF2B5EF4-FFF2-40B4-BE49-F238E27FC236}">
                <a16:creationId xmlns:a16="http://schemas.microsoft.com/office/drawing/2014/main" id="{884DB5A6-5850-B600-9BA7-70F7414228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312DCE-AFD3-0F86-83FC-280F72889FBC}"/>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1018044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B3E26-559A-EBE2-D252-EA7683DC9A24}"/>
              </a:ext>
            </a:extLst>
          </p:cNvPr>
          <p:cNvSpPr>
            <a:spLocks noGrp="1"/>
          </p:cNvSpPr>
          <p:nvPr>
            <p:ph type="dt" sz="half" idx="10"/>
          </p:nvPr>
        </p:nvSpPr>
        <p:spPr/>
        <p:txBody>
          <a:bodyPr/>
          <a:lstStyle/>
          <a:p>
            <a:fld id="{6364486F-E188-4B6C-89A5-BF5CC95A4492}" type="datetime1">
              <a:rPr lang="en-IN" smtClean="0"/>
              <a:t>20-03-2025</a:t>
            </a:fld>
            <a:endParaRPr lang="en-IN"/>
          </a:p>
        </p:txBody>
      </p:sp>
      <p:sp>
        <p:nvSpPr>
          <p:cNvPr id="3" name="Footer Placeholder 2">
            <a:extLst>
              <a:ext uri="{FF2B5EF4-FFF2-40B4-BE49-F238E27FC236}">
                <a16:creationId xmlns:a16="http://schemas.microsoft.com/office/drawing/2014/main" id="{931D877D-BE5F-F773-1906-BFB0279D51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A79870-B137-4347-7992-542875D4414E}"/>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2777528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6A91-B123-E61E-18D2-0829F7B32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9813BD-082A-8EC2-ACE3-33EB31269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C8F545-D099-F030-AE9A-1C4FF2601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A475C-1294-C066-AF85-92B5F8BE36AA}"/>
              </a:ext>
            </a:extLst>
          </p:cNvPr>
          <p:cNvSpPr>
            <a:spLocks noGrp="1"/>
          </p:cNvSpPr>
          <p:nvPr>
            <p:ph type="dt" sz="half" idx="10"/>
          </p:nvPr>
        </p:nvSpPr>
        <p:spPr/>
        <p:txBody>
          <a:bodyPr/>
          <a:lstStyle/>
          <a:p>
            <a:fld id="{E310E0A1-42DA-4B97-977B-6FC8D6637FBF}" type="datetime1">
              <a:rPr lang="en-IN" smtClean="0"/>
              <a:t>20-03-2025</a:t>
            </a:fld>
            <a:endParaRPr lang="en-IN"/>
          </a:p>
        </p:txBody>
      </p:sp>
      <p:sp>
        <p:nvSpPr>
          <p:cNvPr id="6" name="Footer Placeholder 5">
            <a:extLst>
              <a:ext uri="{FF2B5EF4-FFF2-40B4-BE49-F238E27FC236}">
                <a16:creationId xmlns:a16="http://schemas.microsoft.com/office/drawing/2014/main" id="{FB050513-5923-1B29-6484-C8AB98A5A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37976D-F27E-C7AA-F706-6FB7C7680BD0}"/>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4006043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62A9-3C68-0D45-3A56-E26E369B90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ED7A25-0295-C5CE-FA1C-CF4663CCD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3E3A73-E00B-B4E0-8F95-C41E74C55119}"/>
              </a:ext>
            </a:extLst>
          </p:cNvPr>
          <p:cNvSpPr>
            <a:spLocks noGrp="1"/>
          </p:cNvSpPr>
          <p:nvPr>
            <p:ph type="dt" sz="half" idx="10"/>
          </p:nvPr>
        </p:nvSpPr>
        <p:spPr/>
        <p:txBody>
          <a:bodyPr/>
          <a:lstStyle/>
          <a:p>
            <a:fld id="{D7C51FB3-2845-4311-9EE9-07D6E895C03D}" type="datetime1">
              <a:rPr lang="en-IN" smtClean="0"/>
              <a:t>20-03-2025</a:t>
            </a:fld>
            <a:endParaRPr lang="en-IN"/>
          </a:p>
        </p:txBody>
      </p:sp>
      <p:sp>
        <p:nvSpPr>
          <p:cNvPr id="5" name="Footer Placeholder 4">
            <a:extLst>
              <a:ext uri="{FF2B5EF4-FFF2-40B4-BE49-F238E27FC236}">
                <a16:creationId xmlns:a16="http://schemas.microsoft.com/office/drawing/2014/main" id="{7D50456A-C6D0-088D-F5D8-A3895723BA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3CE0B-DCBF-E9C1-B315-0389FC7E890A}"/>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33217986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2581-D443-D314-EF17-6E4E06672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13EDCD-7021-53A4-2A35-42FEBF71F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95A390-492E-1504-C99F-1D6C23D58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D1982-3C13-E16C-1BA9-4F00496F8DA4}"/>
              </a:ext>
            </a:extLst>
          </p:cNvPr>
          <p:cNvSpPr>
            <a:spLocks noGrp="1"/>
          </p:cNvSpPr>
          <p:nvPr>
            <p:ph type="dt" sz="half" idx="10"/>
          </p:nvPr>
        </p:nvSpPr>
        <p:spPr/>
        <p:txBody>
          <a:bodyPr/>
          <a:lstStyle/>
          <a:p>
            <a:fld id="{53FEC7AF-7B94-488D-881B-C05EA4FB78F5}" type="datetime1">
              <a:rPr lang="en-IN" smtClean="0"/>
              <a:t>20-03-2025</a:t>
            </a:fld>
            <a:endParaRPr lang="en-IN"/>
          </a:p>
        </p:txBody>
      </p:sp>
      <p:sp>
        <p:nvSpPr>
          <p:cNvPr id="6" name="Footer Placeholder 5">
            <a:extLst>
              <a:ext uri="{FF2B5EF4-FFF2-40B4-BE49-F238E27FC236}">
                <a16:creationId xmlns:a16="http://schemas.microsoft.com/office/drawing/2014/main" id="{BF9FFEA8-4C0F-DB65-25CA-E352D570E4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777C4-2640-B5A2-3F87-91762D16588A}"/>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3336530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CD84-41B7-E56C-60FB-624F13C748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90AC18-0AFF-4FCD-B1CB-3B4D1C789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88681-4537-2F25-37AE-ED210B5277D4}"/>
              </a:ext>
            </a:extLst>
          </p:cNvPr>
          <p:cNvSpPr>
            <a:spLocks noGrp="1"/>
          </p:cNvSpPr>
          <p:nvPr>
            <p:ph type="dt" sz="half" idx="10"/>
          </p:nvPr>
        </p:nvSpPr>
        <p:spPr/>
        <p:txBody>
          <a:bodyPr/>
          <a:lstStyle/>
          <a:p>
            <a:fld id="{859474E6-56C7-4F8F-A1D3-FB0574DA6E63}" type="datetime1">
              <a:rPr lang="en-IN" smtClean="0"/>
              <a:t>20-03-2025</a:t>
            </a:fld>
            <a:endParaRPr lang="en-IN"/>
          </a:p>
        </p:txBody>
      </p:sp>
      <p:sp>
        <p:nvSpPr>
          <p:cNvPr id="5" name="Footer Placeholder 4">
            <a:extLst>
              <a:ext uri="{FF2B5EF4-FFF2-40B4-BE49-F238E27FC236}">
                <a16:creationId xmlns:a16="http://schemas.microsoft.com/office/drawing/2014/main" id="{3B581113-72B3-E470-7A38-383BD0EC12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874ED-5A3D-98C1-1FFC-97C57333055E}"/>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444433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DC3EA-2E18-20C1-107E-DC46100CAE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BDE4E-295E-2E00-8530-C8B24F4EE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1277E4-5E84-C6B2-756B-4369F021873A}"/>
              </a:ext>
            </a:extLst>
          </p:cNvPr>
          <p:cNvSpPr>
            <a:spLocks noGrp="1"/>
          </p:cNvSpPr>
          <p:nvPr>
            <p:ph type="dt" sz="half" idx="10"/>
          </p:nvPr>
        </p:nvSpPr>
        <p:spPr/>
        <p:txBody>
          <a:bodyPr/>
          <a:lstStyle/>
          <a:p>
            <a:fld id="{47A11784-204B-47D4-9D5D-1229E8A07FB5}" type="datetime1">
              <a:rPr lang="en-IN" smtClean="0"/>
              <a:t>20-03-2025</a:t>
            </a:fld>
            <a:endParaRPr lang="en-IN"/>
          </a:p>
        </p:txBody>
      </p:sp>
      <p:sp>
        <p:nvSpPr>
          <p:cNvPr id="5" name="Footer Placeholder 4">
            <a:extLst>
              <a:ext uri="{FF2B5EF4-FFF2-40B4-BE49-F238E27FC236}">
                <a16:creationId xmlns:a16="http://schemas.microsoft.com/office/drawing/2014/main" id="{93F07C58-A860-1F79-71D6-6E2D191A5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112C6-33FD-E6B7-DD57-2B5F0D1F34A3}"/>
              </a:ext>
            </a:extLst>
          </p:cNvPr>
          <p:cNvSpPr>
            <a:spLocks noGrp="1"/>
          </p:cNvSpPr>
          <p:nvPr>
            <p:ph type="sldNum" sz="quarter" idx="12"/>
          </p:nvPr>
        </p:nvSpPr>
        <p:spPr/>
        <p:txBody>
          <a:bodyPr/>
          <a:lstStyle/>
          <a:p>
            <a:fld id="{7B7AABF3-317A-4F7F-97FA-39F2E426D712}" type="slidenum">
              <a:rPr lang="en-IN" smtClean="0"/>
              <a:t>‹#›</a:t>
            </a:fld>
            <a:endParaRPr lang="en-IN"/>
          </a:p>
        </p:txBody>
      </p:sp>
    </p:spTree>
    <p:extLst>
      <p:ext uri="{BB962C8B-B14F-4D97-AF65-F5344CB8AC3E}">
        <p14:creationId xmlns:p14="http://schemas.microsoft.com/office/powerpoint/2010/main" val="172269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1E54-7AB5-D9C7-25B1-35906CE968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4D9A0C-480A-C269-92CF-5EC8014593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25C2B-0098-4EFA-701F-821EB0DACC3F}"/>
              </a:ext>
            </a:extLst>
          </p:cNvPr>
          <p:cNvSpPr>
            <a:spLocks noGrp="1"/>
          </p:cNvSpPr>
          <p:nvPr>
            <p:ph type="dt" sz="half" idx="10"/>
          </p:nvPr>
        </p:nvSpPr>
        <p:spPr/>
        <p:txBody>
          <a:bodyPr/>
          <a:lstStyle/>
          <a:p>
            <a:fld id="{08D21361-2FA1-4EAC-BF0E-5768E5B956B5}" type="datetime1">
              <a:rPr lang="en-IN" smtClean="0"/>
              <a:t>20-03-2025</a:t>
            </a:fld>
            <a:endParaRPr lang="en-IN"/>
          </a:p>
        </p:txBody>
      </p:sp>
      <p:sp>
        <p:nvSpPr>
          <p:cNvPr id="5" name="Footer Placeholder 4">
            <a:extLst>
              <a:ext uri="{FF2B5EF4-FFF2-40B4-BE49-F238E27FC236}">
                <a16:creationId xmlns:a16="http://schemas.microsoft.com/office/drawing/2014/main" id="{86469D2A-2FB0-4622-758D-8BF9E0B98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27240-C48F-680D-4D83-3DCDA6C0C79F}"/>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111059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F67A-FA4F-FCF7-D071-3503AB15D4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8D42C6-5B58-5235-02D4-9634A1F01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BD57FD-EC48-AD57-7FCB-038F38C1E5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9D3BCA-1067-2D4B-210D-F51C931814EC}"/>
              </a:ext>
            </a:extLst>
          </p:cNvPr>
          <p:cNvSpPr>
            <a:spLocks noGrp="1"/>
          </p:cNvSpPr>
          <p:nvPr>
            <p:ph type="dt" sz="half" idx="10"/>
          </p:nvPr>
        </p:nvSpPr>
        <p:spPr/>
        <p:txBody>
          <a:bodyPr/>
          <a:lstStyle/>
          <a:p>
            <a:fld id="{C18333CD-918D-4092-AD5E-5D150499303C}" type="datetime1">
              <a:rPr lang="en-IN" smtClean="0"/>
              <a:t>20-03-2025</a:t>
            </a:fld>
            <a:endParaRPr lang="en-IN"/>
          </a:p>
        </p:txBody>
      </p:sp>
      <p:sp>
        <p:nvSpPr>
          <p:cNvPr id="6" name="Footer Placeholder 5">
            <a:extLst>
              <a:ext uri="{FF2B5EF4-FFF2-40B4-BE49-F238E27FC236}">
                <a16:creationId xmlns:a16="http://schemas.microsoft.com/office/drawing/2014/main" id="{7E95A083-FA0A-6EBC-F9AB-4C87959342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28B859-B917-1FA7-49C1-AB9082F80859}"/>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425678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D9A5-8726-38C3-1CFD-90B9BB9BCD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375C0-53FF-493B-F046-FC27D5C001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64CE27-79FB-A1C4-9B30-C479550B45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46E6C8-CDE8-1F35-6EBB-E6A450984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20B718-A6B3-EE2C-2F7E-C2C04C8B70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F55591-4949-3E46-85C8-0D058F9D4BFF}"/>
              </a:ext>
            </a:extLst>
          </p:cNvPr>
          <p:cNvSpPr>
            <a:spLocks noGrp="1"/>
          </p:cNvSpPr>
          <p:nvPr>
            <p:ph type="dt" sz="half" idx="10"/>
          </p:nvPr>
        </p:nvSpPr>
        <p:spPr/>
        <p:txBody>
          <a:bodyPr/>
          <a:lstStyle/>
          <a:p>
            <a:fld id="{3795C578-22D7-415A-95FE-45D70BCE3D47}" type="datetime1">
              <a:rPr lang="en-IN" smtClean="0"/>
              <a:t>20-03-2025</a:t>
            </a:fld>
            <a:endParaRPr lang="en-IN"/>
          </a:p>
        </p:txBody>
      </p:sp>
      <p:sp>
        <p:nvSpPr>
          <p:cNvPr id="8" name="Footer Placeholder 7">
            <a:extLst>
              <a:ext uri="{FF2B5EF4-FFF2-40B4-BE49-F238E27FC236}">
                <a16:creationId xmlns:a16="http://schemas.microsoft.com/office/drawing/2014/main" id="{733D4EED-68C4-05FA-BB34-6E3CA7D961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C5D058-C8BC-3626-E50D-60F9444F85BC}"/>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186563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ED01-6372-1BCE-C1D4-E8FA2B14F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31C995-0998-CD68-A290-8D9C293BB409}"/>
              </a:ext>
            </a:extLst>
          </p:cNvPr>
          <p:cNvSpPr>
            <a:spLocks noGrp="1"/>
          </p:cNvSpPr>
          <p:nvPr>
            <p:ph type="dt" sz="half" idx="10"/>
          </p:nvPr>
        </p:nvSpPr>
        <p:spPr/>
        <p:txBody>
          <a:bodyPr/>
          <a:lstStyle/>
          <a:p>
            <a:fld id="{4B3194E9-42C8-456A-A976-D5029B7BC825}" type="datetime1">
              <a:rPr lang="en-IN" smtClean="0"/>
              <a:t>20-03-2025</a:t>
            </a:fld>
            <a:endParaRPr lang="en-IN"/>
          </a:p>
        </p:txBody>
      </p:sp>
      <p:sp>
        <p:nvSpPr>
          <p:cNvPr id="4" name="Footer Placeholder 3">
            <a:extLst>
              <a:ext uri="{FF2B5EF4-FFF2-40B4-BE49-F238E27FC236}">
                <a16:creationId xmlns:a16="http://schemas.microsoft.com/office/drawing/2014/main" id="{DC908EB8-1D1A-F3DD-94DD-E1BD5269F8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8998BF-7A5F-E8B7-4331-196EFEAB52C1}"/>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285603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20DFB1-A264-A574-DBA3-D13438428CB1}"/>
              </a:ext>
            </a:extLst>
          </p:cNvPr>
          <p:cNvSpPr>
            <a:spLocks noGrp="1"/>
          </p:cNvSpPr>
          <p:nvPr>
            <p:ph type="dt" sz="half" idx="10"/>
          </p:nvPr>
        </p:nvSpPr>
        <p:spPr/>
        <p:txBody>
          <a:bodyPr/>
          <a:lstStyle/>
          <a:p>
            <a:fld id="{FB0725A0-41F1-43E4-8E8C-8BD77EF13F3F}" type="datetime1">
              <a:rPr lang="en-IN" smtClean="0"/>
              <a:t>20-03-2025</a:t>
            </a:fld>
            <a:endParaRPr lang="en-IN"/>
          </a:p>
        </p:txBody>
      </p:sp>
      <p:sp>
        <p:nvSpPr>
          <p:cNvPr id="3" name="Footer Placeholder 2">
            <a:extLst>
              <a:ext uri="{FF2B5EF4-FFF2-40B4-BE49-F238E27FC236}">
                <a16:creationId xmlns:a16="http://schemas.microsoft.com/office/drawing/2014/main" id="{213EE002-D0AC-2DED-0A04-8FADE75800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F20B18-1CEE-120F-5AD5-6B697867A04A}"/>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251209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2C65-2ED2-E0A5-BB29-3227BC964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32444C-ADC5-79D0-EAFF-7FB0E5C62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9148D5-F8FE-A3F7-90C2-7903C9CEC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FF7CA-9293-6727-0AF3-4AEB48EED8FE}"/>
              </a:ext>
            </a:extLst>
          </p:cNvPr>
          <p:cNvSpPr>
            <a:spLocks noGrp="1"/>
          </p:cNvSpPr>
          <p:nvPr>
            <p:ph type="dt" sz="half" idx="10"/>
          </p:nvPr>
        </p:nvSpPr>
        <p:spPr/>
        <p:txBody>
          <a:bodyPr/>
          <a:lstStyle/>
          <a:p>
            <a:fld id="{377B5538-AB47-4DAD-B636-B98EDF695465}" type="datetime1">
              <a:rPr lang="en-IN" smtClean="0"/>
              <a:t>20-03-2025</a:t>
            </a:fld>
            <a:endParaRPr lang="en-IN"/>
          </a:p>
        </p:txBody>
      </p:sp>
      <p:sp>
        <p:nvSpPr>
          <p:cNvPr id="6" name="Footer Placeholder 5">
            <a:extLst>
              <a:ext uri="{FF2B5EF4-FFF2-40B4-BE49-F238E27FC236}">
                <a16:creationId xmlns:a16="http://schemas.microsoft.com/office/drawing/2014/main" id="{03491A32-7009-A209-E172-A1FF46F85A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9D98F9-7352-E8D0-8330-E2372F15A477}"/>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144015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17BB-1DCB-97E0-8D40-4F096C8CE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A45537-0D63-4270-F9AC-52FC6BF0F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3BDE13-E249-11A1-8B86-39FD56738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154B5-2D90-FF35-9FE4-056BC823E97E}"/>
              </a:ext>
            </a:extLst>
          </p:cNvPr>
          <p:cNvSpPr>
            <a:spLocks noGrp="1"/>
          </p:cNvSpPr>
          <p:nvPr>
            <p:ph type="dt" sz="half" idx="10"/>
          </p:nvPr>
        </p:nvSpPr>
        <p:spPr/>
        <p:txBody>
          <a:bodyPr/>
          <a:lstStyle/>
          <a:p>
            <a:fld id="{439A7602-0438-4FC7-9AA6-48312D3BC85D}" type="datetime1">
              <a:rPr lang="en-IN" smtClean="0"/>
              <a:t>20-03-2025</a:t>
            </a:fld>
            <a:endParaRPr lang="en-IN"/>
          </a:p>
        </p:txBody>
      </p:sp>
      <p:sp>
        <p:nvSpPr>
          <p:cNvPr id="6" name="Footer Placeholder 5">
            <a:extLst>
              <a:ext uri="{FF2B5EF4-FFF2-40B4-BE49-F238E27FC236}">
                <a16:creationId xmlns:a16="http://schemas.microsoft.com/office/drawing/2014/main" id="{46BB6A95-82A6-9A36-EE9B-B465A3C7B2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50D3A-F451-7EE6-F8CB-BED5F8DF4BD0}"/>
              </a:ext>
            </a:extLst>
          </p:cNvPr>
          <p:cNvSpPr>
            <a:spLocks noGrp="1"/>
          </p:cNvSpPr>
          <p:nvPr>
            <p:ph type="sldNum" sz="quarter" idx="12"/>
          </p:nvPr>
        </p:nvSpPr>
        <p:spPr/>
        <p:txBody>
          <a:bodyPr/>
          <a:lstStyle/>
          <a:p>
            <a:fld id="{A89DF110-B36D-43F2-A1AF-82CEC6CF4FBF}" type="slidenum">
              <a:rPr lang="en-IN" smtClean="0"/>
              <a:t>‹#›</a:t>
            </a:fld>
            <a:endParaRPr lang="en-IN"/>
          </a:p>
        </p:txBody>
      </p:sp>
    </p:spTree>
    <p:extLst>
      <p:ext uri="{BB962C8B-B14F-4D97-AF65-F5344CB8AC3E}">
        <p14:creationId xmlns:p14="http://schemas.microsoft.com/office/powerpoint/2010/main" val="135622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5729B-15FE-2C74-F909-6A319E2AB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7B4087-C07A-D95C-1B00-8CB2F611AC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69C8AA-7A77-F06A-84D8-F3781E3A9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68958-02C6-4B5A-90FA-B3DF2F2E3191}" type="datetime1">
              <a:rPr lang="en-IN" smtClean="0"/>
              <a:t>20-03-2025</a:t>
            </a:fld>
            <a:endParaRPr lang="en-IN"/>
          </a:p>
        </p:txBody>
      </p:sp>
      <p:sp>
        <p:nvSpPr>
          <p:cNvPr id="5" name="Footer Placeholder 4">
            <a:extLst>
              <a:ext uri="{FF2B5EF4-FFF2-40B4-BE49-F238E27FC236}">
                <a16:creationId xmlns:a16="http://schemas.microsoft.com/office/drawing/2014/main" id="{C81440F0-2A0C-C11C-F441-9DA091574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6C5F4D-9852-9A7E-B4C3-5B2287EC5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DF110-B36D-43F2-A1AF-82CEC6CF4FBF}" type="slidenum">
              <a:rPr lang="en-IN" smtClean="0"/>
              <a:t>‹#›</a:t>
            </a:fld>
            <a:endParaRPr lang="en-IN"/>
          </a:p>
        </p:txBody>
      </p:sp>
    </p:spTree>
    <p:extLst>
      <p:ext uri="{BB962C8B-B14F-4D97-AF65-F5344CB8AC3E}">
        <p14:creationId xmlns:p14="http://schemas.microsoft.com/office/powerpoint/2010/main" val="288147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4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E00A7-E39D-52F2-DA88-49C8DD8C8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9AE5E8-1588-7D8B-0C06-9DD9C65A83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39338-834B-4463-6651-58AFBD3D0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B2CA0-9F12-495C-98D9-5ECC755296D0}" type="datetime1">
              <a:rPr lang="en-IN" smtClean="0"/>
              <a:t>20-03-2025</a:t>
            </a:fld>
            <a:endParaRPr lang="en-IN"/>
          </a:p>
        </p:txBody>
      </p:sp>
      <p:sp>
        <p:nvSpPr>
          <p:cNvPr id="5" name="Footer Placeholder 4">
            <a:extLst>
              <a:ext uri="{FF2B5EF4-FFF2-40B4-BE49-F238E27FC236}">
                <a16:creationId xmlns:a16="http://schemas.microsoft.com/office/drawing/2014/main" id="{CC414AF9-89C2-8521-8AEC-4D7ED613D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461F3D-896C-7CBB-7A39-F4E15C91A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AABF3-317A-4F7F-97FA-39F2E426D712}" type="slidenum">
              <a:rPr lang="en-IN" smtClean="0"/>
              <a:t>‹#›</a:t>
            </a:fld>
            <a:endParaRPr lang="en-IN"/>
          </a:p>
        </p:txBody>
      </p:sp>
    </p:spTree>
    <p:extLst>
      <p:ext uri="{BB962C8B-B14F-4D97-AF65-F5344CB8AC3E}">
        <p14:creationId xmlns:p14="http://schemas.microsoft.com/office/powerpoint/2010/main" val="181107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D003-0DF4-0666-A0B4-934249D6FDB0}"/>
              </a:ext>
            </a:extLst>
          </p:cNvPr>
          <p:cNvSpPr>
            <a:spLocks noGrp="1"/>
          </p:cNvSpPr>
          <p:nvPr>
            <p:ph type="ctrTitle"/>
          </p:nvPr>
        </p:nvSpPr>
        <p:spPr>
          <a:xfrm>
            <a:off x="160256" y="1700004"/>
            <a:ext cx="11906053" cy="1489435"/>
          </a:xfrm>
        </p:spPr>
        <p:txBody>
          <a:bodyPr>
            <a:normAutofit fontScale="90000"/>
          </a:bodyPr>
          <a:lstStyle/>
          <a:p>
            <a:r>
              <a:rPr lang="en-US" sz="4900" b="1" dirty="0">
                <a:solidFill>
                  <a:schemeClr val="bg2">
                    <a:lumMod val="10000"/>
                  </a:schemeClr>
                </a:solidFill>
              </a:rPr>
              <a:t>National Conference </a:t>
            </a:r>
            <a:br>
              <a:rPr lang="en-US" sz="4000" dirty="0"/>
            </a:br>
            <a:r>
              <a:rPr lang="en-US" sz="4400" b="1" dirty="0">
                <a:solidFill>
                  <a:schemeClr val="tx1">
                    <a:lumMod val="95000"/>
                    <a:lumOff val="5000"/>
                  </a:schemeClr>
                </a:solidFill>
              </a:rPr>
              <a:t>on</a:t>
            </a:r>
            <a:r>
              <a:rPr lang="en-US" sz="4000" dirty="0">
                <a:solidFill>
                  <a:schemeClr val="accent5">
                    <a:lumMod val="50000"/>
                  </a:schemeClr>
                </a:solidFill>
              </a:rPr>
              <a:t>  </a:t>
            </a:r>
            <a:br>
              <a:rPr lang="en-US" sz="4000" dirty="0">
                <a:solidFill>
                  <a:schemeClr val="accent5">
                    <a:lumMod val="50000"/>
                  </a:schemeClr>
                </a:solidFill>
              </a:rPr>
            </a:br>
            <a:r>
              <a:rPr lang="en-US" sz="4000" b="1" dirty="0">
                <a:solidFill>
                  <a:srgbClr val="00B0F0"/>
                </a:solidFill>
              </a:rPr>
              <a:t>Recent Advancements In Engineering and Technology: RAET'25</a:t>
            </a:r>
            <a:endParaRPr lang="en-IN" sz="4000" b="1" dirty="0">
              <a:solidFill>
                <a:srgbClr val="00B0F0"/>
              </a:solidFill>
            </a:endParaRPr>
          </a:p>
        </p:txBody>
      </p:sp>
      <p:sp>
        <p:nvSpPr>
          <p:cNvPr id="3" name="Subtitle 2">
            <a:extLst>
              <a:ext uri="{FF2B5EF4-FFF2-40B4-BE49-F238E27FC236}">
                <a16:creationId xmlns:a16="http://schemas.microsoft.com/office/drawing/2014/main" id="{C505318E-FBE0-D0C0-2411-05BB0A6E26C5}"/>
              </a:ext>
            </a:extLst>
          </p:cNvPr>
          <p:cNvSpPr>
            <a:spLocks noGrp="1"/>
          </p:cNvSpPr>
          <p:nvPr>
            <p:ph type="subTitle" idx="1"/>
          </p:nvPr>
        </p:nvSpPr>
        <p:spPr>
          <a:xfrm>
            <a:off x="5986216" y="5227652"/>
            <a:ext cx="6168076" cy="1230197"/>
          </a:xfrm>
        </p:spPr>
        <p:txBody>
          <a:bodyPr>
            <a:noAutofit/>
          </a:bodyPr>
          <a:lstStyle/>
          <a:p>
            <a:pPr>
              <a:spcBef>
                <a:spcPts val="600"/>
              </a:spcBef>
            </a:pPr>
            <a:r>
              <a:rPr lang="en-IN" sz="1400" dirty="0"/>
              <a:t>VIVEK RAJEEV V </a:t>
            </a:r>
          </a:p>
          <a:p>
            <a:pPr>
              <a:spcBef>
                <a:spcPts val="600"/>
              </a:spcBef>
            </a:pPr>
            <a:r>
              <a:rPr lang="en-IN" sz="1400" dirty="0"/>
              <a:t> ABHINAV K</a:t>
            </a:r>
          </a:p>
          <a:p>
            <a:pPr>
              <a:spcBef>
                <a:spcPts val="600"/>
              </a:spcBef>
            </a:pPr>
            <a:r>
              <a:rPr lang="en-IN" sz="1400" dirty="0"/>
              <a:t>SWATHI KRISHNA</a:t>
            </a:r>
          </a:p>
          <a:p>
            <a:pPr>
              <a:spcBef>
                <a:spcPts val="600"/>
              </a:spcBef>
            </a:pPr>
            <a:r>
              <a:rPr lang="en-IN" sz="1400" dirty="0"/>
              <a:t> ANUSREE K </a:t>
            </a:r>
          </a:p>
          <a:p>
            <a:pPr>
              <a:spcBef>
                <a:spcPts val="600"/>
              </a:spcBef>
            </a:pPr>
            <a:r>
              <a:rPr lang="en-IN" sz="1400" dirty="0"/>
              <a:t>CLARA JOSEPH</a:t>
            </a:r>
            <a:endParaRPr lang="en-IN" sz="1400" dirty="0">
              <a:solidFill>
                <a:schemeClr val="accent6">
                  <a:lumMod val="50000"/>
                </a:schemeClr>
              </a:solidFill>
            </a:endParaRPr>
          </a:p>
        </p:txBody>
      </p:sp>
      <p:pic>
        <p:nvPicPr>
          <p:cNvPr id="4" name="image2.png">
            <a:extLst>
              <a:ext uri="{FF2B5EF4-FFF2-40B4-BE49-F238E27FC236}">
                <a16:creationId xmlns:a16="http://schemas.microsoft.com/office/drawing/2014/main" id="{78176A3A-6BD5-A576-619D-985B47E956E6}"/>
              </a:ext>
            </a:extLst>
          </p:cNvPr>
          <p:cNvPicPr/>
          <p:nvPr/>
        </p:nvPicPr>
        <p:blipFill>
          <a:blip r:embed="rId2"/>
          <a:srcRect/>
          <a:stretch>
            <a:fillRect/>
          </a:stretch>
        </p:blipFill>
        <p:spPr>
          <a:xfrm>
            <a:off x="37708" y="75417"/>
            <a:ext cx="10460610" cy="1489434"/>
          </a:xfrm>
          <a:prstGeom prst="rect">
            <a:avLst/>
          </a:prstGeom>
          <a:ln/>
        </p:spPr>
      </p:pic>
      <p:pic>
        <p:nvPicPr>
          <p:cNvPr id="5" name="Picture 4">
            <a:extLst>
              <a:ext uri="{FF2B5EF4-FFF2-40B4-BE49-F238E27FC236}">
                <a16:creationId xmlns:a16="http://schemas.microsoft.com/office/drawing/2014/main" id="{65FA4194-4E89-878E-362B-7D3BAC304F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2178" y="37708"/>
            <a:ext cx="1562492" cy="1562492"/>
          </a:xfrm>
          <a:prstGeom prst="rect">
            <a:avLst/>
          </a:prstGeom>
        </p:spPr>
      </p:pic>
      <p:sp>
        <p:nvSpPr>
          <p:cNvPr id="6" name="Title 1">
            <a:extLst>
              <a:ext uri="{FF2B5EF4-FFF2-40B4-BE49-F238E27FC236}">
                <a16:creationId xmlns:a16="http://schemas.microsoft.com/office/drawing/2014/main" id="{705B3582-1673-FF5E-2AE2-11C0E36C4B14}"/>
              </a:ext>
            </a:extLst>
          </p:cNvPr>
          <p:cNvSpPr txBox="1">
            <a:spLocks/>
          </p:cNvSpPr>
          <p:nvPr/>
        </p:nvSpPr>
        <p:spPr>
          <a:xfrm>
            <a:off x="152400" y="3407790"/>
            <a:ext cx="11906053" cy="9270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rgbClr val="00B0F0"/>
                </a:solidFill>
              </a:rPr>
              <a:t>STUDENT ENGAGEMENT DETECTION IN E-LEARNING</a:t>
            </a:r>
            <a:endParaRPr lang="en-IN" sz="4400" b="1" dirty="0">
              <a:solidFill>
                <a:srgbClr val="00B0F0"/>
              </a:solidFill>
            </a:endParaRPr>
          </a:p>
        </p:txBody>
      </p:sp>
      <p:sp>
        <p:nvSpPr>
          <p:cNvPr id="7" name="Footer Placeholder 6">
            <a:extLst>
              <a:ext uri="{FF2B5EF4-FFF2-40B4-BE49-F238E27FC236}">
                <a16:creationId xmlns:a16="http://schemas.microsoft.com/office/drawing/2014/main" id="{771E047F-626F-9827-E8AB-7FDC9502A62F}"/>
              </a:ext>
            </a:extLst>
          </p:cNvPr>
          <p:cNvSpPr>
            <a:spLocks noGrp="1"/>
          </p:cNvSpPr>
          <p:nvPr>
            <p:ph type="ftr" sz="quarter" idx="11"/>
          </p:nvPr>
        </p:nvSpPr>
        <p:spPr>
          <a:xfrm>
            <a:off x="37708" y="6457849"/>
            <a:ext cx="2253208" cy="365125"/>
          </a:xfrm>
        </p:spPr>
        <p:txBody>
          <a:bodyPr/>
          <a:lstStyle/>
          <a:p>
            <a:pPr algn="l"/>
            <a:r>
              <a:rPr lang="en-US" sz="2000" dirty="0">
                <a:solidFill>
                  <a:schemeClr val="accent2">
                    <a:lumMod val="75000"/>
                  </a:schemeClr>
                </a:solidFill>
              </a:rPr>
              <a:t>PAPER ID: CSE45  </a:t>
            </a:r>
            <a:endParaRPr lang="en-IN" sz="2000" dirty="0">
              <a:solidFill>
                <a:schemeClr val="accent2">
                  <a:lumMod val="75000"/>
                </a:schemeClr>
              </a:solidFill>
            </a:endParaRPr>
          </a:p>
        </p:txBody>
      </p:sp>
      <p:sp>
        <p:nvSpPr>
          <p:cNvPr id="8" name="Slide Number Placeholder 7">
            <a:extLst>
              <a:ext uri="{FF2B5EF4-FFF2-40B4-BE49-F238E27FC236}">
                <a16:creationId xmlns:a16="http://schemas.microsoft.com/office/drawing/2014/main" id="{CBAA11A3-4FB4-3E88-AA3D-D52557C495DC}"/>
              </a:ext>
            </a:extLst>
          </p:cNvPr>
          <p:cNvSpPr>
            <a:spLocks noGrp="1"/>
          </p:cNvSpPr>
          <p:nvPr>
            <p:ph type="sldNum" sz="quarter" idx="12"/>
          </p:nvPr>
        </p:nvSpPr>
        <p:spPr>
          <a:xfrm>
            <a:off x="5863472" y="6579909"/>
            <a:ext cx="355469" cy="243065"/>
          </a:xfrm>
        </p:spPr>
        <p:txBody>
          <a:bodyPr/>
          <a:lstStyle/>
          <a:p>
            <a:fld id="{A89DF110-B36D-43F2-A1AF-82CEC6CF4FBF}" type="slidenum">
              <a:rPr lang="en-IN" smtClean="0"/>
              <a:t>1</a:t>
            </a:fld>
            <a:endParaRPr lang="en-IN" dirty="0"/>
          </a:p>
        </p:txBody>
      </p:sp>
    </p:spTree>
    <p:extLst>
      <p:ext uri="{BB962C8B-B14F-4D97-AF65-F5344CB8AC3E}">
        <p14:creationId xmlns:p14="http://schemas.microsoft.com/office/powerpoint/2010/main" val="328821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739AA-0339-6C2F-A53D-CBC0710C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987CB6-4698-CEA1-3CF7-894E9105694E}"/>
              </a:ext>
            </a:extLst>
          </p:cNvPr>
          <p:cNvSpPr>
            <a:spLocks noGrp="1"/>
          </p:cNvSpPr>
          <p:nvPr>
            <p:ph type="title"/>
          </p:nvPr>
        </p:nvSpPr>
        <p:spPr/>
        <p:txBody>
          <a:bodyPr/>
          <a:lstStyle/>
          <a:p>
            <a:pPr algn="ctr"/>
            <a:r>
              <a:rPr lang="en-US" b="1" dirty="0"/>
              <a:t>Project Output</a:t>
            </a:r>
            <a:endParaRPr lang="en-IN" b="1" dirty="0"/>
          </a:p>
        </p:txBody>
      </p:sp>
      <p:sp>
        <p:nvSpPr>
          <p:cNvPr id="3" name="Content Placeholder 2">
            <a:extLst>
              <a:ext uri="{FF2B5EF4-FFF2-40B4-BE49-F238E27FC236}">
                <a16:creationId xmlns:a16="http://schemas.microsoft.com/office/drawing/2014/main" id="{21E0CBBF-869D-F329-8D81-6A56A899084A}"/>
              </a:ext>
            </a:extLst>
          </p:cNvPr>
          <p:cNvSpPr>
            <a:spLocks noGrp="1"/>
          </p:cNvSpPr>
          <p:nvPr>
            <p:ph idx="1"/>
          </p:nvPr>
        </p:nvSpPr>
        <p:spPr>
          <a:xfrm>
            <a:off x="813287" y="1690688"/>
            <a:ext cx="10515600" cy="4351338"/>
          </a:xfrm>
        </p:spPr>
        <p:txBody>
          <a:bodyPr/>
          <a:lstStyle/>
          <a:p>
            <a:r>
              <a:rPr lang="en-US" dirty="0"/>
              <a:t>Student application</a:t>
            </a:r>
            <a:endParaRPr lang="en-IN" dirty="0"/>
          </a:p>
        </p:txBody>
      </p:sp>
      <p:sp>
        <p:nvSpPr>
          <p:cNvPr id="5" name="Slide Number Placeholder 4">
            <a:extLst>
              <a:ext uri="{FF2B5EF4-FFF2-40B4-BE49-F238E27FC236}">
                <a16:creationId xmlns:a16="http://schemas.microsoft.com/office/drawing/2014/main" id="{FF755E6D-FB6B-9D42-C08D-DB5D207D285C}"/>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10</a:t>
            </a:fld>
            <a:endParaRPr lang="en-IN"/>
          </a:p>
        </p:txBody>
      </p:sp>
      <p:pic>
        <p:nvPicPr>
          <p:cNvPr id="6" name="Picture 5">
            <a:extLst>
              <a:ext uri="{FF2B5EF4-FFF2-40B4-BE49-F238E27FC236}">
                <a16:creationId xmlns:a16="http://schemas.microsoft.com/office/drawing/2014/main" id="{D5BD2EEB-973A-1810-318A-0E5EC9B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91" y="2200060"/>
            <a:ext cx="5704341" cy="3976903"/>
          </a:xfrm>
          <a:prstGeom prst="rect">
            <a:avLst/>
          </a:prstGeom>
        </p:spPr>
      </p:pic>
      <p:pic>
        <p:nvPicPr>
          <p:cNvPr id="8" name="Picture 7">
            <a:extLst>
              <a:ext uri="{FF2B5EF4-FFF2-40B4-BE49-F238E27FC236}">
                <a16:creationId xmlns:a16="http://schemas.microsoft.com/office/drawing/2014/main" id="{89934CB5-A7AF-0D94-1876-96137548D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541" y="2200060"/>
            <a:ext cx="5704341" cy="3976903"/>
          </a:xfrm>
          <a:prstGeom prst="rect">
            <a:avLst/>
          </a:prstGeom>
        </p:spPr>
      </p:pic>
    </p:spTree>
    <p:extLst>
      <p:ext uri="{BB962C8B-B14F-4D97-AF65-F5344CB8AC3E}">
        <p14:creationId xmlns:p14="http://schemas.microsoft.com/office/powerpoint/2010/main" val="84084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127F3-8D81-761D-7181-99D1B1735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0AC1B-DCAA-71F0-C22A-028BFC4D2C2C}"/>
              </a:ext>
            </a:extLst>
          </p:cNvPr>
          <p:cNvSpPr>
            <a:spLocks noGrp="1"/>
          </p:cNvSpPr>
          <p:nvPr>
            <p:ph type="title"/>
          </p:nvPr>
        </p:nvSpPr>
        <p:spPr/>
        <p:txBody>
          <a:bodyPr/>
          <a:lstStyle/>
          <a:p>
            <a:pPr algn="ctr"/>
            <a:endParaRPr lang="en-IN" b="1" dirty="0"/>
          </a:p>
        </p:txBody>
      </p:sp>
      <p:pic>
        <p:nvPicPr>
          <p:cNvPr id="6" name="Content Placeholder 5">
            <a:extLst>
              <a:ext uri="{FF2B5EF4-FFF2-40B4-BE49-F238E27FC236}">
                <a16:creationId xmlns:a16="http://schemas.microsoft.com/office/drawing/2014/main" id="{B7E6A883-A946-B171-E669-F64C13A59018}"/>
              </a:ext>
            </a:extLst>
          </p:cNvPr>
          <p:cNvPicPr>
            <a:picLocks noGrp="1" noChangeAspect="1"/>
          </p:cNvPicPr>
          <p:nvPr>
            <p:ph idx="1"/>
          </p:nvPr>
        </p:nvPicPr>
        <p:blipFill>
          <a:blip r:embed="rId2"/>
          <a:stretch>
            <a:fillRect/>
          </a:stretch>
        </p:blipFill>
        <p:spPr>
          <a:xfrm>
            <a:off x="1370972" y="872613"/>
            <a:ext cx="9982828" cy="5112774"/>
          </a:xfrm>
        </p:spPr>
      </p:pic>
      <p:sp>
        <p:nvSpPr>
          <p:cNvPr id="5" name="Slide Number Placeholder 4">
            <a:extLst>
              <a:ext uri="{FF2B5EF4-FFF2-40B4-BE49-F238E27FC236}">
                <a16:creationId xmlns:a16="http://schemas.microsoft.com/office/drawing/2014/main" id="{2F5D682D-0D42-2BC5-C793-A2B2871897C5}"/>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11</a:t>
            </a:fld>
            <a:endParaRPr lang="en-IN"/>
          </a:p>
        </p:txBody>
      </p:sp>
    </p:spTree>
    <p:extLst>
      <p:ext uri="{BB962C8B-B14F-4D97-AF65-F5344CB8AC3E}">
        <p14:creationId xmlns:p14="http://schemas.microsoft.com/office/powerpoint/2010/main" val="190141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F08DD-2839-C225-EEA3-6BEF20DBD8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76C14-D509-5AAC-E529-1D2CE873DEB1}"/>
              </a:ext>
            </a:extLst>
          </p:cNvPr>
          <p:cNvSpPr>
            <a:spLocks noGrp="1"/>
          </p:cNvSpPr>
          <p:nvPr>
            <p:ph type="title"/>
          </p:nvPr>
        </p:nvSpPr>
        <p:spPr/>
        <p:txBody>
          <a:bodyPr/>
          <a:lstStyle/>
          <a:p>
            <a:pPr algn="ctr"/>
            <a:endParaRPr lang="en-IN" b="1" dirty="0"/>
          </a:p>
        </p:txBody>
      </p:sp>
      <p:sp>
        <p:nvSpPr>
          <p:cNvPr id="3" name="Content Placeholder 2">
            <a:extLst>
              <a:ext uri="{FF2B5EF4-FFF2-40B4-BE49-F238E27FC236}">
                <a16:creationId xmlns:a16="http://schemas.microsoft.com/office/drawing/2014/main" id="{DCB38763-D1AC-1C23-8209-820AEEBB681C}"/>
              </a:ext>
            </a:extLst>
          </p:cNvPr>
          <p:cNvSpPr>
            <a:spLocks noGrp="1"/>
          </p:cNvSpPr>
          <p:nvPr>
            <p:ph idx="1"/>
          </p:nvPr>
        </p:nvSpPr>
        <p:spPr>
          <a:xfrm>
            <a:off x="838200" y="498270"/>
            <a:ext cx="10515600" cy="4351338"/>
          </a:xfrm>
        </p:spPr>
        <p:txBody>
          <a:bodyPr/>
          <a:lstStyle/>
          <a:p>
            <a:r>
              <a:rPr lang="en-US" dirty="0"/>
              <a:t>Teacher application</a:t>
            </a:r>
            <a:endParaRPr lang="en-IN" dirty="0"/>
          </a:p>
        </p:txBody>
      </p:sp>
      <p:sp>
        <p:nvSpPr>
          <p:cNvPr id="5" name="Slide Number Placeholder 4">
            <a:extLst>
              <a:ext uri="{FF2B5EF4-FFF2-40B4-BE49-F238E27FC236}">
                <a16:creationId xmlns:a16="http://schemas.microsoft.com/office/drawing/2014/main" id="{4CD04A63-8B5B-5C74-C1A0-3C7A1BCBD082}"/>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12</a:t>
            </a:fld>
            <a:endParaRPr lang="en-IN"/>
          </a:p>
        </p:txBody>
      </p:sp>
      <p:pic>
        <p:nvPicPr>
          <p:cNvPr id="6" name="Picture 5">
            <a:extLst>
              <a:ext uri="{FF2B5EF4-FFF2-40B4-BE49-F238E27FC236}">
                <a16:creationId xmlns:a16="http://schemas.microsoft.com/office/drawing/2014/main" id="{99503B38-74A8-9C9F-A8F0-9B32D2DDA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764" y="1511838"/>
            <a:ext cx="5253036" cy="3830689"/>
          </a:xfrm>
          <a:prstGeom prst="rect">
            <a:avLst/>
          </a:prstGeom>
        </p:spPr>
      </p:pic>
      <p:pic>
        <p:nvPicPr>
          <p:cNvPr id="8" name="Picture 7">
            <a:extLst>
              <a:ext uri="{FF2B5EF4-FFF2-40B4-BE49-F238E27FC236}">
                <a16:creationId xmlns:a16="http://schemas.microsoft.com/office/drawing/2014/main" id="{0AF153A5-7E26-BBFE-0679-BA3A1DBEA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026" y="1511839"/>
            <a:ext cx="5253036" cy="3830688"/>
          </a:xfrm>
          <a:prstGeom prst="rect">
            <a:avLst/>
          </a:prstGeom>
        </p:spPr>
      </p:pic>
    </p:spTree>
    <p:extLst>
      <p:ext uri="{BB962C8B-B14F-4D97-AF65-F5344CB8AC3E}">
        <p14:creationId xmlns:p14="http://schemas.microsoft.com/office/powerpoint/2010/main" val="6697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FE52-05A9-EC69-F5B5-4D6A87580F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D7D726-4670-E883-39AE-4C2CD50B2C6E}"/>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231C873-9670-6BE4-4AC5-645354C87E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1CD0A7-4354-5C06-C011-4E388F276BE2}"/>
              </a:ext>
            </a:extLst>
          </p:cNvPr>
          <p:cNvSpPr>
            <a:spLocks noGrp="1"/>
          </p:cNvSpPr>
          <p:nvPr>
            <p:ph type="sldNum" sz="quarter" idx="12"/>
          </p:nvPr>
        </p:nvSpPr>
        <p:spPr/>
        <p:txBody>
          <a:bodyPr/>
          <a:lstStyle/>
          <a:p>
            <a:fld id="{A89DF110-B36D-43F2-A1AF-82CEC6CF4FBF}" type="slidenum">
              <a:rPr lang="en-IN" smtClean="0"/>
              <a:t>13</a:t>
            </a:fld>
            <a:endParaRPr lang="en-IN"/>
          </a:p>
        </p:txBody>
      </p:sp>
      <p:pic>
        <p:nvPicPr>
          <p:cNvPr id="10" name="Picture 9">
            <a:extLst>
              <a:ext uri="{FF2B5EF4-FFF2-40B4-BE49-F238E27FC236}">
                <a16:creationId xmlns:a16="http://schemas.microsoft.com/office/drawing/2014/main" id="{19E636A3-2C18-545F-5982-A72A1D0FC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858" y="483113"/>
            <a:ext cx="9596284" cy="5561489"/>
          </a:xfrm>
          <a:prstGeom prst="rect">
            <a:avLst/>
          </a:prstGeom>
        </p:spPr>
      </p:pic>
    </p:spTree>
    <p:extLst>
      <p:ext uri="{BB962C8B-B14F-4D97-AF65-F5344CB8AC3E}">
        <p14:creationId xmlns:p14="http://schemas.microsoft.com/office/powerpoint/2010/main" val="426200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229DB-C17A-B9CC-0EB4-A79DD2DCF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050D00-2AE2-4BC4-D2B4-C2CA59430256}"/>
              </a:ext>
            </a:extLst>
          </p:cNvPr>
          <p:cNvSpPr>
            <a:spLocks noGrp="1"/>
          </p:cNvSpPr>
          <p:nvPr>
            <p:ph type="title"/>
          </p:nvPr>
        </p:nvSpPr>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A46FBFDF-8DA5-FD9C-97BC-BC260C1554D2}"/>
              </a:ext>
            </a:extLst>
          </p:cNvPr>
          <p:cNvSpPr>
            <a:spLocks noGrp="1"/>
          </p:cNvSpPr>
          <p:nvPr>
            <p:ph idx="1"/>
          </p:nvPr>
        </p:nvSpPr>
        <p:spPr/>
        <p:txBody>
          <a:bodyPr/>
          <a:lstStyle/>
          <a:p>
            <a:r>
              <a:rPr lang="en-US" dirty="0"/>
              <a:t> This project successfully implements a Student Engagement Detection System using </a:t>
            </a:r>
            <a:r>
              <a:rPr lang="en-US" dirty="0" err="1"/>
              <a:t>FastAPI</a:t>
            </a:r>
            <a:r>
              <a:rPr lang="en-US" dirty="0"/>
              <a:t> and PyQt6. </a:t>
            </a:r>
          </a:p>
          <a:p>
            <a:r>
              <a:rPr lang="en-US" dirty="0"/>
              <a:t>It enables real-time collection and monitoring of Engagement Index (EI) scores, storing minute-wise averages in a MySQL database. </a:t>
            </a:r>
          </a:p>
          <a:p>
            <a:r>
              <a:rPr lang="en-US" dirty="0"/>
              <a:t>The modern PyQt6 GUI provides an intuitive interface for teachers to manage student data and engagement tracking. With real-time updates and seamless performance, this system enhances classroom monitoring and can be expanded with AI analytics and mobile integration in the future.</a:t>
            </a:r>
          </a:p>
        </p:txBody>
      </p:sp>
      <p:sp>
        <p:nvSpPr>
          <p:cNvPr id="5" name="Slide Number Placeholder 4">
            <a:extLst>
              <a:ext uri="{FF2B5EF4-FFF2-40B4-BE49-F238E27FC236}">
                <a16:creationId xmlns:a16="http://schemas.microsoft.com/office/drawing/2014/main" id="{A268ADD8-E39A-E2B7-D682-6C1EA8C9AB74}"/>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14</a:t>
            </a:fld>
            <a:endParaRPr lang="en-IN"/>
          </a:p>
        </p:txBody>
      </p:sp>
    </p:spTree>
    <p:extLst>
      <p:ext uri="{BB962C8B-B14F-4D97-AF65-F5344CB8AC3E}">
        <p14:creationId xmlns:p14="http://schemas.microsoft.com/office/powerpoint/2010/main" val="2856886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1420DC-9563-83F1-9DEF-E672B920E717}"/>
              </a:ext>
            </a:extLst>
          </p:cNvPr>
          <p:cNvSpPr/>
          <p:nvPr/>
        </p:nvSpPr>
        <p:spPr>
          <a:xfrm>
            <a:off x="3976521" y="2535810"/>
            <a:ext cx="4451041" cy="1583703"/>
          </a:xfrm>
          <a:prstGeom prst="rect">
            <a:avLst/>
          </a:prstGeom>
          <a:noFill/>
        </p:spPr>
        <p:txBody>
          <a:bodyPr wrap="none" lIns="91440" tIns="45720" rIns="91440" bIns="45720">
            <a:prstTxWarp prst="textArchUp">
              <a:avLst/>
            </a:prstTxWarp>
            <a:spAutoFit/>
          </a:bodyPr>
          <a:lstStyle/>
          <a:p>
            <a:pPr algn="ctr"/>
            <a:r>
              <a:rPr lang="en-US" sz="9600" b="1" cap="none" spc="0" dirty="0">
                <a:ln w="12700">
                  <a:solidFill>
                    <a:schemeClr val="tx2">
                      <a:lumMod val="75000"/>
                    </a:schemeClr>
                  </a:solidFill>
                  <a:prstDash val="solid"/>
                </a:ln>
                <a:solidFill>
                  <a:srgbClr val="7030A0"/>
                </a:solidFill>
                <a:effectLst>
                  <a:outerShdw dist="38100" dir="2640000" algn="bl" rotWithShape="0">
                    <a:schemeClr val="tx2">
                      <a:lumMod val="75000"/>
                    </a:schemeClr>
                  </a:outerShdw>
                </a:effectLst>
              </a:rPr>
              <a:t>THANK YOU..</a:t>
            </a:r>
            <a:endParaRPr lang="en-IN" sz="9600" b="1" cap="none" spc="0" dirty="0">
              <a:ln w="12700">
                <a:solidFill>
                  <a:schemeClr val="tx2">
                    <a:lumMod val="75000"/>
                  </a:schemeClr>
                </a:solidFill>
                <a:prstDash val="solid"/>
              </a:ln>
              <a:solidFill>
                <a:srgbClr val="7030A0"/>
              </a:solidFill>
              <a:effectLst>
                <a:outerShdw dist="38100" dir="2640000" algn="bl" rotWithShape="0">
                  <a:schemeClr val="tx2">
                    <a:lumMod val="75000"/>
                  </a:schemeClr>
                </a:outerShdw>
              </a:effectLst>
            </a:endParaRPr>
          </a:p>
        </p:txBody>
      </p:sp>
      <p:sp>
        <p:nvSpPr>
          <p:cNvPr id="7" name="Slide Number Placeholder 6">
            <a:extLst>
              <a:ext uri="{FF2B5EF4-FFF2-40B4-BE49-F238E27FC236}">
                <a16:creationId xmlns:a16="http://schemas.microsoft.com/office/drawing/2014/main" id="{6AF30B08-73AE-9C17-66E5-B52613C31E78}"/>
              </a:ext>
            </a:extLst>
          </p:cNvPr>
          <p:cNvSpPr>
            <a:spLocks noGrp="1"/>
          </p:cNvSpPr>
          <p:nvPr>
            <p:ph type="sldNum" sz="quarter" idx="12"/>
          </p:nvPr>
        </p:nvSpPr>
        <p:spPr/>
        <p:txBody>
          <a:bodyPr/>
          <a:lstStyle/>
          <a:p>
            <a:fld id="{A89DF110-B36D-43F2-A1AF-82CEC6CF4FBF}" type="slidenum">
              <a:rPr lang="en-IN" smtClean="0"/>
              <a:t>15</a:t>
            </a:fld>
            <a:endParaRPr lang="en-IN"/>
          </a:p>
        </p:txBody>
      </p:sp>
    </p:spTree>
    <p:extLst>
      <p:ext uri="{BB962C8B-B14F-4D97-AF65-F5344CB8AC3E}">
        <p14:creationId xmlns:p14="http://schemas.microsoft.com/office/powerpoint/2010/main" val="3119869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1355B3-0F9C-D518-132A-D901DE74A653}"/>
              </a:ext>
            </a:extLst>
          </p:cNvPr>
          <p:cNvSpPr>
            <a:spLocks noGrp="1"/>
          </p:cNvSpPr>
          <p:nvPr>
            <p:ph type="sldNum" sz="quarter" idx="12"/>
          </p:nvPr>
        </p:nvSpPr>
        <p:spPr/>
        <p:txBody>
          <a:bodyPr/>
          <a:lstStyle/>
          <a:p>
            <a:fld id="{A89DF110-B36D-43F2-A1AF-82CEC6CF4FBF}" type="slidenum">
              <a:rPr lang="en-IN" smtClean="0"/>
              <a:t>16</a:t>
            </a:fld>
            <a:endParaRPr lang="en-IN"/>
          </a:p>
        </p:txBody>
      </p:sp>
      <p:sp>
        <p:nvSpPr>
          <p:cNvPr id="6" name="Rectangle 5">
            <a:extLst>
              <a:ext uri="{FF2B5EF4-FFF2-40B4-BE49-F238E27FC236}">
                <a16:creationId xmlns:a16="http://schemas.microsoft.com/office/drawing/2014/main" id="{7220E8BD-8116-6864-5CB5-FFB72E0AD801}"/>
              </a:ext>
            </a:extLst>
          </p:cNvPr>
          <p:cNvSpPr/>
          <p:nvPr/>
        </p:nvSpPr>
        <p:spPr>
          <a:xfrm>
            <a:off x="3502226" y="2505670"/>
            <a:ext cx="5357236"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ANY QUERIES????</a:t>
            </a:r>
          </a:p>
        </p:txBody>
      </p:sp>
    </p:spTree>
    <p:extLst>
      <p:ext uri="{BB962C8B-B14F-4D97-AF65-F5344CB8AC3E}">
        <p14:creationId xmlns:p14="http://schemas.microsoft.com/office/powerpoint/2010/main" val="375998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F39A-ADB0-3BAC-911F-CE10628D802A}"/>
              </a:ext>
            </a:extLst>
          </p:cNvPr>
          <p:cNvSpPr>
            <a:spLocks noGrp="1"/>
          </p:cNvSpPr>
          <p:nvPr>
            <p:ph type="title"/>
          </p:nvPr>
        </p:nvSpPr>
        <p:spPr>
          <a:xfrm>
            <a:off x="838200" y="82322"/>
            <a:ext cx="10515600" cy="907494"/>
          </a:xfrm>
        </p:spPr>
        <p:txBody>
          <a:bodyPr/>
          <a:lstStyle/>
          <a:p>
            <a:pPr algn="ctr"/>
            <a:r>
              <a:rPr lang="en-US" b="1" dirty="0"/>
              <a:t>OUTLINE</a:t>
            </a:r>
            <a:endParaRPr lang="en-IN" b="1" dirty="0"/>
          </a:p>
        </p:txBody>
      </p:sp>
      <p:sp>
        <p:nvSpPr>
          <p:cNvPr id="3" name="Content Placeholder 2">
            <a:extLst>
              <a:ext uri="{FF2B5EF4-FFF2-40B4-BE49-F238E27FC236}">
                <a16:creationId xmlns:a16="http://schemas.microsoft.com/office/drawing/2014/main" id="{14BDB3F4-AEB7-6F9D-2EAF-6561C9250FB4}"/>
              </a:ext>
            </a:extLst>
          </p:cNvPr>
          <p:cNvSpPr>
            <a:spLocks noGrp="1"/>
          </p:cNvSpPr>
          <p:nvPr>
            <p:ph idx="1"/>
          </p:nvPr>
        </p:nvSpPr>
        <p:spPr/>
        <p:txBody>
          <a:bodyPr/>
          <a:lstStyle/>
          <a:p>
            <a:r>
              <a:rPr lang="en-US" dirty="0"/>
              <a:t>Introduction</a:t>
            </a:r>
          </a:p>
          <a:p>
            <a:r>
              <a:rPr lang="en-US" dirty="0"/>
              <a:t>Objective</a:t>
            </a:r>
          </a:p>
          <a:p>
            <a:r>
              <a:rPr lang="en-US" dirty="0"/>
              <a:t>Problem definition</a:t>
            </a:r>
          </a:p>
          <a:p>
            <a:r>
              <a:rPr lang="en-US" dirty="0"/>
              <a:t>Proposed System</a:t>
            </a:r>
          </a:p>
          <a:p>
            <a:r>
              <a:rPr lang="en-IN" dirty="0"/>
              <a:t>Architecture Diagram</a:t>
            </a:r>
          </a:p>
          <a:p>
            <a:r>
              <a:rPr lang="en-IN" dirty="0"/>
              <a:t>Implementation Details</a:t>
            </a:r>
          </a:p>
          <a:p>
            <a:r>
              <a:rPr lang="en-IN" dirty="0"/>
              <a:t>Project Outcome</a:t>
            </a:r>
          </a:p>
          <a:p>
            <a:r>
              <a:rPr lang="en-IN" dirty="0"/>
              <a:t>Conclusion  </a:t>
            </a:r>
          </a:p>
          <a:p>
            <a:endParaRPr lang="en-US" dirty="0"/>
          </a:p>
        </p:txBody>
      </p:sp>
      <p:sp>
        <p:nvSpPr>
          <p:cNvPr id="6" name="Slide Number Placeholder 5">
            <a:extLst>
              <a:ext uri="{FF2B5EF4-FFF2-40B4-BE49-F238E27FC236}">
                <a16:creationId xmlns:a16="http://schemas.microsoft.com/office/drawing/2014/main" id="{76BBBCF0-8A5E-7C82-0D86-EF4114BFD38F}"/>
              </a:ext>
            </a:extLst>
          </p:cNvPr>
          <p:cNvSpPr>
            <a:spLocks noGrp="1"/>
          </p:cNvSpPr>
          <p:nvPr>
            <p:ph type="sldNum" sz="quarter" idx="12"/>
          </p:nvPr>
        </p:nvSpPr>
        <p:spPr>
          <a:xfrm>
            <a:off x="11547835" y="6457361"/>
            <a:ext cx="565609" cy="301821"/>
          </a:xfrm>
        </p:spPr>
        <p:txBody>
          <a:bodyPr/>
          <a:lstStyle/>
          <a:p>
            <a:fld id="{A89DF110-B36D-43F2-A1AF-82CEC6CF4FBF}" type="slidenum">
              <a:rPr lang="en-IN" smtClean="0"/>
              <a:t>2</a:t>
            </a:fld>
            <a:endParaRPr lang="en-IN" dirty="0"/>
          </a:p>
        </p:txBody>
      </p:sp>
    </p:spTree>
    <p:extLst>
      <p:ext uri="{BB962C8B-B14F-4D97-AF65-F5344CB8AC3E}">
        <p14:creationId xmlns:p14="http://schemas.microsoft.com/office/powerpoint/2010/main" val="384278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5C4A-A238-1BBF-D3AE-FA9DF38C3B07}"/>
              </a:ext>
            </a:extLst>
          </p:cNvPr>
          <p:cNvSpPr>
            <a:spLocks noGrp="1"/>
          </p:cNvSpPr>
          <p:nvPr>
            <p:ph type="title"/>
          </p:nvPr>
        </p:nvSpPr>
        <p:spPr/>
        <p:txBody>
          <a:bodyPr/>
          <a:lstStyle/>
          <a:p>
            <a:pPr algn="ctr"/>
            <a:r>
              <a:rPr lang="en-US" b="1" dirty="0"/>
              <a:t>Introduction </a:t>
            </a:r>
            <a:endParaRPr lang="en-IN" b="1" dirty="0"/>
          </a:p>
        </p:txBody>
      </p:sp>
      <p:sp>
        <p:nvSpPr>
          <p:cNvPr id="3" name="Content Placeholder 2">
            <a:extLst>
              <a:ext uri="{FF2B5EF4-FFF2-40B4-BE49-F238E27FC236}">
                <a16:creationId xmlns:a16="http://schemas.microsoft.com/office/drawing/2014/main" id="{5774CF14-E84B-2FA5-0BAF-ED477B3AA2E2}"/>
              </a:ext>
            </a:extLst>
          </p:cNvPr>
          <p:cNvSpPr>
            <a:spLocks noGrp="1"/>
          </p:cNvSpPr>
          <p:nvPr>
            <p:ph idx="1"/>
          </p:nvPr>
        </p:nvSpPr>
        <p:spPr/>
        <p:txBody>
          <a:bodyPr>
            <a:normAutofit/>
          </a:bodyPr>
          <a:lstStyle/>
          <a:p>
            <a:r>
              <a:rPr lang="en-US" dirty="0"/>
              <a:t>In this era of online learning, monitoring student engagement has become a major challenge for educators. In traditional classrooms, teachers can gauge attention through body language and facial expressions, but these signals are harder to capture in virtual settings.</a:t>
            </a:r>
          </a:p>
          <a:p>
            <a:r>
              <a:rPr lang="en-US" dirty="0"/>
              <a:t> Student engagement is crucial for effective learning, so finding ways to track it accurately in online platforms is important. </a:t>
            </a:r>
          </a:p>
          <a:p>
            <a:r>
              <a:rPr lang="en-US" dirty="0"/>
              <a:t>Our project introduces a system that uses computer vision and deep learning to automatically detect student engagement</a:t>
            </a:r>
            <a:endParaRPr lang="en-IN" dirty="0"/>
          </a:p>
        </p:txBody>
      </p:sp>
      <p:sp>
        <p:nvSpPr>
          <p:cNvPr id="5" name="Slide Number Placeholder 4">
            <a:extLst>
              <a:ext uri="{FF2B5EF4-FFF2-40B4-BE49-F238E27FC236}">
                <a16:creationId xmlns:a16="http://schemas.microsoft.com/office/drawing/2014/main" id="{CE5A10C3-91D3-DF8E-BF16-F6F446EB0703}"/>
              </a:ext>
            </a:extLst>
          </p:cNvPr>
          <p:cNvSpPr>
            <a:spLocks noGrp="1"/>
          </p:cNvSpPr>
          <p:nvPr>
            <p:ph type="sldNum" sz="quarter" idx="12"/>
          </p:nvPr>
        </p:nvSpPr>
        <p:spPr>
          <a:xfrm>
            <a:off x="11708091" y="6422338"/>
            <a:ext cx="381000" cy="365125"/>
          </a:xfrm>
        </p:spPr>
        <p:txBody>
          <a:bodyPr/>
          <a:lstStyle/>
          <a:p>
            <a:fld id="{A89DF110-B36D-43F2-A1AF-82CEC6CF4FBF}" type="slidenum">
              <a:rPr lang="en-IN" smtClean="0"/>
              <a:t>3</a:t>
            </a:fld>
            <a:endParaRPr lang="en-IN" dirty="0"/>
          </a:p>
        </p:txBody>
      </p:sp>
    </p:spTree>
    <p:extLst>
      <p:ext uri="{BB962C8B-B14F-4D97-AF65-F5344CB8AC3E}">
        <p14:creationId xmlns:p14="http://schemas.microsoft.com/office/powerpoint/2010/main" val="421272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3286-F276-2F09-F566-AAD867D2A0CB}"/>
              </a:ext>
            </a:extLst>
          </p:cNvPr>
          <p:cNvSpPr>
            <a:spLocks noGrp="1"/>
          </p:cNvSpPr>
          <p:nvPr>
            <p:ph type="title"/>
          </p:nvPr>
        </p:nvSpPr>
        <p:spPr/>
        <p:txBody>
          <a:bodyPr/>
          <a:lstStyle/>
          <a:p>
            <a:pPr algn="ctr"/>
            <a:r>
              <a:rPr lang="en-US" b="1" dirty="0"/>
              <a:t>Objective</a:t>
            </a:r>
            <a:endParaRPr lang="en-IN" b="1" dirty="0"/>
          </a:p>
        </p:txBody>
      </p:sp>
      <p:sp>
        <p:nvSpPr>
          <p:cNvPr id="3" name="Content Placeholder 2">
            <a:extLst>
              <a:ext uri="{FF2B5EF4-FFF2-40B4-BE49-F238E27FC236}">
                <a16:creationId xmlns:a16="http://schemas.microsoft.com/office/drawing/2014/main" id="{7D88512B-7C17-6399-A116-CB51195D18D4}"/>
              </a:ext>
            </a:extLst>
          </p:cNvPr>
          <p:cNvSpPr>
            <a:spLocks noGrp="1"/>
          </p:cNvSpPr>
          <p:nvPr>
            <p:ph idx="1"/>
          </p:nvPr>
        </p:nvSpPr>
        <p:spPr/>
        <p:txBody>
          <a:bodyPr/>
          <a:lstStyle/>
          <a:p>
            <a:r>
              <a:rPr lang="en-US" dirty="0"/>
              <a:t>Student Engagement detection aims to encourage the students to stay in-front of the screen in time of online classes</a:t>
            </a:r>
          </a:p>
          <a:p>
            <a:r>
              <a:rPr lang="en-US" dirty="0"/>
              <a:t> Enables the teacher to monitor the student’s focus on learning as done in real class.</a:t>
            </a:r>
          </a:p>
          <a:p>
            <a:r>
              <a:rPr lang="en-US" dirty="0"/>
              <a:t> It helps to teacher to give reward to the students in the form of attendance. </a:t>
            </a:r>
          </a:p>
          <a:p>
            <a:r>
              <a:rPr lang="en-US" dirty="0"/>
              <a:t>It also provides a place for teachers to provide online class link to students Also enables the teachers to evaluate their class based on the engagement level of the students</a:t>
            </a:r>
            <a:endParaRPr lang="en-IN" dirty="0"/>
          </a:p>
        </p:txBody>
      </p:sp>
      <p:sp>
        <p:nvSpPr>
          <p:cNvPr id="5" name="Slide Number Placeholder 4">
            <a:extLst>
              <a:ext uri="{FF2B5EF4-FFF2-40B4-BE49-F238E27FC236}">
                <a16:creationId xmlns:a16="http://schemas.microsoft.com/office/drawing/2014/main" id="{972F806B-67B3-3511-5DC9-BFC135677635}"/>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4</a:t>
            </a:fld>
            <a:endParaRPr lang="en-IN"/>
          </a:p>
        </p:txBody>
      </p:sp>
    </p:spTree>
    <p:extLst>
      <p:ext uri="{BB962C8B-B14F-4D97-AF65-F5344CB8AC3E}">
        <p14:creationId xmlns:p14="http://schemas.microsoft.com/office/powerpoint/2010/main" val="341082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A6184-A5A2-C968-6E95-B67CCAD55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421F9-51F3-E9C9-792C-37E9E4620959}"/>
              </a:ext>
            </a:extLst>
          </p:cNvPr>
          <p:cNvSpPr>
            <a:spLocks noGrp="1"/>
          </p:cNvSpPr>
          <p:nvPr>
            <p:ph type="title"/>
          </p:nvPr>
        </p:nvSpPr>
        <p:spPr/>
        <p:txBody>
          <a:bodyPr/>
          <a:lstStyle/>
          <a:p>
            <a:pPr algn="ctr"/>
            <a:r>
              <a:rPr lang="en-US" b="1" dirty="0"/>
              <a:t>Problem definition </a:t>
            </a:r>
            <a:endParaRPr lang="en-IN" b="1" dirty="0"/>
          </a:p>
        </p:txBody>
      </p:sp>
      <p:sp>
        <p:nvSpPr>
          <p:cNvPr id="3" name="Content Placeholder 2">
            <a:extLst>
              <a:ext uri="{FF2B5EF4-FFF2-40B4-BE49-F238E27FC236}">
                <a16:creationId xmlns:a16="http://schemas.microsoft.com/office/drawing/2014/main" id="{39A6E78D-0713-E6E7-B0E1-F28A5B753762}"/>
              </a:ext>
            </a:extLst>
          </p:cNvPr>
          <p:cNvSpPr>
            <a:spLocks noGrp="1"/>
          </p:cNvSpPr>
          <p:nvPr>
            <p:ph idx="1"/>
          </p:nvPr>
        </p:nvSpPr>
        <p:spPr/>
        <p:txBody>
          <a:bodyPr/>
          <a:lstStyle/>
          <a:p>
            <a:r>
              <a:rPr lang="en-US" dirty="0"/>
              <a:t>In online learning, it is difficult for educators to evaluate student engagement, as signs like facial expression and eye movements are harder to observe.</a:t>
            </a:r>
          </a:p>
          <a:p>
            <a:r>
              <a:rPr lang="en-US" dirty="0"/>
              <a:t> This can lead to reduced participation and lower learning outcomes. Current methods of tracking engagement, such as self-reports or quizzes, are often slow and unreliable.</a:t>
            </a:r>
            <a:endParaRPr lang="en-IN" dirty="0"/>
          </a:p>
        </p:txBody>
      </p:sp>
      <p:sp>
        <p:nvSpPr>
          <p:cNvPr id="5" name="Slide Number Placeholder 4">
            <a:extLst>
              <a:ext uri="{FF2B5EF4-FFF2-40B4-BE49-F238E27FC236}">
                <a16:creationId xmlns:a16="http://schemas.microsoft.com/office/drawing/2014/main" id="{8F373505-D8A3-8A87-2C87-8866588858DF}"/>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5</a:t>
            </a:fld>
            <a:endParaRPr lang="en-IN"/>
          </a:p>
        </p:txBody>
      </p:sp>
    </p:spTree>
    <p:extLst>
      <p:ext uri="{BB962C8B-B14F-4D97-AF65-F5344CB8AC3E}">
        <p14:creationId xmlns:p14="http://schemas.microsoft.com/office/powerpoint/2010/main" val="334748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8446C-EE06-9891-4EE6-7AA7654A29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BFDEB-1E25-B525-12CD-97F35006DF62}"/>
              </a:ext>
            </a:extLst>
          </p:cNvPr>
          <p:cNvSpPr>
            <a:spLocks noGrp="1"/>
          </p:cNvSpPr>
          <p:nvPr>
            <p:ph type="title"/>
          </p:nvPr>
        </p:nvSpPr>
        <p:spPr/>
        <p:txBody>
          <a:bodyPr/>
          <a:lstStyle/>
          <a:p>
            <a:pPr algn="ctr"/>
            <a:r>
              <a:rPr lang="en-US" b="1" dirty="0"/>
              <a:t>Proposed System</a:t>
            </a:r>
            <a:endParaRPr lang="en-IN" b="1" dirty="0"/>
          </a:p>
        </p:txBody>
      </p:sp>
      <p:sp>
        <p:nvSpPr>
          <p:cNvPr id="3" name="Content Placeholder 2">
            <a:extLst>
              <a:ext uri="{FF2B5EF4-FFF2-40B4-BE49-F238E27FC236}">
                <a16:creationId xmlns:a16="http://schemas.microsoft.com/office/drawing/2014/main" id="{20A17F49-A4C6-8793-8FEF-19EBC3CA7D68}"/>
              </a:ext>
            </a:extLst>
          </p:cNvPr>
          <p:cNvSpPr>
            <a:spLocks noGrp="1"/>
          </p:cNvSpPr>
          <p:nvPr>
            <p:ph idx="1"/>
          </p:nvPr>
        </p:nvSpPr>
        <p:spPr/>
        <p:txBody>
          <a:bodyPr>
            <a:normAutofit fontScale="92500" lnSpcReduction="10000"/>
          </a:bodyPr>
          <a:lstStyle/>
          <a:p>
            <a:r>
              <a:rPr lang="en-US" dirty="0"/>
              <a:t>The proposed system consist of two application one for the student and other for the teacher</a:t>
            </a:r>
            <a:r>
              <a:rPr lang="en-US" b="1" dirty="0"/>
              <a:t> </a:t>
            </a:r>
          </a:p>
          <a:p>
            <a:r>
              <a:rPr lang="en-US" b="1" dirty="0"/>
              <a:t>Faculty Application: </a:t>
            </a:r>
            <a:r>
              <a:rPr lang="en-US" dirty="0"/>
              <a:t> Link to the online class and details of the class can be updated by the teacher in the application. The faculty can view the report after when the online class is over. Live report of the </a:t>
            </a:r>
            <a:r>
              <a:rPr lang="en-US" dirty="0" err="1"/>
              <a:t>students,presence</a:t>
            </a:r>
            <a:r>
              <a:rPr lang="en-US" dirty="0"/>
              <a:t> in front of the camera will be reported to the faculty</a:t>
            </a:r>
            <a:endParaRPr lang="en-IN" dirty="0"/>
          </a:p>
          <a:p>
            <a:r>
              <a:rPr lang="en-US" b="1" dirty="0"/>
              <a:t>Student App: </a:t>
            </a:r>
            <a:r>
              <a:rPr lang="en-US" dirty="0"/>
              <a:t>Students can login using their user-id and password in the student app and view the links to the online classes upload by the teacher The app will start monitoring the student from the beginning of the online class. The AI models will make prediction every one second </a:t>
            </a:r>
            <a:r>
              <a:rPr lang="en-US" dirty="0" err="1"/>
              <a:t>inturn</a:t>
            </a:r>
            <a:r>
              <a:rPr lang="en-US" dirty="0"/>
              <a:t> generating the EI score and average of this prediction is taken in 60 seconds and the engagement state for that time will be recorded </a:t>
            </a:r>
          </a:p>
          <a:p>
            <a:endParaRPr lang="en-IN" dirty="0"/>
          </a:p>
        </p:txBody>
      </p:sp>
      <p:sp>
        <p:nvSpPr>
          <p:cNvPr id="5" name="Slide Number Placeholder 4">
            <a:extLst>
              <a:ext uri="{FF2B5EF4-FFF2-40B4-BE49-F238E27FC236}">
                <a16:creationId xmlns:a16="http://schemas.microsoft.com/office/drawing/2014/main" id="{31FDC2ED-AF93-54A3-B28E-ADF2B1F0FDC1}"/>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6</a:t>
            </a:fld>
            <a:endParaRPr lang="en-IN"/>
          </a:p>
        </p:txBody>
      </p:sp>
    </p:spTree>
    <p:extLst>
      <p:ext uri="{BB962C8B-B14F-4D97-AF65-F5344CB8AC3E}">
        <p14:creationId xmlns:p14="http://schemas.microsoft.com/office/powerpoint/2010/main" val="386782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1A20-AE8F-AB50-65A3-0F9CCD81C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BDD319-E7C7-BB2F-4C7B-E51C71DF1A4C}"/>
              </a:ext>
            </a:extLst>
          </p:cNvPr>
          <p:cNvSpPr>
            <a:spLocks noGrp="1"/>
          </p:cNvSpPr>
          <p:nvPr>
            <p:ph type="title"/>
          </p:nvPr>
        </p:nvSpPr>
        <p:spPr/>
        <p:txBody>
          <a:bodyPr/>
          <a:lstStyle/>
          <a:p>
            <a:pPr algn="ctr"/>
            <a:r>
              <a:rPr lang="en-US" b="1" dirty="0"/>
              <a:t>Contd.</a:t>
            </a:r>
            <a:endParaRPr lang="en-IN" b="1" dirty="0"/>
          </a:p>
        </p:txBody>
      </p:sp>
      <p:sp>
        <p:nvSpPr>
          <p:cNvPr id="3" name="Content Placeholder 2">
            <a:extLst>
              <a:ext uri="{FF2B5EF4-FFF2-40B4-BE49-F238E27FC236}">
                <a16:creationId xmlns:a16="http://schemas.microsoft.com/office/drawing/2014/main" id="{47E63F14-52EA-1DF5-D46F-2CCF31F73208}"/>
              </a:ext>
            </a:extLst>
          </p:cNvPr>
          <p:cNvSpPr>
            <a:spLocks noGrp="1"/>
          </p:cNvSpPr>
          <p:nvPr>
            <p:ph idx="1"/>
          </p:nvPr>
        </p:nvSpPr>
        <p:spPr/>
        <p:txBody>
          <a:bodyPr/>
          <a:lstStyle/>
          <a:p>
            <a:r>
              <a:rPr lang="en-US" dirty="0"/>
              <a:t>EI score calculation</a:t>
            </a:r>
          </a:p>
          <a:p>
            <a:endParaRPr lang="en-IN" dirty="0"/>
          </a:p>
        </p:txBody>
      </p:sp>
      <p:sp>
        <p:nvSpPr>
          <p:cNvPr id="5" name="Slide Number Placeholder 4">
            <a:extLst>
              <a:ext uri="{FF2B5EF4-FFF2-40B4-BE49-F238E27FC236}">
                <a16:creationId xmlns:a16="http://schemas.microsoft.com/office/drawing/2014/main" id="{37F8BCEB-A740-7CF9-D81C-6BA4E74D3DE1}"/>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7</a:t>
            </a:fld>
            <a:endParaRPr lang="en-IN"/>
          </a:p>
        </p:txBody>
      </p:sp>
      <p:pic>
        <p:nvPicPr>
          <p:cNvPr id="6" name="Picture 5">
            <a:extLst>
              <a:ext uri="{FF2B5EF4-FFF2-40B4-BE49-F238E27FC236}">
                <a16:creationId xmlns:a16="http://schemas.microsoft.com/office/drawing/2014/main" id="{A4E40A63-1CF7-CB99-1CF9-150B844887E1}"/>
              </a:ext>
            </a:extLst>
          </p:cNvPr>
          <p:cNvPicPr>
            <a:picLocks noChangeAspect="1"/>
          </p:cNvPicPr>
          <p:nvPr/>
        </p:nvPicPr>
        <p:blipFill>
          <a:blip r:embed="rId2"/>
          <a:stretch>
            <a:fillRect/>
          </a:stretch>
        </p:blipFill>
        <p:spPr>
          <a:xfrm>
            <a:off x="1150536" y="2378389"/>
            <a:ext cx="6017180" cy="3635055"/>
          </a:xfrm>
          <a:prstGeom prst="rect">
            <a:avLst/>
          </a:prstGeom>
        </p:spPr>
      </p:pic>
      <p:pic>
        <p:nvPicPr>
          <p:cNvPr id="8" name="Picture 7">
            <a:extLst>
              <a:ext uri="{FF2B5EF4-FFF2-40B4-BE49-F238E27FC236}">
                <a16:creationId xmlns:a16="http://schemas.microsoft.com/office/drawing/2014/main" id="{F0C29F3A-A8D6-08B3-ED2E-26D477F50474}"/>
              </a:ext>
            </a:extLst>
          </p:cNvPr>
          <p:cNvPicPr>
            <a:picLocks noChangeAspect="1"/>
          </p:cNvPicPr>
          <p:nvPr/>
        </p:nvPicPr>
        <p:blipFill>
          <a:blip r:embed="rId3"/>
          <a:stretch>
            <a:fillRect/>
          </a:stretch>
        </p:blipFill>
        <p:spPr>
          <a:xfrm>
            <a:off x="7425658" y="2267889"/>
            <a:ext cx="4435224" cy="3856054"/>
          </a:xfrm>
          <a:prstGeom prst="rect">
            <a:avLst/>
          </a:prstGeom>
        </p:spPr>
      </p:pic>
    </p:spTree>
    <p:extLst>
      <p:ext uri="{BB962C8B-B14F-4D97-AF65-F5344CB8AC3E}">
        <p14:creationId xmlns:p14="http://schemas.microsoft.com/office/powerpoint/2010/main" val="149546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6347C-42F8-160C-1130-E427A4E366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374119-4B18-98CA-805D-BAAD63DA68F7}"/>
              </a:ext>
            </a:extLst>
          </p:cNvPr>
          <p:cNvSpPr>
            <a:spLocks noGrp="1"/>
          </p:cNvSpPr>
          <p:nvPr>
            <p:ph type="title"/>
          </p:nvPr>
        </p:nvSpPr>
        <p:spPr/>
        <p:txBody>
          <a:bodyPr/>
          <a:lstStyle/>
          <a:p>
            <a:pPr algn="ctr"/>
            <a:r>
              <a:rPr lang="en-US" b="1" dirty="0"/>
              <a:t>Architecture Diagram</a:t>
            </a:r>
            <a:endParaRPr lang="en-IN" b="1" dirty="0"/>
          </a:p>
        </p:txBody>
      </p:sp>
      <p:pic>
        <p:nvPicPr>
          <p:cNvPr id="6" name="Content Placeholder 5">
            <a:extLst>
              <a:ext uri="{FF2B5EF4-FFF2-40B4-BE49-F238E27FC236}">
                <a16:creationId xmlns:a16="http://schemas.microsoft.com/office/drawing/2014/main" id="{E5E4AA1A-8B6D-B9B9-C21D-7D6D471A8B9D}"/>
              </a:ext>
            </a:extLst>
          </p:cNvPr>
          <p:cNvPicPr>
            <a:picLocks noGrp="1" noChangeAspect="1"/>
          </p:cNvPicPr>
          <p:nvPr>
            <p:ph idx="1"/>
          </p:nvPr>
        </p:nvPicPr>
        <p:blipFill>
          <a:blip r:embed="rId2"/>
          <a:stretch>
            <a:fillRect/>
          </a:stretch>
        </p:blipFill>
        <p:spPr>
          <a:xfrm>
            <a:off x="1366683" y="1325576"/>
            <a:ext cx="9871587" cy="5059054"/>
          </a:xfrm>
        </p:spPr>
      </p:pic>
      <p:sp>
        <p:nvSpPr>
          <p:cNvPr id="5" name="Slide Number Placeholder 4">
            <a:extLst>
              <a:ext uri="{FF2B5EF4-FFF2-40B4-BE49-F238E27FC236}">
                <a16:creationId xmlns:a16="http://schemas.microsoft.com/office/drawing/2014/main" id="{B7CBAFDE-EDE6-7947-8963-B0031711DEA6}"/>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8</a:t>
            </a:fld>
            <a:endParaRPr lang="en-IN"/>
          </a:p>
        </p:txBody>
      </p:sp>
    </p:spTree>
    <p:extLst>
      <p:ext uri="{BB962C8B-B14F-4D97-AF65-F5344CB8AC3E}">
        <p14:creationId xmlns:p14="http://schemas.microsoft.com/office/powerpoint/2010/main" val="205448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0B74C-C7C1-BD17-0211-3620FD6A87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3EC3C-25A2-18AB-28E9-6CB27E398F53}"/>
              </a:ext>
            </a:extLst>
          </p:cNvPr>
          <p:cNvSpPr>
            <a:spLocks noGrp="1"/>
          </p:cNvSpPr>
          <p:nvPr>
            <p:ph type="title"/>
          </p:nvPr>
        </p:nvSpPr>
        <p:spPr/>
        <p:txBody>
          <a:bodyPr/>
          <a:lstStyle/>
          <a:p>
            <a:pPr algn="ctr"/>
            <a:r>
              <a:rPr lang="en-US" b="1" dirty="0"/>
              <a:t>Implementation Details </a:t>
            </a:r>
            <a:endParaRPr lang="en-IN" b="1" dirty="0"/>
          </a:p>
        </p:txBody>
      </p:sp>
      <p:sp>
        <p:nvSpPr>
          <p:cNvPr id="3" name="Content Placeholder 2">
            <a:extLst>
              <a:ext uri="{FF2B5EF4-FFF2-40B4-BE49-F238E27FC236}">
                <a16:creationId xmlns:a16="http://schemas.microsoft.com/office/drawing/2014/main" id="{B8E3A829-589E-5B2B-B55D-44CF507E8550}"/>
              </a:ext>
            </a:extLst>
          </p:cNvPr>
          <p:cNvSpPr>
            <a:spLocks noGrp="1"/>
          </p:cNvSpPr>
          <p:nvPr>
            <p:ph idx="1"/>
          </p:nvPr>
        </p:nvSpPr>
        <p:spPr/>
        <p:txBody>
          <a:bodyPr/>
          <a:lstStyle/>
          <a:p>
            <a:r>
              <a:rPr lang="en-US" dirty="0"/>
              <a:t>Python programming language is used in the development of the project </a:t>
            </a:r>
          </a:p>
          <a:p>
            <a:r>
              <a:rPr lang="en-US" dirty="0" err="1"/>
              <a:t>Pyqt</a:t>
            </a:r>
            <a:r>
              <a:rPr lang="en-US" dirty="0"/>
              <a:t> module is used to develop the </a:t>
            </a:r>
            <a:r>
              <a:rPr lang="en-US" dirty="0" err="1"/>
              <a:t>gui</a:t>
            </a:r>
            <a:r>
              <a:rPr lang="en-US" dirty="0"/>
              <a:t> for the project</a:t>
            </a:r>
          </a:p>
          <a:p>
            <a:r>
              <a:rPr lang="en-US" dirty="0"/>
              <a:t>The backend server is built using </a:t>
            </a:r>
            <a:r>
              <a:rPr lang="en-US" dirty="0" err="1"/>
              <a:t>FastAPI</a:t>
            </a:r>
            <a:endParaRPr lang="en-US" dirty="0"/>
          </a:p>
          <a:p>
            <a:endParaRPr lang="en-US" dirty="0"/>
          </a:p>
        </p:txBody>
      </p:sp>
      <p:sp>
        <p:nvSpPr>
          <p:cNvPr id="5" name="Slide Number Placeholder 4">
            <a:extLst>
              <a:ext uri="{FF2B5EF4-FFF2-40B4-BE49-F238E27FC236}">
                <a16:creationId xmlns:a16="http://schemas.microsoft.com/office/drawing/2014/main" id="{483413DB-D284-6A7A-7191-4675868BF86B}"/>
              </a:ext>
            </a:extLst>
          </p:cNvPr>
          <p:cNvSpPr>
            <a:spLocks noGrp="1"/>
          </p:cNvSpPr>
          <p:nvPr>
            <p:ph type="sldNum" sz="quarter" idx="12"/>
          </p:nvPr>
        </p:nvSpPr>
        <p:spPr>
          <a:xfrm>
            <a:off x="11651529" y="6384630"/>
            <a:ext cx="418707" cy="365125"/>
          </a:xfrm>
        </p:spPr>
        <p:txBody>
          <a:bodyPr/>
          <a:lstStyle/>
          <a:p>
            <a:fld id="{A89DF110-B36D-43F2-A1AF-82CEC6CF4FBF}" type="slidenum">
              <a:rPr lang="en-IN" smtClean="0"/>
              <a:t>9</a:t>
            </a:fld>
            <a:endParaRPr lang="en-IN"/>
          </a:p>
        </p:txBody>
      </p:sp>
    </p:spTree>
    <p:extLst>
      <p:ext uri="{BB962C8B-B14F-4D97-AF65-F5344CB8AC3E}">
        <p14:creationId xmlns:p14="http://schemas.microsoft.com/office/powerpoint/2010/main" val="2342917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573</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Calibri Light</vt:lpstr>
      <vt:lpstr>Office Theme</vt:lpstr>
      <vt:lpstr>Custom Design</vt:lpstr>
      <vt:lpstr>National Conference  on   Recent Advancements In Engineering and Technology: RAET'25</vt:lpstr>
      <vt:lpstr>OUTLINE</vt:lpstr>
      <vt:lpstr>Introduction </vt:lpstr>
      <vt:lpstr>Objective</vt:lpstr>
      <vt:lpstr>Problem definition </vt:lpstr>
      <vt:lpstr>Proposed System</vt:lpstr>
      <vt:lpstr>Contd.</vt:lpstr>
      <vt:lpstr>Architecture Diagram</vt:lpstr>
      <vt:lpstr>Implementation Details </vt:lpstr>
      <vt:lpstr>Project Output</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AMITHA I C</dc:creator>
  <cp:lastModifiedBy>VIVEK RAJEEV</cp:lastModifiedBy>
  <cp:revision>6</cp:revision>
  <dcterms:created xsi:type="dcterms:W3CDTF">2025-03-01T12:22:13Z</dcterms:created>
  <dcterms:modified xsi:type="dcterms:W3CDTF">2025-03-20T13:38:00Z</dcterms:modified>
</cp:coreProperties>
</file>