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17610138" cy="9906000"/>
  <p:notesSz cx="6858000" cy="9144000"/>
  <p:defaultTextStyle>
    <a:defPPr>
      <a:defRPr lang="en-US"/>
    </a:defPPr>
    <a:lvl1pPr marL="0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248634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497268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745902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994536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243170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1491804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1740439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1989073" algn="l" defTabSz="497268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0774" autoAdjust="0"/>
  </p:normalViewPr>
  <p:slideViewPr>
    <p:cSldViewPr snapToGrid="0">
      <p:cViewPr>
        <p:scale>
          <a:sx n="70" d="100"/>
          <a:sy n="70" d="100"/>
        </p:scale>
        <p:origin x="-534" y="-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285B1-0E61-466E-A710-0A8F68B27A0E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30B327-D16E-4B43-9B24-9D6AA26E7449}">
      <dgm:prSet phldrT="[Text]" custT="1"/>
      <dgm:spPr/>
      <dgm:t>
        <a:bodyPr/>
        <a:lstStyle/>
        <a:p>
          <a:r>
            <a:rPr lang="en-US" sz="1400" b="1" dirty="0" smtClean="0"/>
            <a:t>Total Attempts</a:t>
          </a:r>
        </a:p>
        <a:p>
          <a:r>
            <a:rPr lang="en-US" sz="1400" b="1" dirty="0" smtClean="0"/>
            <a:t>2221057</a:t>
          </a:r>
          <a:endParaRPr lang="en-US" sz="1400" b="1" dirty="0"/>
        </a:p>
      </dgm:t>
    </dgm:pt>
    <dgm:pt modelId="{429240B4-CB83-4F04-A0B5-81BA53035209}" type="parTrans" cxnId="{72478861-C37F-405B-A370-33638880181F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8820D6FF-A8CE-423A-9447-CA51A23BA8AC}" type="sibTrans" cxnId="{72478861-C37F-405B-A370-33638880181F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A7BFC106-7C11-4B89-9B11-A7260633F6FF}">
      <dgm:prSet phldrT="[Text]" custT="1"/>
      <dgm:spPr/>
      <dgm:t>
        <a:bodyPr/>
        <a:lstStyle/>
        <a:p>
          <a:r>
            <a:rPr lang="en-US" sz="1400" b="1" dirty="0" smtClean="0"/>
            <a:t>Delivered Attempts</a:t>
          </a:r>
        </a:p>
        <a:p>
          <a:r>
            <a:rPr lang="en-US" sz="1400" b="1" dirty="0" smtClean="0"/>
            <a:t>1477343 (73%)</a:t>
          </a:r>
          <a:endParaRPr lang="en-US" sz="1400" b="1" dirty="0"/>
        </a:p>
      </dgm:t>
    </dgm:pt>
    <dgm:pt modelId="{BF69E7BE-5A21-4F53-8ECA-26537CC68A68}" type="parTrans" cxnId="{11E6729D-8875-4BBB-8EA3-F9B803823D82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D4966CDE-1FC6-4764-9F6B-20AC1DAAB168}" type="sibTrans" cxnId="{11E6729D-8875-4BBB-8EA3-F9B803823D82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DB998090-BE5E-434D-86D9-E50D037A7A7D}">
      <dgm:prSet phldrT="[Text]" custT="1"/>
      <dgm:spPr/>
      <dgm:t>
        <a:bodyPr/>
        <a:lstStyle/>
        <a:p>
          <a:r>
            <a:rPr lang="en-US" sz="1400" b="1" dirty="0" smtClean="0"/>
            <a:t>Delivered Responses</a:t>
          </a:r>
        </a:p>
        <a:p>
          <a:r>
            <a:rPr lang="en-US" sz="1400" b="1" dirty="0" smtClean="0"/>
            <a:t>15343(1%)</a:t>
          </a:r>
          <a:endParaRPr lang="en-US" sz="1400" b="1" dirty="0"/>
        </a:p>
      </dgm:t>
    </dgm:pt>
    <dgm:pt modelId="{4C4010AA-7C3E-408D-9724-7946E2004141}" type="parTrans" cxnId="{5F1DBE0B-1764-4CAB-AB7D-6372A1E3B40E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E2DF9121-9EC0-41CF-8CB7-ECAED55681DB}" type="sibTrans" cxnId="{5F1DBE0B-1764-4CAB-AB7D-6372A1E3B40E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BE3D35DF-D934-4072-BDD3-C5614A942821}">
      <dgm:prSet phldrT="[Text]" custT="1"/>
      <dgm:spPr/>
      <dgm:t>
        <a:bodyPr/>
        <a:lstStyle/>
        <a:p>
          <a:r>
            <a:rPr lang="en-US" sz="1400" b="1" dirty="0" smtClean="0"/>
            <a:t>Undelivered Responses</a:t>
          </a:r>
        </a:p>
        <a:p>
          <a:r>
            <a:rPr lang="en-US" sz="1400" b="1" dirty="0" smtClean="0"/>
            <a:t>3,564(0.6%)</a:t>
          </a:r>
          <a:endParaRPr lang="en-US" sz="1400" b="1" dirty="0"/>
        </a:p>
      </dgm:t>
    </dgm:pt>
    <dgm:pt modelId="{819031E2-E2B4-4DF2-B764-3CF2B07CBA6E}" type="parTrans" cxnId="{C214537E-05BC-45F5-AA67-FF216BF75C7D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33C92C35-EAFC-4113-B39A-B072ACAA4208}" type="sibTrans" cxnId="{C214537E-05BC-45F5-AA67-FF216BF75C7D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6ABB31F9-2282-4961-B311-CAF0405DC93A}">
      <dgm:prSet phldrT="[Text]" custT="1"/>
      <dgm:spPr/>
      <dgm:t>
        <a:bodyPr/>
        <a:lstStyle/>
        <a:p>
          <a:r>
            <a:rPr lang="en-US" sz="1400" b="1" dirty="0" smtClean="0"/>
            <a:t>Responses (</a:t>
          </a:r>
          <a:r>
            <a:rPr lang="en-US" sz="1400" b="1" dirty="0" err="1" smtClean="0"/>
            <a:t>Exc</a:t>
          </a:r>
          <a:r>
            <a:rPr lang="en-US" sz="1400" b="1" dirty="0" smtClean="0"/>
            <a:t> CNR,RFRS –</a:t>
          </a:r>
          <a:r>
            <a:rPr lang="en-US" sz="1400" b="1" dirty="0" err="1" smtClean="0"/>
            <a:t>Cust</a:t>
          </a:r>
          <a:r>
            <a:rPr lang="en-US" sz="1400" b="1" dirty="0" smtClean="0"/>
            <a:t> option NA @Home)</a:t>
          </a:r>
        </a:p>
        <a:p>
          <a:r>
            <a:rPr lang="en-US" sz="1400" b="1" dirty="0" smtClean="0"/>
            <a:t>2992</a:t>
          </a:r>
          <a:endParaRPr lang="en-US" sz="1400" b="1" dirty="0"/>
        </a:p>
      </dgm:t>
    </dgm:pt>
    <dgm:pt modelId="{0F4A223F-9459-4E4E-8C87-219CC583AE5E}" type="parTrans" cxnId="{479BDE19-B55E-465D-8FAA-CC23AE89C91D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DCA690A7-8D5E-48FB-9328-171CBC534CF2}" type="sibTrans" cxnId="{479BDE19-B55E-465D-8FAA-CC23AE89C91D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C0CE4319-8E46-486D-B8F9-774F9E4CEBB6}">
      <dgm:prSet phldrT="[Text]" custT="1"/>
      <dgm:spPr/>
      <dgm:t>
        <a:bodyPr/>
        <a:lstStyle/>
        <a:p>
          <a:r>
            <a:rPr lang="en-US" sz="1400" b="1" dirty="0" smtClean="0"/>
            <a:t>RVP attempts</a:t>
          </a:r>
        </a:p>
        <a:p>
          <a:r>
            <a:rPr lang="en-US" sz="1400" b="1" dirty="0" smtClean="0"/>
            <a:t>1,90,728</a:t>
          </a:r>
          <a:endParaRPr lang="en-US" sz="1400" b="1" dirty="0"/>
        </a:p>
      </dgm:t>
    </dgm:pt>
    <dgm:pt modelId="{676B0349-0F97-453E-947F-01BBABC39718}" type="parTrans" cxnId="{5C9882E4-B139-4DCD-96F8-4835EF4DB8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EDF0AA-F7CE-46FD-A0C2-F8F36365CB8E}" type="sibTrans" cxnId="{5C9882E4-B139-4DCD-96F8-4835EF4DB8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6731BC-3F49-4EB6-9AEF-495FB5040573}">
      <dgm:prSet phldrT="[Text]" custT="1"/>
      <dgm:spPr/>
      <dgm:t>
        <a:bodyPr/>
        <a:lstStyle/>
        <a:p>
          <a:r>
            <a:rPr lang="en-US" sz="1400" b="1" dirty="0" smtClean="0"/>
            <a:t>Detractors</a:t>
          </a:r>
        </a:p>
        <a:p>
          <a:r>
            <a:rPr lang="en-US" sz="1400" b="1" dirty="0" smtClean="0"/>
            <a:t>2,430 </a:t>
          </a:r>
          <a:r>
            <a:rPr lang="en-US" sz="1400" b="1" dirty="0" smtClean="0"/>
            <a:t>(</a:t>
          </a:r>
          <a:r>
            <a:rPr lang="en-US" sz="1400" b="1" dirty="0" smtClean="0"/>
            <a:t>16%)</a:t>
          </a:r>
          <a:endParaRPr lang="en-US" sz="1400" b="1" dirty="0"/>
        </a:p>
      </dgm:t>
    </dgm:pt>
    <dgm:pt modelId="{A206664B-D298-473C-BC27-F901BABF7578}" type="parTrans" cxnId="{16C44BAF-4B23-4040-A785-F344F310EA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71EF99-DDAE-4E7E-A59C-57EEB59C1427}" type="sibTrans" cxnId="{16C44BAF-4B23-4040-A785-F344F310EA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1C2B4E-02F8-4278-9A5B-03D2F0317C2C}">
      <dgm:prSet custT="1"/>
      <dgm:spPr/>
      <dgm:t>
        <a:bodyPr/>
        <a:lstStyle/>
        <a:p>
          <a:r>
            <a:rPr lang="en-US" sz="1400" b="1" dirty="0" smtClean="0"/>
            <a:t>Neutral</a:t>
          </a:r>
        </a:p>
        <a:p>
          <a:r>
            <a:rPr lang="en-US" sz="1400" b="1" dirty="0" smtClean="0"/>
            <a:t>577 </a:t>
          </a:r>
          <a:r>
            <a:rPr lang="en-US" sz="1400" b="1" dirty="0" smtClean="0"/>
            <a:t>(4%)</a:t>
          </a:r>
          <a:endParaRPr lang="en-US" sz="1400" b="1" dirty="0"/>
        </a:p>
      </dgm:t>
    </dgm:pt>
    <dgm:pt modelId="{85FC52E6-B519-4787-A58C-7B9D47DB95C1}" type="parTrans" cxnId="{E3D59BEF-412F-40F8-871A-0D83188D64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C474FD-977A-4133-A4F4-1F1B7771515F}" type="sibTrans" cxnId="{E3D59BEF-412F-40F8-871A-0D83188D64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C2E244-275C-494E-B7CB-4D3A612FA9BE}">
      <dgm:prSet custT="1"/>
      <dgm:spPr/>
      <dgm:t>
        <a:bodyPr/>
        <a:lstStyle/>
        <a:p>
          <a:r>
            <a:rPr lang="en-US" sz="1400" b="1" dirty="0" smtClean="0"/>
            <a:t>Promoters</a:t>
          </a:r>
        </a:p>
        <a:p>
          <a:r>
            <a:rPr lang="en-US" sz="1400" b="1" dirty="0" smtClean="0"/>
            <a:t>12336 </a:t>
          </a:r>
          <a:r>
            <a:rPr lang="en-US" sz="1400" b="1" dirty="0" smtClean="0"/>
            <a:t>(</a:t>
          </a:r>
          <a:r>
            <a:rPr lang="en-US" sz="1400" b="1" dirty="0" smtClean="0"/>
            <a:t>80%)</a:t>
          </a:r>
          <a:endParaRPr lang="en-US" sz="1400" b="1" dirty="0"/>
        </a:p>
      </dgm:t>
    </dgm:pt>
    <dgm:pt modelId="{B59647C8-A90B-44F2-B551-8FC4183C97BC}" type="parTrans" cxnId="{E321F961-0947-4C1D-AD6D-932118E2703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216A2A5-DDDD-4EE7-A752-323E5A64238E}" type="sibTrans" cxnId="{E321F961-0947-4C1D-AD6D-932118E2703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AE0CFA7-9873-4E67-BBE6-292B8273C6E7}">
      <dgm:prSet custT="1"/>
      <dgm:spPr/>
      <dgm:t>
        <a:bodyPr/>
        <a:lstStyle/>
        <a:p>
          <a:r>
            <a:rPr lang="en-US" sz="1400" b="1" dirty="0" smtClean="0"/>
            <a:t>Undelivered attempts</a:t>
          </a:r>
        </a:p>
        <a:p>
          <a:r>
            <a:rPr lang="en-US" sz="1400" b="1" dirty="0" smtClean="0"/>
            <a:t>552986(27%)</a:t>
          </a:r>
          <a:endParaRPr lang="en-US" sz="1400" b="1" dirty="0"/>
        </a:p>
      </dgm:t>
    </dgm:pt>
    <dgm:pt modelId="{C5F1BDD3-4841-4F3C-A7D1-8583B758856F}" type="sibTrans" cxnId="{0C659008-7D13-4989-BE33-ADEC21BD40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1823DED-53C6-4734-AE9E-034EE45FF35D}" type="parTrans" cxnId="{0C659008-7D13-4989-BE33-ADEC21BD40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861BE3D-63BB-4967-BE61-C67AB6285989}">
      <dgm:prSet phldrT="[Text]" custT="1"/>
      <dgm:spPr/>
      <dgm:t>
        <a:bodyPr/>
        <a:lstStyle/>
        <a:p>
          <a:r>
            <a:rPr lang="en-US" sz="1400" b="1" dirty="0" smtClean="0"/>
            <a:t>Forward Attempts</a:t>
          </a:r>
        </a:p>
        <a:p>
          <a:r>
            <a:rPr lang="en-US" sz="1400" b="1" dirty="0" smtClean="0"/>
            <a:t>20,30,329</a:t>
          </a:r>
          <a:endParaRPr lang="en-US" sz="1400" b="1" dirty="0"/>
        </a:p>
      </dgm:t>
    </dgm:pt>
    <dgm:pt modelId="{DF4769EC-8795-4BFA-8DE9-4E692B48507E}" type="parTrans" cxnId="{7A0EEA93-4645-4700-8983-B7276908429C}">
      <dgm:prSet/>
      <dgm:spPr/>
      <dgm:t>
        <a:bodyPr/>
        <a:lstStyle/>
        <a:p>
          <a:endParaRPr lang="en-US"/>
        </a:p>
      </dgm:t>
    </dgm:pt>
    <dgm:pt modelId="{62CA668F-DE1A-4279-AD8C-8C2FB19DBF73}" type="sibTrans" cxnId="{7A0EEA93-4645-4700-8983-B7276908429C}">
      <dgm:prSet/>
      <dgm:spPr/>
      <dgm:t>
        <a:bodyPr/>
        <a:lstStyle/>
        <a:p>
          <a:endParaRPr lang="en-US"/>
        </a:p>
      </dgm:t>
    </dgm:pt>
    <dgm:pt modelId="{6D5EA50A-FC0A-4B9A-924D-FAF2E32FC9EE}">
      <dgm:prSet phldrT="[Text]" custT="1"/>
      <dgm:spPr/>
      <dgm:t>
        <a:bodyPr/>
        <a:lstStyle/>
        <a:p>
          <a:r>
            <a:rPr lang="en-US" sz="1400" b="1" dirty="0" smtClean="0"/>
            <a:t>Picked Responses </a:t>
          </a:r>
        </a:p>
        <a:p>
          <a:r>
            <a:rPr lang="en-US" sz="1400" b="1" dirty="0" smtClean="0"/>
            <a:t>1,671 </a:t>
          </a:r>
          <a:r>
            <a:rPr lang="en-US" sz="1400" b="1" dirty="0" smtClean="0"/>
            <a:t>(0.6%)</a:t>
          </a:r>
          <a:endParaRPr lang="en-US" sz="1400" b="1" dirty="0"/>
        </a:p>
      </dgm:t>
    </dgm:pt>
    <dgm:pt modelId="{A0D41BD9-6C60-4DB1-8210-EE48BAABBAC5}" type="parTrans" cxnId="{92C51044-DFA8-44C7-BCA8-97B4F1B9CDA0}">
      <dgm:prSet/>
      <dgm:spPr/>
      <dgm:t>
        <a:bodyPr/>
        <a:lstStyle/>
        <a:p>
          <a:endParaRPr lang="en-US"/>
        </a:p>
      </dgm:t>
    </dgm:pt>
    <dgm:pt modelId="{26103406-BA66-4DC1-9F11-6BC725440893}" type="sibTrans" cxnId="{92C51044-DFA8-44C7-BCA8-97B4F1B9CDA0}">
      <dgm:prSet/>
      <dgm:spPr/>
      <dgm:t>
        <a:bodyPr/>
        <a:lstStyle/>
        <a:p>
          <a:endParaRPr lang="en-US"/>
        </a:p>
      </dgm:t>
    </dgm:pt>
    <dgm:pt modelId="{525C473F-6E6B-4430-BB69-BAE98D71706F}">
      <dgm:prSet phldrT="[Text]" custT="1"/>
      <dgm:spPr/>
      <dgm:t>
        <a:bodyPr/>
        <a:lstStyle/>
        <a:p>
          <a:r>
            <a:rPr lang="en-US" sz="1400" b="1" dirty="0" smtClean="0"/>
            <a:t>Detractors</a:t>
          </a:r>
        </a:p>
        <a:p>
          <a:r>
            <a:rPr lang="en-US" sz="1400" b="1" dirty="0" smtClean="0"/>
            <a:t>77 </a:t>
          </a:r>
          <a:r>
            <a:rPr lang="en-US" sz="1400" b="1" dirty="0" smtClean="0"/>
            <a:t>(5%)</a:t>
          </a:r>
          <a:endParaRPr lang="en-US" sz="1400" b="1" dirty="0"/>
        </a:p>
      </dgm:t>
    </dgm:pt>
    <dgm:pt modelId="{D09F085C-1F19-4023-8C5C-273618885BBF}" type="parTrans" cxnId="{121926BC-49A5-487C-8EDB-53109DFE99DF}">
      <dgm:prSet/>
      <dgm:spPr/>
      <dgm:t>
        <a:bodyPr/>
        <a:lstStyle/>
        <a:p>
          <a:endParaRPr lang="en-US"/>
        </a:p>
      </dgm:t>
    </dgm:pt>
    <dgm:pt modelId="{359AAB74-C6EC-44DC-B701-324A947B1B73}" type="sibTrans" cxnId="{121926BC-49A5-487C-8EDB-53109DFE99DF}">
      <dgm:prSet/>
      <dgm:spPr/>
      <dgm:t>
        <a:bodyPr/>
        <a:lstStyle/>
        <a:p>
          <a:endParaRPr lang="en-US"/>
        </a:p>
      </dgm:t>
    </dgm:pt>
    <dgm:pt modelId="{CA46F86A-A32B-45AA-9849-CF4A9BBB02FC}">
      <dgm:prSet phldrT="[Text]" custT="1"/>
      <dgm:spPr/>
      <dgm:t>
        <a:bodyPr/>
        <a:lstStyle/>
        <a:p>
          <a:r>
            <a:rPr lang="en-US" sz="1400" b="1" dirty="0" smtClean="0"/>
            <a:t>Neutral</a:t>
          </a:r>
        </a:p>
        <a:p>
          <a:r>
            <a:rPr lang="en-US" sz="1400" b="1" dirty="0" smtClean="0"/>
            <a:t>81 </a:t>
          </a:r>
          <a:r>
            <a:rPr lang="en-US" sz="1400" b="1" dirty="0" smtClean="0"/>
            <a:t>(5%)</a:t>
          </a:r>
          <a:endParaRPr lang="en-US" sz="1400" b="1" dirty="0"/>
        </a:p>
      </dgm:t>
    </dgm:pt>
    <dgm:pt modelId="{F9DF6F11-6349-4A57-BB15-E146E1CE584C}" type="parTrans" cxnId="{679A6432-A217-440D-AFF5-A9D857496D2C}">
      <dgm:prSet/>
      <dgm:spPr/>
      <dgm:t>
        <a:bodyPr/>
        <a:lstStyle/>
        <a:p>
          <a:endParaRPr lang="en-US"/>
        </a:p>
      </dgm:t>
    </dgm:pt>
    <dgm:pt modelId="{F2BBB536-96D8-4AA4-8099-B59D6015E6C3}" type="sibTrans" cxnId="{679A6432-A217-440D-AFF5-A9D857496D2C}">
      <dgm:prSet/>
      <dgm:spPr/>
      <dgm:t>
        <a:bodyPr/>
        <a:lstStyle/>
        <a:p>
          <a:endParaRPr lang="en-US"/>
        </a:p>
      </dgm:t>
    </dgm:pt>
    <dgm:pt modelId="{62D7CE61-6FC7-4F5A-A6A5-828DC9DA5545}">
      <dgm:prSet phldrT="[Text]" custT="1"/>
      <dgm:spPr/>
      <dgm:t>
        <a:bodyPr/>
        <a:lstStyle/>
        <a:p>
          <a:r>
            <a:rPr lang="en-US" sz="1400" b="1" dirty="0" smtClean="0"/>
            <a:t>Promoters</a:t>
          </a:r>
        </a:p>
        <a:p>
          <a:r>
            <a:rPr lang="en-US" sz="1400" b="1" dirty="0" smtClean="0"/>
            <a:t>1,513 (90%)</a:t>
          </a:r>
          <a:endParaRPr lang="en-US" sz="1400" b="1" dirty="0"/>
        </a:p>
      </dgm:t>
    </dgm:pt>
    <dgm:pt modelId="{5817EA0E-8247-43FB-87EF-44DEEA5A1DAD}" type="parTrans" cxnId="{BE0E9B80-B9FF-47ED-906F-FA9A36D26827}">
      <dgm:prSet/>
      <dgm:spPr/>
      <dgm:t>
        <a:bodyPr/>
        <a:lstStyle/>
        <a:p>
          <a:endParaRPr lang="en-US"/>
        </a:p>
      </dgm:t>
    </dgm:pt>
    <dgm:pt modelId="{282EABAD-0A48-454D-9387-51BEDF828F81}" type="sibTrans" cxnId="{BE0E9B80-B9FF-47ED-906F-FA9A36D26827}">
      <dgm:prSet/>
      <dgm:spPr/>
      <dgm:t>
        <a:bodyPr/>
        <a:lstStyle/>
        <a:p>
          <a:endParaRPr lang="en-US"/>
        </a:p>
      </dgm:t>
    </dgm:pt>
    <dgm:pt modelId="{A36829C0-8010-4511-A56C-CF60D3BFCA3D}">
      <dgm:prSet phldrT="[Text]" custT="1"/>
      <dgm:spPr/>
      <dgm:t>
        <a:bodyPr/>
        <a:lstStyle/>
        <a:p>
          <a:r>
            <a:rPr lang="en-US" sz="1400" b="1" dirty="0" smtClean="0"/>
            <a:t>Responses (</a:t>
          </a:r>
          <a:r>
            <a:rPr lang="en-US" sz="1400" b="1" dirty="0" err="1" smtClean="0"/>
            <a:t>Exc</a:t>
          </a:r>
          <a:r>
            <a:rPr lang="en-US" sz="1400" b="1" dirty="0" smtClean="0"/>
            <a:t> CNR –</a:t>
          </a:r>
          <a:r>
            <a:rPr lang="en-US" sz="1400" b="1" dirty="0" err="1" smtClean="0"/>
            <a:t>Cust</a:t>
          </a:r>
          <a:r>
            <a:rPr lang="en-US" sz="1400" b="1" dirty="0" smtClean="0"/>
            <a:t> option NA @Home)</a:t>
          </a:r>
        </a:p>
        <a:p>
          <a:r>
            <a:rPr lang="en-US" sz="1400" b="1" dirty="0" smtClean="0"/>
            <a:t>259(93%)</a:t>
          </a:r>
          <a:endParaRPr lang="en-US" sz="1400" b="1" dirty="0"/>
        </a:p>
      </dgm:t>
    </dgm:pt>
    <dgm:pt modelId="{B2A6DF22-8216-40AA-9821-21DB7919211B}" type="parTrans" cxnId="{F8CC73E9-DE45-4F7C-B9CB-EDAB7F1F593B}">
      <dgm:prSet/>
      <dgm:spPr/>
      <dgm:t>
        <a:bodyPr/>
        <a:lstStyle/>
        <a:p>
          <a:endParaRPr lang="en-US"/>
        </a:p>
      </dgm:t>
    </dgm:pt>
    <dgm:pt modelId="{F691CC23-F060-44EE-B73E-CDFFFAF2F5BE}" type="sibTrans" cxnId="{F8CC73E9-DE45-4F7C-B9CB-EDAB7F1F593B}">
      <dgm:prSet/>
      <dgm:spPr/>
      <dgm:t>
        <a:bodyPr/>
        <a:lstStyle/>
        <a:p>
          <a:endParaRPr lang="en-US"/>
        </a:p>
      </dgm:t>
    </dgm:pt>
    <dgm:pt modelId="{886693F4-A6AA-46D0-86E0-A795CCC3B072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Picked Attempts</a:t>
          </a:r>
        </a:p>
        <a:p>
          <a:r>
            <a:rPr lang="en-US" sz="1400" b="1" dirty="0" smtClean="0">
              <a:solidFill>
                <a:schemeClr val="tx1"/>
              </a:solidFill>
            </a:rPr>
            <a:t>157195 </a:t>
          </a:r>
          <a:r>
            <a:rPr lang="en-US" sz="1400" b="1" dirty="0" smtClean="0">
              <a:solidFill>
                <a:schemeClr val="tx1"/>
              </a:solidFill>
            </a:rPr>
            <a:t>(</a:t>
          </a:r>
          <a:r>
            <a:rPr lang="en-US" sz="1400" b="1" dirty="0" smtClean="0">
              <a:solidFill>
                <a:schemeClr val="tx1"/>
              </a:solidFill>
            </a:rPr>
            <a:t>82%)</a:t>
          </a:r>
          <a:endParaRPr lang="en-US" sz="1400" b="1" dirty="0">
            <a:solidFill>
              <a:schemeClr val="tx1"/>
            </a:solidFill>
          </a:endParaRPr>
        </a:p>
      </dgm:t>
    </dgm:pt>
    <dgm:pt modelId="{E84EC9AD-3018-4F5F-82B8-048DA2835802}" type="parTrans" cxnId="{4FE3EB74-7DBB-4937-837F-DA7AA153DE5F}">
      <dgm:prSet/>
      <dgm:spPr/>
      <dgm:t>
        <a:bodyPr/>
        <a:lstStyle/>
        <a:p>
          <a:endParaRPr lang="en-US"/>
        </a:p>
      </dgm:t>
    </dgm:pt>
    <dgm:pt modelId="{08137E53-8333-4712-9DD5-07B3B3223BB0}" type="sibTrans" cxnId="{4FE3EB74-7DBB-4937-837F-DA7AA153DE5F}">
      <dgm:prSet/>
      <dgm:spPr/>
      <dgm:t>
        <a:bodyPr/>
        <a:lstStyle/>
        <a:p>
          <a:endParaRPr lang="en-US"/>
        </a:p>
      </dgm:t>
    </dgm:pt>
    <dgm:pt modelId="{F46E5B73-2FCB-4917-B911-4772A1E23612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Not Picked Attempts</a:t>
          </a:r>
        </a:p>
        <a:p>
          <a:r>
            <a:rPr lang="en-US" sz="1400" b="1" dirty="0" smtClean="0">
              <a:solidFill>
                <a:schemeClr val="tx1"/>
              </a:solidFill>
            </a:rPr>
            <a:t>33,533(18%)</a:t>
          </a:r>
          <a:endParaRPr lang="en-US" sz="1400" b="1" dirty="0" smtClean="0">
            <a:solidFill>
              <a:schemeClr val="tx1"/>
            </a:solidFill>
          </a:endParaRPr>
        </a:p>
      </dgm:t>
    </dgm:pt>
    <dgm:pt modelId="{FC854CCF-112F-4765-9E7B-9D331BF4F2A0}" type="parTrans" cxnId="{685BC2B2-7A5B-460B-BDEC-E29766F93283}">
      <dgm:prSet/>
      <dgm:spPr/>
      <dgm:t>
        <a:bodyPr/>
        <a:lstStyle/>
        <a:p>
          <a:endParaRPr lang="en-US"/>
        </a:p>
      </dgm:t>
    </dgm:pt>
    <dgm:pt modelId="{F81ECBB4-E749-49D2-81D9-F77F361874F9}" type="sibTrans" cxnId="{685BC2B2-7A5B-460B-BDEC-E29766F93283}">
      <dgm:prSet/>
      <dgm:spPr/>
      <dgm:t>
        <a:bodyPr/>
        <a:lstStyle/>
        <a:p>
          <a:endParaRPr lang="en-US"/>
        </a:p>
      </dgm:t>
    </dgm:pt>
    <dgm:pt modelId="{F86177F5-6D43-4BDE-BAB3-8139A1C4F24A}">
      <dgm:prSet phldrT="[Text]" custT="1"/>
      <dgm:spPr/>
      <dgm:t>
        <a:bodyPr/>
        <a:lstStyle/>
        <a:p>
          <a:r>
            <a:rPr lang="en-US" sz="1400" b="1" dirty="0" smtClean="0"/>
            <a:t>Not Picked Responses </a:t>
          </a:r>
        </a:p>
        <a:p>
          <a:r>
            <a:rPr lang="en-US" sz="1400" b="1" dirty="0" smtClean="0"/>
            <a:t>279 </a:t>
          </a:r>
          <a:r>
            <a:rPr lang="en-US" sz="1400" b="1" dirty="0" smtClean="0"/>
            <a:t>(</a:t>
          </a:r>
          <a:r>
            <a:rPr lang="en-US" sz="1400" b="1" dirty="0" smtClean="0"/>
            <a:t>0.8%)</a:t>
          </a:r>
          <a:endParaRPr lang="en-US" sz="1400" b="1" dirty="0"/>
        </a:p>
      </dgm:t>
    </dgm:pt>
    <dgm:pt modelId="{4D13C0A3-EBD2-4A87-9F08-1BD6022C4EDE}" type="sibTrans" cxnId="{B7C6836C-0AEB-47CA-A307-2B6857309089}">
      <dgm:prSet/>
      <dgm:spPr/>
      <dgm:t>
        <a:bodyPr/>
        <a:lstStyle/>
        <a:p>
          <a:endParaRPr lang="en-US"/>
        </a:p>
      </dgm:t>
    </dgm:pt>
    <dgm:pt modelId="{C15FBE9D-A6D5-4180-B5C9-2A726D5CEB99}" type="parTrans" cxnId="{B7C6836C-0AEB-47CA-A307-2B6857309089}">
      <dgm:prSet/>
      <dgm:spPr/>
      <dgm:t>
        <a:bodyPr/>
        <a:lstStyle/>
        <a:p>
          <a:endParaRPr lang="en-US"/>
        </a:p>
      </dgm:t>
    </dgm:pt>
    <dgm:pt modelId="{DE81C1D2-A520-4A77-821A-718ED2C7A931}" type="pres">
      <dgm:prSet presAssocID="{5BF285B1-0E61-466E-A710-0A8F68B27A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A1A27B-75E3-46F8-A819-C47E795CA4E8}" type="pres">
      <dgm:prSet presAssocID="{DD30B327-D16E-4B43-9B24-9D6AA26E744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E12F99D-39A4-4401-B81D-64D375CA7896}" type="pres">
      <dgm:prSet presAssocID="{DD30B327-D16E-4B43-9B24-9D6AA26E7449}" presName="rootComposite1" presStyleCnt="0"/>
      <dgm:spPr/>
      <dgm:t>
        <a:bodyPr/>
        <a:lstStyle/>
        <a:p>
          <a:endParaRPr lang="en-US"/>
        </a:p>
      </dgm:t>
    </dgm:pt>
    <dgm:pt modelId="{067F7384-E059-4D54-BA43-C659B848E9BE}" type="pres">
      <dgm:prSet presAssocID="{DD30B327-D16E-4B43-9B24-9D6AA26E7449}" presName="rootText1" presStyleLbl="node0" presStyleIdx="0" presStyleCnt="1" custScaleX="165703" custScaleY="168689" custLinFactNeighborX="7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898CA-57E4-4889-BFCF-D1884064C081}" type="pres">
      <dgm:prSet presAssocID="{DD30B327-D16E-4B43-9B24-9D6AA26E744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AAC5F9E-31C4-4392-BC6A-0D873416CA76}" type="pres">
      <dgm:prSet presAssocID="{DD30B327-D16E-4B43-9B24-9D6AA26E7449}" presName="hierChild2" presStyleCnt="0"/>
      <dgm:spPr/>
      <dgm:t>
        <a:bodyPr/>
        <a:lstStyle/>
        <a:p>
          <a:endParaRPr lang="en-US"/>
        </a:p>
      </dgm:t>
    </dgm:pt>
    <dgm:pt modelId="{3154DEFF-3311-4966-B3D3-093AC12E4DBE}" type="pres">
      <dgm:prSet presAssocID="{DF4769EC-8795-4BFA-8DE9-4E692B48507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5828664-1E01-44D3-A885-87422D0F946B}" type="pres">
      <dgm:prSet presAssocID="{3861BE3D-63BB-4967-BE61-C67AB628598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17D262-9C78-4937-AFFD-63268B2772EE}" type="pres">
      <dgm:prSet presAssocID="{3861BE3D-63BB-4967-BE61-C67AB6285989}" presName="rootComposite" presStyleCnt="0"/>
      <dgm:spPr/>
      <dgm:t>
        <a:bodyPr/>
        <a:lstStyle/>
        <a:p>
          <a:endParaRPr lang="en-US"/>
        </a:p>
      </dgm:t>
    </dgm:pt>
    <dgm:pt modelId="{610D1EF4-D672-4F89-8946-DA29B95EC7CB}" type="pres">
      <dgm:prSet presAssocID="{3861BE3D-63BB-4967-BE61-C67AB6285989}" presName="rootText" presStyleLbl="node2" presStyleIdx="0" presStyleCnt="2" custScaleX="161747" custScaleY="134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920FF8-5A87-4EB6-BFF6-D6C61E966C2E}" type="pres">
      <dgm:prSet presAssocID="{3861BE3D-63BB-4967-BE61-C67AB6285989}" presName="rootConnector" presStyleLbl="node2" presStyleIdx="0" presStyleCnt="2"/>
      <dgm:spPr/>
      <dgm:t>
        <a:bodyPr/>
        <a:lstStyle/>
        <a:p>
          <a:endParaRPr lang="en-US"/>
        </a:p>
      </dgm:t>
    </dgm:pt>
    <dgm:pt modelId="{D61D3B0A-4828-491D-A2C4-F4A29C27BFF6}" type="pres">
      <dgm:prSet presAssocID="{3861BE3D-63BB-4967-BE61-C67AB6285989}" presName="hierChild4" presStyleCnt="0"/>
      <dgm:spPr/>
      <dgm:t>
        <a:bodyPr/>
        <a:lstStyle/>
        <a:p>
          <a:endParaRPr lang="en-US"/>
        </a:p>
      </dgm:t>
    </dgm:pt>
    <dgm:pt modelId="{25B08112-AA9B-4F04-83A1-A338600F27C7}" type="pres">
      <dgm:prSet presAssocID="{BF69E7BE-5A21-4F53-8ECA-26537CC68A68}" presName="Name37" presStyleLbl="parChTrans1D3" presStyleIdx="0" presStyleCnt="4"/>
      <dgm:spPr/>
      <dgm:t>
        <a:bodyPr/>
        <a:lstStyle/>
        <a:p>
          <a:endParaRPr lang="en-US"/>
        </a:p>
      </dgm:t>
    </dgm:pt>
    <dgm:pt modelId="{33343F81-9A66-4191-9B64-82AB057DE332}" type="pres">
      <dgm:prSet presAssocID="{A7BFC106-7C11-4B89-9B11-A7260633F6F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AC975B-7E97-4772-B612-B8A134CED380}" type="pres">
      <dgm:prSet presAssocID="{A7BFC106-7C11-4B89-9B11-A7260633F6FF}" presName="rootComposite" presStyleCnt="0"/>
      <dgm:spPr/>
      <dgm:t>
        <a:bodyPr/>
        <a:lstStyle/>
        <a:p>
          <a:endParaRPr lang="en-US"/>
        </a:p>
      </dgm:t>
    </dgm:pt>
    <dgm:pt modelId="{44C2F03E-E1F3-4338-8732-4B49B0E1810C}" type="pres">
      <dgm:prSet presAssocID="{A7BFC106-7C11-4B89-9B11-A7260633F6FF}" presName="rootText" presStyleLbl="node3" presStyleIdx="0" presStyleCnt="4" custScaleX="163992" custScaleY="1723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C5EE0-227B-49A4-99A1-115021E8FB10}" type="pres">
      <dgm:prSet presAssocID="{A7BFC106-7C11-4B89-9B11-A7260633F6FF}" presName="rootConnector" presStyleLbl="node3" presStyleIdx="0" presStyleCnt="4"/>
      <dgm:spPr/>
      <dgm:t>
        <a:bodyPr/>
        <a:lstStyle/>
        <a:p>
          <a:endParaRPr lang="en-US"/>
        </a:p>
      </dgm:t>
    </dgm:pt>
    <dgm:pt modelId="{FC8F3CFB-862D-4BE0-9F9C-D271F56C19E2}" type="pres">
      <dgm:prSet presAssocID="{A7BFC106-7C11-4B89-9B11-A7260633F6FF}" presName="hierChild4" presStyleCnt="0"/>
      <dgm:spPr/>
      <dgm:t>
        <a:bodyPr/>
        <a:lstStyle/>
        <a:p>
          <a:endParaRPr lang="en-US"/>
        </a:p>
      </dgm:t>
    </dgm:pt>
    <dgm:pt modelId="{50650015-C9AC-4C3E-81D3-DE0976558238}" type="pres">
      <dgm:prSet presAssocID="{4C4010AA-7C3E-408D-9724-7946E2004141}" presName="Name37" presStyleLbl="parChTrans1D4" presStyleIdx="0" presStyleCnt="12"/>
      <dgm:spPr/>
      <dgm:t>
        <a:bodyPr/>
        <a:lstStyle/>
        <a:p>
          <a:endParaRPr lang="en-US"/>
        </a:p>
      </dgm:t>
    </dgm:pt>
    <dgm:pt modelId="{5DE66FB8-9AB2-4E23-9C0B-D27F2947F491}" type="pres">
      <dgm:prSet presAssocID="{DB998090-BE5E-434D-86D9-E50D037A7A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8560C7B-89D5-4371-A088-DD8C222AB9AF}" type="pres">
      <dgm:prSet presAssocID="{DB998090-BE5E-434D-86D9-E50D037A7A7D}" presName="rootComposite" presStyleCnt="0"/>
      <dgm:spPr/>
      <dgm:t>
        <a:bodyPr/>
        <a:lstStyle/>
        <a:p>
          <a:endParaRPr lang="en-US"/>
        </a:p>
      </dgm:t>
    </dgm:pt>
    <dgm:pt modelId="{46B22E65-5932-45C0-ADE6-5B431E175121}" type="pres">
      <dgm:prSet presAssocID="{DB998090-BE5E-434D-86D9-E50D037A7A7D}" presName="rootText" presStyleLbl="node4" presStyleIdx="0" presStyleCnt="12" custScaleX="127158" custScaleY="1410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E5C0DF-7B74-4543-8649-6E6FE605A604}" type="pres">
      <dgm:prSet presAssocID="{DB998090-BE5E-434D-86D9-E50D037A7A7D}" presName="rootConnector" presStyleLbl="node4" presStyleIdx="0" presStyleCnt="12"/>
      <dgm:spPr/>
      <dgm:t>
        <a:bodyPr/>
        <a:lstStyle/>
        <a:p>
          <a:endParaRPr lang="en-US"/>
        </a:p>
      </dgm:t>
    </dgm:pt>
    <dgm:pt modelId="{F2B5E86F-CD50-412D-AA2F-A644DA9A71D1}" type="pres">
      <dgm:prSet presAssocID="{DB998090-BE5E-434D-86D9-E50D037A7A7D}" presName="hierChild4" presStyleCnt="0"/>
      <dgm:spPr/>
      <dgm:t>
        <a:bodyPr/>
        <a:lstStyle/>
        <a:p>
          <a:endParaRPr lang="en-US"/>
        </a:p>
      </dgm:t>
    </dgm:pt>
    <dgm:pt modelId="{3146F2E6-C251-4E8C-AC59-FA29ECAEE62D}" type="pres">
      <dgm:prSet presAssocID="{A206664B-D298-473C-BC27-F901BABF7578}" presName="Name37" presStyleLbl="parChTrans1D4" presStyleIdx="1" presStyleCnt="12"/>
      <dgm:spPr/>
      <dgm:t>
        <a:bodyPr/>
        <a:lstStyle/>
        <a:p>
          <a:endParaRPr lang="en-US"/>
        </a:p>
      </dgm:t>
    </dgm:pt>
    <dgm:pt modelId="{57C5E379-561C-4A5D-9186-C852B9B49E3D}" type="pres">
      <dgm:prSet presAssocID="{8F6731BC-3F49-4EB6-9AEF-495FB50405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6B5255-F8A7-4FFC-94DF-D91900C3FE64}" type="pres">
      <dgm:prSet presAssocID="{8F6731BC-3F49-4EB6-9AEF-495FB5040573}" presName="rootComposite" presStyleCnt="0"/>
      <dgm:spPr/>
      <dgm:t>
        <a:bodyPr/>
        <a:lstStyle/>
        <a:p>
          <a:endParaRPr lang="en-US"/>
        </a:p>
      </dgm:t>
    </dgm:pt>
    <dgm:pt modelId="{327CC11D-00E8-4B3D-A6AD-96106CF9B2E1}" type="pres">
      <dgm:prSet presAssocID="{8F6731BC-3F49-4EB6-9AEF-495FB5040573}" presName="rootText" presStyleLbl="node4" presStyleIdx="1" presStyleCnt="12" custScaleX="11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E39AD-E1FB-452B-9529-3264BFD8A32F}" type="pres">
      <dgm:prSet presAssocID="{8F6731BC-3F49-4EB6-9AEF-495FB5040573}" presName="rootConnector" presStyleLbl="node4" presStyleIdx="1" presStyleCnt="12"/>
      <dgm:spPr/>
      <dgm:t>
        <a:bodyPr/>
        <a:lstStyle/>
        <a:p>
          <a:endParaRPr lang="en-US"/>
        </a:p>
      </dgm:t>
    </dgm:pt>
    <dgm:pt modelId="{EF404BDA-D6A3-4734-B738-66E044763D27}" type="pres">
      <dgm:prSet presAssocID="{8F6731BC-3F49-4EB6-9AEF-495FB5040573}" presName="hierChild4" presStyleCnt="0"/>
      <dgm:spPr/>
      <dgm:t>
        <a:bodyPr/>
        <a:lstStyle/>
        <a:p>
          <a:endParaRPr lang="en-US"/>
        </a:p>
      </dgm:t>
    </dgm:pt>
    <dgm:pt modelId="{AD2A98E2-74B2-444D-8D39-2F0D4642B80D}" type="pres">
      <dgm:prSet presAssocID="{8F6731BC-3F49-4EB6-9AEF-495FB5040573}" presName="hierChild5" presStyleCnt="0"/>
      <dgm:spPr/>
      <dgm:t>
        <a:bodyPr/>
        <a:lstStyle/>
        <a:p>
          <a:endParaRPr lang="en-US"/>
        </a:p>
      </dgm:t>
    </dgm:pt>
    <dgm:pt modelId="{EF2A2007-5E0D-4027-AB29-E01FA74CBA43}" type="pres">
      <dgm:prSet presAssocID="{85FC52E6-B519-4787-A58C-7B9D47DB95C1}" presName="Name37" presStyleLbl="parChTrans1D4" presStyleIdx="2" presStyleCnt="12"/>
      <dgm:spPr/>
      <dgm:t>
        <a:bodyPr/>
        <a:lstStyle/>
        <a:p>
          <a:endParaRPr lang="en-US"/>
        </a:p>
      </dgm:t>
    </dgm:pt>
    <dgm:pt modelId="{187895DA-F258-4D77-B0F0-FBF4FBD89847}" type="pres">
      <dgm:prSet presAssocID="{BE1C2B4E-02F8-4278-9A5B-03D2F0317C2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86814CC-1291-4FBA-8DE8-0815A921592E}" type="pres">
      <dgm:prSet presAssocID="{BE1C2B4E-02F8-4278-9A5B-03D2F0317C2C}" presName="rootComposite" presStyleCnt="0"/>
      <dgm:spPr/>
      <dgm:t>
        <a:bodyPr/>
        <a:lstStyle/>
        <a:p>
          <a:endParaRPr lang="en-US"/>
        </a:p>
      </dgm:t>
    </dgm:pt>
    <dgm:pt modelId="{C422DDF1-A17D-48E6-BD98-892C01EB9E1D}" type="pres">
      <dgm:prSet presAssocID="{BE1C2B4E-02F8-4278-9A5B-03D2F0317C2C}" presName="rootText" presStyleLbl="node4" presStyleIdx="2" presStyleCnt="12" custScaleX="11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C9568-035F-43E5-8675-3E47EE00095B}" type="pres">
      <dgm:prSet presAssocID="{BE1C2B4E-02F8-4278-9A5B-03D2F0317C2C}" presName="rootConnector" presStyleLbl="node4" presStyleIdx="2" presStyleCnt="12"/>
      <dgm:spPr/>
      <dgm:t>
        <a:bodyPr/>
        <a:lstStyle/>
        <a:p>
          <a:endParaRPr lang="en-US"/>
        </a:p>
      </dgm:t>
    </dgm:pt>
    <dgm:pt modelId="{ADB85881-A64A-4144-96BF-3120753E53FD}" type="pres">
      <dgm:prSet presAssocID="{BE1C2B4E-02F8-4278-9A5B-03D2F0317C2C}" presName="hierChild4" presStyleCnt="0"/>
      <dgm:spPr/>
      <dgm:t>
        <a:bodyPr/>
        <a:lstStyle/>
        <a:p>
          <a:endParaRPr lang="en-US"/>
        </a:p>
      </dgm:t>
    </dgm:pt>
    <dgm:pt modelId="{BD52FBD5-661E-4AC8-8D32-103D73A84A8F}" type="pres">
      <dgm:prSet presAssocID="{BE1C2B4E-02F8-4278-9A5B-03D2F0317C2C}" presName="hierChild5" presStyleCnt="0"/>
      <dgm:spPr/>
      <dgm:t>
        <a:bodyPr/>
        <a:lstStyle/>
        <a:p>
          <a:endParaRPr lang="en-US"/>
        </a:p>
      </dgm:t>
    </dgm:pt>
    <dgm:pt modelId="{8007BBA2-361A-4A1E-ACA7-72B1F2DF8140}" type="pres">
      <dgm:prSet presAssocID="{B59647C8-A90B-44F2-B551-8FC4183C97BC}" presName="Name37" presStyleLbl="parChTrans1D4" presStyleIdx="3" presStyleCnt="12"/>
      <dgm:spPr/>
      <dgm:t>
        <a:bodyPr/>
        <a:lstStyle/>
        <a:p>
          <a:endParaRPr lang="en-US"/>
        </a:p>
      </dgm:t>
    </dgm:pt>
    <dgm:pt modelId="{F6A58A71-468A-4105-8D86-E76D0BAA14BD}" type="pres">
      <dgm:prSet presAssocID="{5DC2E244-275C-494E-B7CB-4D3A612FA9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B7D8DB-A6B9-47FE-A651-8540C6AFD4E0}" type="pres">
      <dgm:prSet presAssocID="{5DC2E244-275C-494E-B7CB-4D3A612FA9BE}" presName="rootComposite" presStyleCnt="0"/>
      <dgm:spPr/>
      <dgm:t>
        <a:bodyPr/>
        <a:lstStyle/>
        <a:p>
          <a:endParaRPr lang="en-US"/>
        </a:p>
      </dgm:t>
    </dgm:pt>
    <dgm:pt modelId="{D40938BC-C678-4365-A517-7865E40C92EB}" type="pres">
      <dgm:prSet presAssocID="{5DC2E244-275C-494E-B7CB-4D3A612FA9BE}" presName="rootText" presStyleLbl="node4" presStyleIdx="3" presStyleCnt="12" custScaleX="11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F0B6FF-6F65-463E-8074-BBA0DB0F60D6}" type="pres">
      <dgm:prSet presAssocID="{5DC2E244-275C-494E-B7CB-4D3A612FA9BE}" presName="rootConnector" presStyleLbl="node4" presStyleIdx="3" presStyleCnt="12"/>
      <dgm:spPr/>
      <dgm:t>
        <a:bodyPr/>
        <a:lstStyle/>
        <a:p>
          <a:endParaRPr lang="en-US"/>
        </a:p>
      </dgm:t>
    </dgm:pt>
    <dgm:pt modelId="{401E10C3-ADB7-463D-98EA-94528F6281E7}" type="pres">
      <dgm:prSet presAssocID="{5DC2E244-275C-494E-B7CB-4D3A612FA9BE}" presName="hierChild4" presStyleCnt="0"/>
      <dgm:spPr/>
      <dgm:t>
        <a:bodyPr/>
        <a:lstStyle/>
        <a:p>
          <a:endParaRPr lang="en-US"/>
        </a:p>
      </dgm:t>
    </dgm:pt>
    <dgm:pt modelId="{06EFEBE1-7C2A-41D0-B6D8-113AF2FC3C0C}" type="pres">
      <dgm:prSet presAssocID="{5DC2E244-275C-494E-B7CB-4D3A612FA9BE}" presName="hierChild5" presStyleCnt="0"/>
      <dgm:spPr/>
      <dgm:t>
        <a:bodyPr/>
        <a:lstStyle/>
        <a:p>
          <a:endParaRPr lang="en-US"/>
        </a:p>
      </dgm:t>
    </dgm:pt>
    <dgm:pt modelId="{88179062-DAC2-4641-BF5B-AD15BAD898B4}" type="pres">
      <dgm:prSet presAssocID="{DB998090-BE5E-434D-86D9-E50D037A7A7D}" presName="hierChild5" presStyleCnt="0"/>
      <dgm:spPr/>
      <dgm:t>
        <a:bodyPr/>
        <a:lstStyle/>
        <a:p>
          <a:endParaRPr lang="en-US"/>
        </a:p>
      </dgm:t>
    </dgm:pt>
    <dgm:pt modelId="{1ECD0C34-EB2E-4486-96A8-BC5C5E5C013F}" type="pres">
      <dgm:prSet presAssocID="{A7BFC106-7C11-4B89-9B11-A7260633F6FF}" presName="hierChild5" presStyleCnt="0"/>
      <dgm:spPr/>
      <dgm:t>
        <a:bodyPr/>
        <a:lstStyle/>
        <a:p>
          <a:endParaRPr lang="en-US"/>
        </a:p>
      </dgm:t>
    </dgm:pt>
    <dgm:pt modelId="{DCB5F8E2-EFC4-4180-BC96-67D99F0F7AF1}" type="pres">
      <dgm:prSet presAssocID="{31823DED-53C6-4734-AE9E-034EE45FF35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0069004D-C815-4581-859A-AC30DCF253A1}" type="pres">
      <dgm:prSet presAssocID="{4AE0CFA7-9873-4E67-BBE6-292B8273C6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D8F25A-AD9B-4190-95F7-816DB00F24EC}" type="pres">
      <dgm:prSet presAssocID="{4AE0CFA7-9873-4E67-BBE6-292B8273C6E7}" presName="rootComposite" presStyleCnt="0"/>
      <dgm:spPr/>
      <dgm:t>
        <a:bodyPr/>
        <a:lstStyle/>
        <a:p>
          <a:endParaRPr lang="en-US"/>
        </a:p>
      </dgm:t>
    </dgm:pt>
    <dgm:pt modelId="{96A2A40A-DF4F-4D7F-8374-91CEE6A0DD43}" type="pres">
      <dgm:prSet presAssocID="{4AE0CFA7-9873-4E67-BBE6-292B8273C6E7}" presName="rootText" presStyleLbl="node3" presStyleIdx="1" presStyleCnt="4" custScaleX="159878" custScaleY="157901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11AA6-A4A7-498B-BF89-15BCA584C2A1}" type="pres">
      <dgm:prSet presAssocID="{4AE0CFA7-9873-4E67-BBE6-292B8273C6E7}" presName="rootConnector" presStyleLbl="node3" presStyleIdx="1" presStyleCnt="4"/>
      <dgm:spPr/>
      <dgm:t>
        <a:bodyPr/>
        <a:lstStyle/>
        <a:p>
          <a:endParaRPr lang="en-US"/>
        </a:p>
      </dgm:t>
    </dgm:pt>
    <dgm:pt modelId="{1FBA6BD1-9DAF-4EA6-B6CD-2D4A72CECE0E}" type="pres">
      <dgm:prSet presAssocID="{4AE0CFA7-9873-4E67-BBE6-292B8273C6E7}" presName="hierChild4" presStyleCnt="0"/>
      <dgm:spPr/>
      <dgm:t>
        <a:bodyPr/>
        <a:lstStyle/>
        <a:p>
          <a:endParaRPr lang="en-US"/>
        </a:p>
      </dgm:t>
    </dgm:pt>
    <dgm:pt modelId="{84BF526B-EDC3-4D10-9EFD-141E42923C99}" type="pres">
      <dgm:prSet presAssocID="{819031E2-E2B4-4DF2-B764-3CF2B07CBA6E}" presName="Name37" presStyleLbl="parChTrans1D4" presStyleIdx="4" presStyleCnt="12"/>
      <dgm:spPr/>
      <dgm:t>
        <a:bodyPr/>
        <a:lstStyle/>
        <a:p>
          <a:endParaRPr lang="en-US"/>
        </a:p>
      </dgm:t>
    </dgm:pt>
    <dgm:pt modelId="{504EDC8C-D9C7-42DC-9F2C-72BF2005E1F1}" type="pres">
      <dgm:prSet presAssocID="{BE3D35DF-D934-4072-BDD3-C5614A9428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72D521-7A93-4210-AE83-CABE9782C5D6}" type="pres">
      <dgm:prSet presAssocID="{BE3D35DF-D934-4072-BDD3-C5614A942821}" presName="rootComposite" presStyleCnt="0"/>
      <dgm:spPr/>
      <dgm:t>
        <a:bodyPr/>
        <a:lstStyle/>
        <a:p>
          <a:endParaRPr lang="en-US"/>
        </a:p>
      </dgm:t>
    </dgm:pt>
    <dgm:pt modelId="{AE1D1744-C416-4F96-AB53-0B47B935953C}" type="pres">
      <dgm:prSet presAssocID="{BE3D35DF-D934-4072-BDD3-C5614A942821}" presName="rootText" presStyleLbl="node4" presStyleIdx="4" presStyleCnt="12" custScaleX="156157" custScaleY="1409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F96C5-8F45-48E8-8808-C7AFDA20C717}" type="pres">
      <dgm:prSet presAssocID="{BE3D35DF-D934-4072-BDD3-C5614A942821}" presName="rootConnector" presStyleLbl="node4" presStyleIdx="4" presStyleCnt="12"/>
      <dgm:spPr/>
      <dgm:t>
        <a:bodyPr/>
        <a:lstStyle/>
        <a:p>
          <a:endParaRPr lang="en-US"/>
        </a:p>
      </dgm:t>
    </dgm:pt>
    <dgm:pt modelId="{C9BF5F88-E1B4-4B28-8867-D5A38A921CBD}" type="pres">
      <dgm:prSet presAssocID="{BE3D35DF-D934-4072-BDD3-C5614A942821}" presName="hierChild4" presStyleCnt="0"/>
      <dgm:spPr/>
      <dgm:t>
        <a:bodyPr/>
        <a:lstStyle/>
        <a:p>
          <a:endParaRPr lang="en-US"/>
        </a:p>
      </dgm:t>
    </dgm:pt>
    <dgm:pt modelId="{65291A32-E22A-4007-8F93-D30AC5169C0D}" type="pres">
      <dgm:prSet presAssocID="{0F4A223F-9459-4E4E-8C87-219CC583AE5E}" presName="Name37" presStyleLbl="parChTrans1D4" presStyleIdx="5" presStyleCnt="12"/>
      <dgm:spPr/>
      <dgm:t>
        <a:bodyPr/>
        <a:lstStyle/>
        <a:p>
          <a:endParaRPr lang="en-US"/>
        </a:p>
      </dgm:t>
    </dgm:pt>
    <dgm:pt modelId="{AD1ADA54-6B32-48CF-AA05-0D172F100073}" type="pres">
      <dgm:prSet presAssocID="{6ABB31F9-2282-4961-B311-CAF0405DC9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FD44F2C-A8A8-42F4-99F0-965310A47A5E}" type="pres">
      <dgm:prSet presAssocID="{6ABB31F9-2282-4961-B311-CAF0405DC93A}" presName="rootComposite" presStyleCnt="0"/>
      <dgm:spPr/>
      <dgm:t>
        <a:bodyPr/>
        <a:lstStyle/>
        <a:p>
          <a:endParaRPr lang="en-US"/>
        </a:p>
      </dgm:t>
    </dgm:pt>
    <dgm:pt modelId="{5007F7C8-FFDC-4B20-8A3C-49C9DDD73E23}" type="pres">
      <dgm:prSet presAssocID="{6ABB31F9-2282-4961-B311-CAF0405DC93A}" presName="rootText" presStyleLbl="node4" presStyleIdx="5" presStyleCnt="12" custScaleX="169755" custScaleY="2341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59BCD-BA07-4686-B992-E39ADD847315}" type="pres">
      <dgm:prSet presAssocID="{6ABB31F9-2282-4961-B311-CAF0405DC93A}" presName="rootConnector" presStyleLbl="node4" presStyleIdx="5" presStyleCnt="12"/>
      <dgm:spPr/>
      <dgm:t>
        <a:bodyPr/>
        <a:lstStyle/>
        <a:p>
          <a:endParaRPr lang="en-US"/>
        </a:p>
      </dgm:t>
    </dgm:pt>
    <dgm:pt modelId="{37F12145-FB2D-469B-9E73-C46F32FF6D39}" type="pres">
      <dgm:prSet presAssocID="{6ABB31F9-2282-4961-B311-CAF0405DC93A}" presName="hierChild4" presStyleCnt="0"/>
      <dgm:spPr/>
      <dgm:t>
        <a:bodyPr/>
        <a:lstStyle/>
        <a:p>
          <a:endParaRPr lang="en-US"/>
        </a:p>
      </dgm:t>
    </dgm:pt>
    <dgm:pt modelId="{453803AE-49BF-4ABC-A63B-49C218BAF5E8}" type="pres">
      <dgm:prSet presAssocID="{6ABB31F9-2282-4961-B311-CAF0405DC93A}" presName="hierChild5" presStyleCnt="0"/>
      <dgm:spPr/>
      <dgm:t>
        <a:bodyPr/>
        <a:lstStyle/>
        <a:p>
          <a:endParaRPr lang="en-US"/>
        </a:p>
      </dgm:t>
    </dgm:pt>
    <dgm:pt modelId="{8B4D6F06-5EAB-495C-94FD-A584B6E2E418}" type="pres">
      <dgm:prSet presAssocID="{BE3D35DF-D934-4072-BDD3-C5614A942821}" presName="hierChild5" presStyleCnt="0"/>
      <dgm:spPr/>
      <dgm:t>
        <a:bodyPr/>
        <a:lstStyle/>
        <a:p>
          <a:endParaRPr lang="en-US"/>
        </a:p>
      </dgm:t>
    </dgm:pt>
    <dgm:pt modelId="{5CC7609E-8AC7-49A1-9DEC-567A3EB3C795}" type="pres">
      <dgm:prSet presAssocID="{4AE0CFA7-9873-4E67-BBE6-292B8273C6E7}" presName="hierChild5" presStyleCnt="0"/>
      <dgm:spPr/>
      <dgm:t>
        <a:bodyPr/>
        <a:lstStyle/>
        <a:p>
          <a:endParaRPr lang="en-US"/>
        </a:p>
      </dgm:t>
    </dgm:pt>
    <dgm:pt modelId="{72DA969F-0FD1-4527-B261-6DF38C092985}" type="pres">
      <dgm:prSet presAssocID="{3861BE3D-63BB-4967-BE61-C67AB6285989}" presName="hierChild5" presStyleCnt="0"/>
      <dgm:spPr/>
      <dgm:t>
        <a:bodyPr/>
        <a:lstStyle/>
        <a:p>
          <a:endParaRPr lang="en-US"/>
        </a:p>
      </dgm:t>
    </dgm:pt>
    <dgm:pt modelId="{477BE6B1-05D4-4F65-9F92-76B6A4E427A6}" type="pres">
      <dgm:prSet presAssocID="{676B0349-0F97-453E-947F-01BBABC3971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1CE97CE-A1BD-4D47-9A96-EC0E53159DCB}" type="pres">
      <dgm:prSet presAssocID="{C0CE4319-8E46-486D-B8F9-774F9E4CEBB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03C7A50-7953-45C8-BEB7-DB9A1DA8EFB4}" type="pres">
      <dgm:prSet presAssocID="{C0CE4319-8E46-486D-B8F9-774F9E4CEBB6}" presName="rootComposite" presStyleCnt="0"/>
      <dgm:spPr/>
      <dgm:t>
        <a:bodyPr/>
        <a:lstStyle/>
        <a:p>
          <a:endParaRPr lang="en-US"/>
        </a:p>
      </dgm:t>
    </dgm:pt>
    <dgm:pt modelId="{1390E76B-03E3-45EA-85B6-F0C3449DCFA8}" type="pres">
      <dgm:prSet presAssocID="{C0CE4319-8E46-486D-B8F9-774F9E4CEBB6}" presName="rootText" presStyleLbl="node2" presStyleIdx="1" presStyleCnt="2" custScaleX="150303" custScaleY="132840" custLinFactNeighborX="78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2F8ED-2A84-4215-B554-A9D10CE27904}" type="pres">
      <dgm:prSet presAssocID="{C0CE4319-8E46-486D-B8F9-774F9E4CEBB6}" presName="rootConnector" presStyleLbl="node2" presStyleIdx="1" presStyleCnt="2"/>
      <dgm:spPr/>
      <dgm:t>
        <a:bodyPr/>
        <a:lstStyle/>
        <a:p>
          <a:endParaRPr lang="en-US"/>
        </a:p>
      </dgm:t>
    </dgm:pt>
    <dgm:pt modelId="{1BAD8CA1-A758-4B1E-B238-D8253A2FC54B}" type="pres">
      <dgm:prSet presAssocID="{C0CE4319-8E46-486D-B8F9-774F9E4CEBB6}" presName="hierChild4" presStyleCnt="0"/>
      <dgm:spPr/>
      <dgm:t>
        <a:bodyPr/>
        <a:lstStyle/>
        <a:p>
          <a:endParaRPr lang="en-US"/>
        </a:p>
      </dgm:t>
    </dgm:pt>
    <dgm:pt modelId="{3D8123E9-464F-4FC1-AE4F-DD989923FA09}" type="pres">
      <dgm:prSet presAssocID="{E84EC9AD-3018-4F5F-82B8-048DA2835802}" presName="Name37" presStyleLbl="parChTrans1D3" presStyleIdx="2" presStyleCnt="4"/>
      <dgm:spPr/>
      <dgm:t>
        <a:bodyPr/>
        <a:lstStyle/>
        <a:p>
          <a:endParaRPr lang="en-US"/>
        </a:p>
      </dgm:t>
    </dgm:pt>
    <dgm:pt modelId="{10AEAFE8-9277-45A5-9BF9-A2C629243D60}" type="pres">
      <dgm:prSet presAssocID="{886693F4-A6AA-46D0-86E0-A795CCC3B0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85D2541-F413-4201-8E7D-851A86468DA2}" type="pres">
      <dgm:prSet presAssocID="{886693F4-A6AA-46D0-86E0-A795CCC3B072}" presName="rootComposite" presStyleCnt="0"/>
      <dgm:spPr/>
      <dgm:t>
        <a:bodyPr/>
        <a:lstStyle/>
        <a:p>
          <a:endParaRPr lang="en-US"/>
        </a:p>
      </dgm:t>
    </dgm:pt>
    <dgm:pt modelId="{8E9A6002-EFD8-4452-94CF-F3FB1B5A1849}" type="pres">
      <dgm:prSet presAssocID="{886693F4-A6AA-46D0-86E0-A795CCC3B072}" presName="rootText" presStyleLbl="node3" presStyleIdx="2" presStyleCnt="4" custScaleX="145607" custScaleY="138411" custLinFactNeighborX="4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882E4-88AA-4FC8-B757-D86C5EEB4196}" type="pres">
      <dgm:prSet presAssocID="{886693F4-A6AA-46D0-86E0-A795CCC3B072}" presName="rootConnector" presStyleLbl="node3" presStyleIdx="2" presStyleCnt="4"/>
      <dgm:spPr/>
      <dgm:t>
        <a:bodyPr/>
        <a:lstStyle/>
        <a:p>
          <a:endParaRPr lang="en-US"/>
        </a:p>
      </dgm:t>
    </dgm:pt>
    <dgm:pt modelId="{F97302B8-8A5B-4E62-9566-D290162A4412}" type="pres">
      <dgm:prSet presAssocID="{886693F4-A6AA-46D0-86E0-A795CCC3B072}" presName="hierChild4" presStyleCnt="0"/>
      <dgm:spPr/>
      <dgm:t>
        <a:bodyPr/>
        <a:lstStyle/>
        <a:p>
          <a:endParaRPr lang="en-US"/>
        </a:p>
      </dgm:t>
    </dgm:pt>
    <dgm:pt modelId="{5821221F-7678-43FE-8B47-EDB63654E939}" type="pres">
      <dgm:prSet presAssocID="{A0D41BD9-6C60-4DB1-8210-EE48BAABBAC5}" presName="Name37" presStyleLbl="parChTrans1D4" presStyleIdx="6" presStyleCnt="12"/>
      <dgm:spPr/>
      <dgm:t>
        <a:bodyPr/>
        <a:lstStyle/>
        <a:p>
          <a:endParaRPr lang="en-US"/>
        </a:p>
      </dgm:t>
    </dgm:pt>
    <dgm:pt modelId="{3B9A19C6-43B0-46A5-9222-724D29108858}" type="pres">
      <dgm:prSet presAssocID="{6D5EA50A-FC0A-4B9A-924D-FAF2E32FC9E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087C05F-4F20-47B9-9EE6-4924FD9BEC4C}" type="pres">
      <dgm:prSet presAssocID="{6D5EA50A-FC0A-4B9A-924D-FAF2E32FC9EE}" presName="rootComposite" presStyleCnt="0"/>
      <dgm:spPr/>
      <dgm:t>
        <a:bodyPr/>
        <a:lstStyle/>
        <a:p>
          <a:endParaRPr lang="en-US"/>
        </a:p>
      </dgm:t>
    </dgm:pt>
    <dgm:pt modelId="{1712F55A-E36D-4088-A5FE-760C5BFB2690}" type="pres">
      <dgm:prSet presAssocID="{6D5EA50A-FC0A-4B9A-924D-FAF2E32FC9EE}" presName="rootText" presStyleLbl="node4" presStyleIdx="6" presStyleCnt="12" custScaleX="127678" custScaleY="140696" custLinFactNeighborX="43583" custLinFactNeighborY="19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5BF9C-3B05-4844-B84E-F0E52209CB39}" type="pres">
      <dgm:prSet presAssocID="{6D5EA50A-FC0A-4B9A-924D-FAF2E32FC9EE}" presName="rootConnector" presStyleLbl="node4" presStyleIdx="6" presStyleCnt="12"/>
      <dgm:spPr/>
      <dgm:t>
        <a:bodyPr/>
        <a:lstStyle/>
        <a:p>
          <a:endParaRPr lang="en-US"/>
        </a:p>
      </dgm:t>
    </dgm:pt>
    <dgm:pt modelId="{3F3785FE-A293-4EBD-A81B-4F6D96A40B4F}" type="pres">
      <dgm:prSet presAssocID="{6D5EA50A-FC0A-4B9A-924D-FAF2E32FC9EE}" presName="hierChild4" presStyleCnt="0"/>
      <dgm:spPr/>
      <dgm:t>
        <a:bodyPr/>
        <a:lstStyle/>
        <a:p>
          <a:endParaRPr lang="en-US"/>
        </a:p>
      </dgm:t>
    </dgm:pt>
    <dgm:pt modelId="{BA1E8ED0-9313-4878-9382-F7A009BA2FC0}" type="pres">
      <dgm:prSet presAssocID="{D09F085C-1F19-4023-8C5C-273618885BBF}" presName="Name37" presStyleLbl="parChTrans1D4" presStyleIdx="7" presStyleCnt="12"/>
      <dgm:spPr/>
      <dgm:t>
        <a:bodyPr/>
        <a:lstStyle/>
        <a:p>
          <a:endParaRPr lang="en-US"/>
        </a:p>
      </dgm:t>
    </dgm:pt>
    <dgm:pt modelId="{7B2C8C0F-CF6C-4A97-9EFD-419BB908E5E4}" type="pres">
      <dgm:prSet presAssocID="{525C473F-6E6B-4430-BB69-BAE98D7170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58E41AA-DFF9-4C63-A17A-40DE1E41A1EA}" type="pres">
      <dgm:prSet presAssocID="{525C473F-6E6B-4430-BB69-BAE98D71706F}" presName="rootComposite" presStyleCnt="0"/>
      <dgm:spPr/>
      <dgm:t>
        <a:bodyPr/>
        <a:lstStyle/>
        <a:p>
          <a:endParaRPr lang="en-US"/>
        </a:p>
      </dgm:t>
    </dgm:pt>
    <dgm:pt modelId="{91B4D422-7771-46F1-9EDC-EFA0BEB81060}" type="pres">
      <dgm:prSet presAssocID="{525C473F-6E6B-4430-BB69-BAE98D71706F}" presName="rootText" presStyleLbl="node4" presStyleIdx="7" presStyleCnt="12" custScaleX="136404" custScaleY="107248" custLinFactNeighborX="46933" custLinFactNeighborY="301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1DD32-FBC2-4685-A435-24845C0A0058}" type="pres">
      <dgm:prSet presAssocID="{525C473F-6E6B-4430-BB69-BAE98D71706F}" presName="rootConnector" presStyleLbl="node4" presStyleIdx="7" presStyleCnt="12"/>
      <dgm:spPr/>
      <dgm:t>
        <a:bodyPr/>
        <a:lstStyle/>
        <a:p>
          <a:endParaRPr lang="en-US"/>
        </a:p>
      </dgm:t>
    </dgm:pt>
    <dgm:pt modelId="{2743D67C-D8A8-4CD6-99C4-AEB06BF9CCD6}" type="pres">
      <dgm:prSet presAssocID="{525C473F-6E6B-4430-BB69-BAE98D71706F}" presName="hierChild4" presStyleCnt="0"/>
      <dgm:spPr/>
      <dgm:t>
        <a:bodyPr/>
        <a:lstStyle/>
        <a:p>
          <a:endParaRPr lang="en-US"/>
        </a:p>
      </dgm:t>
    </dgm:pt>
    <dgm:pt modelId="{F639A2D3-0803-44E1-ADC8-F2C7231559C9}" type="pres">
      <dgm:prSet presAssocID="{525C473F-6E6B-4430-BB69-BAE98D71706F}" presName="hierChild5" presStyleCnt="0"/>
      <dgm:spPr/>
      <dgm:t>
        <a:bodyPr/>
        <a:lstStyle/>
        <a:p>
          <a:endParaRPr lang="en-US"/>
        </a:p>
      </dgm:t>
    </dgm:pt>
    <dgm:pt modelId="{EE8C023C-4812-4517-A901-21612AF8FDA0}" type="pres">
      <dgm:prSet presAssocID="{F9DF6F11-6349-4A57-BB15-E146E1CE584C}" presName="Name37" presStyleLbl="parChTrans1D4" presStyleIdx="8" presStyleCnt="12"/>
      <dgm:spPr/>
      <dgm:t>
        <a:bodyPr/>
        <a:lstStyle/>
        <a:p>
          <a:endParaRPr lang="en-US"/>
        </a:p>
      </dgm:t>
    </dgm:pt>
    <dgm:pt modelId="{3ADCFB6E-3FA1-4F60-9F28-4E0E692DECD3}" type="pres">
      <dgm:prSet presAssocID="{CA46F86A-A32B-45AA-9849-CF4A9BBB02F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192C98C-A489-4BFA-978B-6065A459435D}" type="pres">
      <dgm:prSet presAssocID="{CA46F86A-A32B-45AA-9849-CF4A9BBB02FC}" presName="rootComposite" presStyleCnt="0"/>
      <dgm:spPr/>
      <dgm:t>
        <a:bodyPr/>
        <a:lstStyle/>
        <a:p>
          <a:endParaRPr lang="en-US"/>
        </a:p>
      </dgm:t>
    </dgm:pt>
    <dgm:pt modelId="{208D494D-B4C1-4021-AFF3-6F30418A35D3}" type="pres">
      <dgm:prSet presAssocID="{CA46F86A-A32B-45AA-9849-CF4A9BBB02FC}" presName="rootText" presStyleLbl="node4" presStyleIdx="8" presStyleCnt="12" custScaleX="138586" custScaleY="121605" custLinFactNeighborX="45259" custLinFactNeighborY="13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DB3DB0-6C5C-4A24-809A-151F3C36BE2F}" type="pres">
      <dgm:prSet presAssocID="{CA46F86A-A32B-45AA-9849-CF4A9BBB02FC}" presName="rootConnector" presStyleLbl="node4" presStyleIdx="8" presStyleCnt="12"/>
      <dgm:spPr/>
      <dgm:t>
        <a:bodyPr/>
        <a:lstStyle/>
        <a:p>
          <a:endParaRPr lang="en-US"/>
        </a:p>
      </dgm:t>
    </dgm:pt>
    <dgm:pt modelId="{DE80DE37-023F-4B24-B905-B7319B205D4B}" type="pres">
      <dgm:prSet presAssocID="{CA46F86A-A32B-45AA-9849-CF4A9BBB02FC}" presName="hierChild4" presStyleCnt="0"/>
      <dgm:spPr/>
      <dgm:t>
        <a:bodyPr/>
        <a:lstStyle/>
        <a:p>
          <a:endParaRPr lang="en-US"/>
        </a:p>
      </dgm:t>
    </dgm:pt>
    <dgm:pt modelId="{F1A07F63-0973-49FF-95C1-1E633F9FD9BB}" type="pres">
      <dgm:prSet presAssocID="{CA46F86A-A32B-45AA-9849-CF4A9BBB02FC}" presName="hierChild5" presStyleCnt="0"/>
      <dgm:spPr/>
      <dgm:t>
        <a:bodyPr/>
        <a:lstStyle/>
        <a:p>
          <a:endParaRPr lang="en-US"/>
        </a:p>
      </dgm:t>
    </dgm:pt>
    <dgm:pt modelId="{FCE91DDA-622C-4B23-A3DB-D99721E259E4}" type="pres">
      <dgm:prSet presAssocID="{5817EA0E-8247-43FB-87EF-44DEEA5A1DAD}" presName="Name37" presStyleLbl="parChTrans1D4" presStyleIdx="9" presStyleCnt="12"/>
      <dgm:spPr/>
      <dgm:t>
        <a:bodyPr/>
        <a:lstStyle/>
        <a:p>
          <a:endParaRPr lang="en-US"/>
        </a:p>
      </dgm:t>
    </dgm:pt>
    <dgm:pt modelId="{17D51744-3CB2-4FEC-A66B-52580F2A2BB6}" type="pres">
      <dgm:prSet presAssocID="{62D7CE61-6FC7-4F5A-A6A5-828DC9DA55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15934B7-0FD9-40F9-87A3-16B3F48C0830}" type="pres">
      <dgm:prSet presAssocID="{62D7CE61-6FC7-4F5A-A6A5-828DC9DA5545}" presName="rootComposite" presStyleCnt="0"/>
      <dgm:spPr/>
      <dgm:t>
        <a:bodyPr/>
        <a:lstStyle/>
        <a:p>
          <a:endParaRPr lang="en-US"/>
        </a:p>
      </dgm:t>
    </dgm:pt>
    <dgm:pt modelId="{A8ADD1B6-C9B7-421C-94E2-8BF9C9DC2FB5}" type="pres">
      <dgm:prSet presAssocID="{62D7CE61-6FC7-4F5A-A6A5-828DC9DA5545}" presName="rootText" presStyleLbl="node4" presStyleIdx="9" presStyleCnt="12" custScaleX="138586" custScaleY="121605" custLinFactNeighborX="45260" custLinFactNeighborY="7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C2A77-6D4B-431B-96DB-9C1C11F9A0D4}" type="pres">
      <dgm:prSet presAssocID="{62D7CE61-6FC7-4F5A-A6A5-828DC9DA5545}" presName="rootConnector" presStyleLbl="node4" presStyleIdx="9" presStyleCnt="12"/>
      <dgm:spPr/>
      <dgm:t>
        <a:bodyPr/>
        <a:lstStyle/>
        <a:p>
          <a:endParaRPr lang="en-US"/>
        </a:p>
      </dgm:t>
    </dgm:pt>
    <dgm:pt modelId="{21A5877E-BBB3-461D-8930-97E70BE88395}" type="pres">
      <dgm:prSet presAssocID="{62D7CE61-6FC7-4F5A-A6A5-828DC9DA5545}" presName="hierChild4" presStyleCnt="0"/>
      <dgm:spPr/>
      <dgm:t>
        <a:bodyPr/>
        <a:lstStyle/>
        <a:p>
          <a:endParaRPr lang="en-US"/>
        </a:p>
      </dgm:t>
    </dgm:pt>
    <dgm:pt modelId="{4292B9FA-02EF-4978-B1ED-63F3AC1AFC88}" type="pres">
      <dgm:prSet presAssocID="{62D7CE61-6FC7-4F5A-A6A5-828DC9DA5545}" presName="hierChild5" presStyleCnt="0"/>
      <dgm:spPr/>
      <dgm:t>
        <a:bodyPr/>
        <a:lstStyle/>
        <a:p>
          <a:endParaRPr lang="en-US"/>
        </a:p>
      </dgm:t>
    </dgm:pt>
    <dgm:pt modelId="{598FBA63-C994-447F-A998-5E52B36A3BA9}" type="pres">
      <dgm:prSet presAssocID="{6D5EA50A-FC0A-4B9A-924D-FAF2E32FC9EE}" presName="hierChild5" presStyleCnt="0"/>
      <dgm:spPr/>
      <dgm:t>
        <a:bodyPr/>
        <a:lstStyle/>
        <a:p>
          <a:endParaRPr lang="en-US"/>
        </a:p>
      </dgm:t>
    </dgm:pt>
    <dgm:pt modelId="{509922ED-F0BC-44B4-AC01-41B0EB588E31}" type="pres">
      <dgm:prSet presAssocID="{886693F4-A6AA-46D0-86E0-A795CCC3B072}" presName="hierChild5" presStyleCnt="0"/>
      <dgm:spPr/>
      <dgm:t>
        <a:bodyPr/>
        <a:lstStyle/>
        <a:p>
          <a:endParaRPr lang="en-US"/>
        </a:p>
      </dgm:t>
    </dgm:pt>
    <dgm:pt modelId="{1F45BE5F-91CD-43E6-959A-0329A7DC1891}" type="pres">
      <dgm:prSet presAssocID="{FC854CCF-112F-4765-9E7B-9D331BF4F2A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8BC834C7-E3CD-4A12-BA08-49C264DEDE4E}" type="pres">
      <dgm:prSet presAssocID="{F46E5B73-2FCB-4917-B911-4772A1E236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C142A5-D4CC-47A3-BCF0-483F8FACA904}" type="pres">
      <dgm:prSet presAssocID="{F46E5B73-2FCB-4917-B911-4772A1E23612}" presName="rootComposite" presStyleCnt="0"/>
      <dgm:spPr/>
      <dgm:t>
        <a:bodyPr/>
        <a:lstStyle/>
        <a:p>
          <a:endParaRPr lang="en-US"/>
        </a:p>
      </dgm:t>
    </dgm:pt>
    <dgm:pt modelId="{A9A2E746-0B76-4990-9B0B-0B3D12881DC4}" type="pres">
      <dgm:prSet presAssocID="{F46E5B73-2FCB-4917-B911-4772A1E23612}" presName="rootText" presStyleLbl="node3" presStyleIdx="3" presStyleCnt="4" custScaleX="163389" custScaleY="145116" custLinFactNeighborX="95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C5024-96F1-44DB-82EB-144C004FA47C}" type="pres">
      <dgm:prSet presAssocID="{F46E5B73-2FCB-4917-B911-4772A1E23612}" presName="rootConnector" presStyleLbl="node3" presStyleIdx="3" presStyleCnt="4"/>
      <dgm:spPr/>
      <dgm:t>
        <a:bodyPr/>
        <a:lstStyle/>
        <a:p>
          <a:endParaRPr lang="en-US"/>
        </a:p>
      </dgm:t>
    </dgm:pt>
    <dgm:pt modelId="{52C35204-4553-4BC3-B947-A1502337FAFE}" type="pres">
      <dgm:prSet presAssocID="{F46E5B73-2FCB-4917-B911-4772A1E23612}" presName="hierChild4" presStyleCnt="0"/>
      <dgm:spPr/>
      <dgm:t>
        <a:bodyPr/>
        <a:lstStyle/>
        <a:p>
          <a:endParaRPr lang="en-US"/>
        </a:p>
      </dgm:t>
    </dgm:pt>
    <dgm:pt modelId="{030111AC-6810-4F81-9B1C-FAB862D4C12E}" type="pres">
      <dgm:prSet presAssocID="{C15FBE9D-A6D5-4180-B5C9-2A726D5CEB99}" presName="Name37" presStyleLbl="parChTrans1D4" presStyleIdx="10" presStyleCnt="12"/>
      <dgm:spPr/>
      <dgm:t>
        <a:bodyPr/>
        <a:lstStyle/>
        <a:p>
          <a:endParaRPr lang="en-US"/>
        </a:p>
      </dgm:t>
    </dgm:pt>
    <dgm:pt modelId="{CCDC68CE-E49E-42A7-8871-2945917647CF}" type="pres">
      <dgm:prSet presAssocID="{F86177F5-6D43-4BDE-BAB3-8139A1C4F24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0FFE3F-C47A-4FE8-89BB-EFDE5017A998}" type="pres">
      <dgm:prSet presAssocID="{F86177F5-6D43-4BDE-BAB3-8139A1C4F24A}" presName="rootComposite" presStyleCnt="0"/>
      <dgm:spPr/>
      <dgm:t>
        <a:bodyPr/>
        <a:lstStyle/>
        <a:p>
          <a:endParaRPr lang="en-US"/>
        </a:p>
      </dgm:t>
    </dgm:pt>
    <dgm:pt modelId="{5897F34E-DC15-47EB-8F9E-CFF17F420F0C}" type="pres">
      <dgm:prSet presAssocID="{F86177F5-6D43-4BDE-BAB3-8139A1C4F24A}" presName="rootText" presStyleLbl="node4" presStyleIdx="10" presStyleCnt="12" custScaleX="121983" custScaleY="148982" custLinFactNeighborX="95551" custLinFactNeighborY="201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8E2514-6500-465A-B79D-5FDBC0D268BD}" type="pres">
      <dgm:prSet presAssocID="{F86177F5-6D43-4BDE-BAB3-8139A1C4F24A}" presName="rootConnector" presStyleLbl="node4" presStyleIdx="10" presStyleCnt="12"/>
      <dgm:spPr/>
      <dgm:t>
        <a:bodyPr/>
        <a:lstStyle/>
        <a:p>
          <a:endParaRPr lang="en-US"/>
        </a:p>
      </dgm:t>
    </dgm:pt>
    <dgm:pt modelId="{664F8F26-FAEE-4542-8CD6-C84967073AE0}" type="pres">
      <dgm:prSet presAssocID="{F86177F5-6D43-4BDE-BAB3-8139A1C4F24A}" presName="hierChild4" presStyleCnt="0"/>
      <dgm:spPr/>
      <dgm:t>
        <a:bodyPr/>
        <a:lstStyle/>
        <a:p>
          <a:endParaRPr lang="en-US"/>
        </a:p>
      </dgm:t>
    </dgm:pt>
    <dgm:pt modelId="{3B9381A2-1A5D-427A-8530-976936D6FD0B}" type="pres">
      <dgm:prSet presAssocID="{B2A6DF22-8216-40AA-9821-21DB7919211B}" presName="Name37" presStyleLbl="parChTrans1D4" presStyleIdx="11" presStyleCnt="12"/>
      <dgm:spPr/>
      <dgm:t>
        <a:bodyPr/>
        <a:lstStyle/>
        <a:p>
          <a:endParaRPr lang="en-US"/>
        </a:p>
      </dgm:t>
    </dgm:pt>
    <dgm:pt modelId="{2B56C425-92FA-4890-98CF-AFC8839AF5F1}" type="pres">
      <dgm:prSet presAssocID="{A36829C0-8010-4511-A56C-CF60D3BFCA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B3B5F-3271-4E8B-AC31-7F1AD8240186}" type="pres">
      <dgm:prSet presAssocID="{A36829C0-8010-4511-A56C-CF60D3BFCA3D}" presName="rootComposite" presStyleCnt="0"/>
      <dgm:spPr/>
      <dgm:t>
        <a:bodyPr/>
        <a:lstStyle/>
        <a:p>
          <a:endParaRPr lang="en-US"/>
        </a:p>
      </dgm:t>
    </dgm:pt>
    <dgm:pt modelId="{797CCE6E-99D2-4BFB-87C6-4781C87E56F7}" type="pres">
      <dgm:prSet presAssocID="{A36829C0-8010-4511-A56C-CF60D3BFCA3D}" presName="rootText" presStyleLbl="node4" presStyleIdx="11" presStyleCnt="12" custScaleX="135549" custScaleY="233336" custLinFactNeighborX="92200" custLinFactNeighborY="57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D3C44-5C3F-48BF-AA91-113BA4765C50}" type="pres">
      <dgm:prSet presAssocID="{A36829C0-8010-4511-A56C-CF60D3BFCA3D}" presName="rootConnector" presStyleLbl="node4" presStyleIdx="11" presStyleCnt="12"/>
      <dgm:spPr/>
      <dgm:t>
        <a:bodyPr/>
        <a:lstStyle/>
        <a:p>
          <a:endParaRPr lang="en-US"/>
        </a:p>
      </dgm:t>
    </dgm:pt>
    <dgm:pt modelId="{05EDEA62-281C-44B5-8219-DA0941156CB1}" type="pres">
      <dgm:prSet presAssocID="{A36829C0-8010-4511-A56C-CF60D3BFCA3D}" presName="hierChild4" presStyleCnt="0"/>
      <dgm:spPr/>
      <dgm:t>
        <a:bodyPr/>
        <a:lstStyle/>
        <a:p>
          <a:endParaRPr lang="en-US"/>
        </a:p>
      </dgm:t>
    </dgm:pt>
    <dgm:pt modelId="{97860060-5C32-4D2B-964B-C136887B52CA}" type="pres">
      <dgm:prSet presAssocID="{A36829C0-8010-4511-A56C-CF60D3BFCA3D}" presName="hierChild5" presStyleCnt="0"/>
      <dgm:spPr/>
      <dgm:t>
        <a:bodyPr/>
        <a:lstStyle/>
        <a:p>
          <a:endParaRPr lang="en-US"/>
        </a:p>
      </dgm:t>
    </dgm:pt>
    <dgm:pt modelId="{9C3F552D-A595-4E7D-9641-0E3CDE48C589}" type="pres">
      <dgm:prSet presAssocID="{F86177F5-6D43-4BDE-BAB3-8139A1C4F24A}" presName="hierChild5" presStyleCnt="0"/>
      <dgm:spPr/>
      <dgm:t>
        <a:bodyPr/>
        <a:lstStyle/>
        <a:p>
          <a:endParaRPr lang="en-US"/>
        </a:p>
      </dgm:t>
    </dgm:pt>
    <dgm:pt modelId="{A7215C2D-7B17-4D4C-9DEE-E0F83A4FA260}" type="pres">
      <dgm:prSet presAssocID="{F46E5B73-2FCB-4917-B911-4772A1E23612}" presName="hierChild5" presStyleCnt="0"/>
      <dgm:spPr/>
      <dgm:t>
        <a:bodyPr/>
        <a:lstStyle/>
        <a:p>
          <a:endParaRPr lang="en-US"/>
        </a:p>
      </dgm:t>
    </dgm:pt>
    <dgm:pt modelId="{1C49AB2E-4773-46EB-BF51-D48666920AD9}" type="pres">
      <dgm:prSet presAssocID="{C0CE4319-8E46-486D-B8F9-774F9E4CEBB6}" presName="hierChild5" presStyleCnt="0"/>
      <dgm:spPr/>
      <dgm:t>
        <a:bodyPr/>
        <a:lstStyle/>
        <a:p>
          <a:endParaRPr lang="en-US"/>
        </a:p>
      </dgm:t>
    </dgm:pt>
    <dgm:pt modelId="{25AA20D5-BE53-4797-85BF-6BB5308ACC33}" type="pres">
      <dgm:prSet presAssocID="{DD30B327-D16E-4B43-9B24-9D6AA26E7449}" presName="hierChild3" presStyleCnt="0"/>
      <dgm:spPr/>
      <dgm:t>
        <a:bodyPr/>
        <a:lstStyle/>
        <a:p>
          <a:endParaRPr lang="en-US"/>
        </a:p>
      </dgm:t>
    </dgm:pt>
  </dgm:ptLst>
  <dgm:cxnLst>
    <dgm:cxn modelId="{996A4007-1B4F-4F4F-9213-27242B1ABE92}" type="presOf" srcId="{DB998090-BE5E-434D-86D9-E50D037A7A7D}" destId="{B7E5C0DF-7B74-4543-8649-6E6FE605A604}" srcOrd="1" destOrd="0" presId="urn:microsoft.com/office/officeart/2005/8/layout/orgChart1"/>
    <dgm:cxn modelId="{2DE63EC2-AADC-42C5-9E9F-1439F7DC5028}" type="presOf" srcId="{F86177F5-6D43-4BDE-BAB3-8139A1C4F24A}" destId="{AD8E2514-6500-465A-B79D-5FDBC0D268BD}" srcOrd="1" destOrd="0" presId="urn:microsoft.com/office/officeart/2005/8/layout/orgChart1"/>
    <dgm:cxn modelId="{C214537E-05BC-45F5-AA67-FF216BF75C7D}" srcId="{4AE0CFA7-9873-4E67-BBE6-292B8273C6E7}" destId="{BE3D35DF-D934-4072-BDD3-C5614A942821}" srcOrd="0" destOrd="0" parTransId="{819031E2-E2B4-4DF2-B764-3CF2B07CBA6E}" sibTransId="{33C92C35-EAFC-4113-B39A-B072ACAA4208}"/>
    <dgm:cxn modelId="{B7C6836C-0AEB-47CA-A307-2B6857309089}" srcId="{F46E5B73-2FCB-4917-B911-4772A1E23612}" destId="{F86177F5-6D43-4BDE-BAB3-8139A1C4F24A}" srcOrd="0" destOrd="0" parTransId="{C15FBE9D-A6D5-4180-B5C9-2A726D5CEB99}" sibTransId="{4D13C0A3-EBD2-4A87-9F08-1BD6022C4EDE}"/>
    <dgm:cxn modelId="{3FEF059B-4239-4CF0-A2CB-2D3F79867D61}" type="presOf" srcId="{4C4010AA-7C3E-408D-9724-7946E2004141}" destId="{50650015-C9AC-4C3E-81D3-DE0976558238}" srcOrd="0" destOrd="0" presId="urn:microsoft.com/office/officeart/2005/8/layout/orgChart1"/>
    <dgm:cxn modelId="{475032F0-FBC4-46A7-A46D-749DDA1B93B9}" type="presOf" srcId="{5DC2E244-275C-494E-B7CB-4D3A612FA9BE}" destId="{C3F0B6FF-6F65-463E-8074-BBA0DB0F60D6}" srcOrd="1" destOrd="0" presId="urn:microsoft.com/office/officeart/2005/8/layout/orgChart1"/>
    <dgm:cxn modelId="{7C55A7A1-5C50-4244-BB46-2AC4A442D853}" type="presOf" srcId="{886693F4-A6AA-46D0-86E0-A795CCC3B072}" destId="{B4C882E4-88AA-4FC8-B757-D86C5EEB4196}" srcOrd="1" destOrd="0" presId="urn:microsoft.com/office/officeart/2005/8/layout/orgChart1"/>
    <dgm:cxn modelId="{B8D0F109-E125-4636-99CA-76396C5B0C2B}" type="presOf" srcId="{F46E5B73-2FCB-4917-B911-4772A1E23612}" destId="{3A0C5024-96F1-44DB-82EB-144C004FA47C}" srcOrd="1" destOrd="0" presId="urn:microsoft.com/office/officeart/2005/8/layout/orgChart1"/>
    <dgm:cxn modelId="{CA8317EF-32F3-410C-9E92-33F4B4951F70}" type="presOf" srcId="{A7BFC106-7C11-4B89-9B11-A7260633F6FF}" destId="{44C2F03E-E1F3-4338-8732-4B49B0E1810C}" srcOrd="0" destOrd="0" presId="urn:microsoft.com/office/officeart/2005/8/layout/orgChart1"/>
    <dgm:cxn modelId="{838B6E47-A1AD-4C22-BBCA-DB85248FD47D}" type="presOf" srcId="{5BF285B1-0E61-466E-A710-0A8F68B27A0E}" destId="{DE81C1D2-A520-4A77-821A-718ED2C7A931}" srcOrd="0" destOrd="0" presId="urn:microsoft.com/office/officeart/2005/8/layout/orgChart1"/>
    <dgm:cxn modelId="{F4880FF7-E7A4-4FEA-ABE8-840849E02943}" type="presOf" srcId="{62D7CE61-6FC7-4F5A-A6A5-828DC9DA5545}" destId="{3C3C2A77-6D4B-431B-96DB-9C1C11F9A0D4}" srcOrd="1" destOrd="0" presId="urn:microsoft.com/office/officeart/2005/8/layout/orgChart1"/>
    <dgm:cxn modelId="{FB324B06-4D66-4F13-9E89-6F4A84F424A3}" type="presOf" srcId="{525C473F-6E6B-4430-BB69-BAE98D71706F}" destId="{91B4D422-7771-46F1-9EDC-EFA0BEB81060}" srcOrd="0" destOrd="0" presId="urn:microsoft.com/office/officeart/2005/8/layout/orgChart1"/>
    <dgm:cxn modelId="{51B1B70D-BED9-471D-BB66-AF79E7263ADD}" type="presOf" srcId="{5817EA0E-8247-43FB-87EF-44DEEA5A1DAD}" destId="{FCE91DDA-622C-4B23-A3DB-D99721E259E4}" srcOrd="0" destOrd="0" presId="urn:microsoft.com/office/officeart/2005/8/layout/orgChart1"/>
    <dgm:cxn modelId="{1322B4CC-92C6-4585-9FB7-A9A66394D1C4}" type="presOf" srcId="{4AE0CFA7-9873-4E67-BBE6-292B8273C6E7}" destId="{E3E11AA6-A4A7-498B-BF89-15BCA584C2A1}" srcOrd="1" destOrd="0" presId="urn:microsoft.com/office/officeart/2005/8/layout/orgChart1"/>
    <dgm:cxn modelId="{479BDE19-B55E-465D-8FAA-CC23AE89C91D}" srcId="{BE3D35DF-D934-4072-BDD3-C5614A942821}" destId="{6ABB31F9-2282-4961-B311-CAF0405DC93A}" srcOrd="0" destOrd="0" parTransId="{0F4A223F-9459-4E4E-8C87-219CC583AE5E}" sibTransId="{DCA690A7-8D5E-48FB-9328-171CBC534CF2}"/>
    <dgm:cxn modelId="{AA98BA46-6235-4149-B277-5AAF0617EA86}" type="presOf" srcId="{BE1C2B4E-02F8-4278-9A5B-03D2F0317C2C}" destId="{BA5C9568-035F-43E5-8675-3E47EE00095B}" srcOrd="1" destOrd="0" presId="urn:microsoft.com/office/officeart/2005/8/layout/orgChart1"/>
    <dgm:cxn modelId="{C4D93379-952C-4F8E-A8F0-F98CB7C1CA0C}" type="presOf" srcId="{3861BE3D-63BB-4967-BE61-C67AB6285989}" destId="{610D1EF4-D672-4F89-8946-DA29B95EC7CB}" srcOrd="0" destOrd="0" presId="urn:microsoft.com/office/officeart/2005/8/layout/orgChart1"/>
    <dgm:cxn modelId="{685BC2B2-7A5B-460B-BDEC-E29766F93283}" srcId="{C0CE4319-8E46-486D-B8F9-774F9E4CEBB6}" destId="{F46E5B73-2FCB-4917-B911-4772A1E23612}" srcOrd="1" destOrd="0" parTransId="{FC854CCF-112F-4765-9E7B-9D331BF4F2A0}" sibTransId="{F81ECBB4-E749-49D2-81D9-F77F361874F9}"/>
    <dgm:cxn modelId="{F8CC73E9-DE45-4F7C-B9CB-EDAB7F1F593B}" srcId="{F86177F5-6D43-4BDE-BAB3-8139A1C4F24A}" destId="{A36829C0-8010-4511-A56C-CF60D3BFCA3D}" srcOrd="0" destOrd="0" parTransId="{B2A6DF22-8216-40AA-9821-21DB7919211B}" sibTransId="{F691CC23-F060-44EE-B73E-CDFFFAF2F5BE}"/>
    <dgm:cxn modelId="{16DB8BF2-FECE-476C-A9FA-B1BD67D561BC}" type="presOf" srcId="{525C473F-6E6B-4430-BB69-BAE98D71706F}" destId="{2651DD32-FBC2-4685-A435-24845C0A0058}" srcOrd="1" destOrd="0" presId="urn:microsoft.com/office/officeart/2005/8/layout/orgChart1"/>
    <dgm:cxn modelId="{AB5C2C1F-6998-43C9-9075-2F1BCA00A259}" type="presOf" srcId="{B59647C8-A90B-44F2-B551-8FC4183C97BC}" destId="{8007BBA2-361A-4A1E-ACA7-72B1F2DF8140}" srcOrd="0" destOrd="0" presId="urn:microsoft.com/office/officeart/2005/8/layout/orgChart1"/>
    <dgm:cxn modelId="{679A6432-A217-440D-AFF5-A9D857496D2C}" srcId="{6D5EA50A-FC0A-4B9A-924D-FAF2E32FC9EE}" destId="{CA46F86A-A32B-45AA-9849-CF4A9BBB02FC}" srcOrd="1" destOrd="0" parTransId="{F9DF6F11-6349-4A57-BB15-E146E1CE584C}" sibTransId="{F2BBB536-96D8-4AA4-8099-B59D6015E6C3}"/>
    <dgm:cxn modelId="{72478861-C37F-405B-A370-33638880181F}" srcId="{5BF285B1-0E61-466E-A710-0A8F68B27A0E}" destId="{DD30B327-D16E-4B43-9B24-9D6AA26E7449}" srcOrd="0" destOrd="0" parTransId="{429240B4-CB83-4F04-A0B5-81BA53035209}" sibTransId="{8820D6FF-A8CE-423A-9447-CA51A23BA8AC}"/>
    <dgm:cxn modelId="{C696AB44-1A14-45C2-9143-860B5FBC04D0}" type="presOf" srcId="{DF4769EC-8795-4BFA-8DE9-4E692B48507E}" destId="{3154DEFF-3311-4966-B3D3-093AC12E4DBE}" srcOrd="0" destOrd="0" presId="urn:microsoft.com/office/officeart/2005/8/layout/orgChart1"/>
    <dgm:cxn modelId="{79A90887-0B36-4110-8DBC-4E4A4BF646EC}" type="presOf" srcId="{6ABB31F9-2282-4961-B311-CAF0405DC93A}" destId="{28159BCD-BA07-4686-B992-E39ADD847315}" srcOrd="1" destOrd="0" presId="urn:microsoft.com/office/officeart/2005/8/layout/orgChart1"/>
    <dgm:cxn modelId="{96129D16-7E02-4B61-AFA6-C58BCD96E2D0}" type="presOf" srcId="{CA46F86A-A32B-45AA-9849-CF4A9BBB02FC}" destId="{208D494D-B4C1-4021-AFF3-6F30418A35D3}" srcOrd="0" destOrd="0" presId="urn:microsoft.com/office/officeart/2005/8/layout/orgChart1"/>
    <dgm:cxn modelId="{CEACF874-85CF-48C3-957A-9B65A7FE5ABD}" type="presOf" srcId="{C0CE4319-8E46-486D-B8F9-774F9E4CEBB6}" destId="{FBA2F8ED-2A84-4215-B554-A9D10CE27904}" srcOrd="1" destOrd="0" presId="urn:microsoft.com/office/officeart/2005/8/layout/orgChart1"/>
    <dgm:cxn modelId="{DC46EBC1-E172-4E0D-B204-DE40DED5B49C}" type="presOf" srcId="{4AE0CFA7-9873-4E67-BBE6-292B8273C6E7}" destId="{96A2A40A-DF4F-4D7F-8374-91CEE6A0DD43}" srcOrd="0" destOrd="0" presId="urn:microsoft.com/office/officeart/2005/8/layout/orgChart1"/>
    <dgm:cxn modelId="{895A036A-D229-423A-836E-FA8F4DA0470B}" type="presOf" srcId="{B2A6DF22-8216-40AA-9821-21DB7919211B}" destId="{3B9381A2-1A5D-427A-8530-976936D6FD0B}" srcOrd="0" destOrd="0" presId="urn:microsoft.com/office/officeart/2005/8/layout/orgChart1"/>
    <dgm:cxn modelId="{4799531B-8594-405F-A3BA-A35B978673E6}" type="presOf" srcId="{F86177F5-6D43-4BDE-BAB3-8139A1C4F24A}" destId="{5897F34E-DC15-47EB-8F9E-CFF17F420F0C}" srcOrd="0" destOrd="0" presId="urn:microsoft.com/office/officeart/2005/8/layout/orgChart1"/>
    <dgm:cxn modelId="{783BCE4A-B888-416E-9759-D8A5C1A5ACAD}" type="presOf" srcId="{A0D41BD9-6C60-4DB1-8210-EE48BAABBAC5}" destId="{5821221F-7678-43FE-8B47-EDB63654E939}" srcOrd="0" destOrd="0" presId="urn:microsoft.com/office/officeart/2005/8/layout/orgChart1"/>
    <dgm:cxn modelId="{B2F5F3C7-105C-427C-AD8C-D95C8B70B600}" type="presOf" srcId="{A36829C0-8010-4511-A56C-CF60D3BFCA3D}" destId="{797CCE6E-99D2-4BFB-87C6-4781C87E56F7}" srcOrd="0" destOrd="0" presId="urn:microsoft.com/office/officeart/2005/8/layout/orgChart1"/>
    <dgm:cxn modelId="{C51F10D2-294C-480A-938A-7D67F2469C25}" type="presOf" srcId="{A7BFC106-7C11-4B89-9B11-A7260633F6FF}" destId="{9F2C5EE0-227B-49A4-99A1-115021E8FB10}" srcOrd="1" destOrd="0" presId="urn:microsoft.com/office/officeart/2005/8/layout/orgChart1"/>
    <dgm:cxn modelId="{4BD2C461-84BF-4890-B8D3-9C47C519AF06}" type="presOf" srcId="{0F4A223F-9459-4E4E-8C87-219CC583AE5E}" destId="{65291A32-E22A-4007-8F93-D30AC5169C0D}" srcOrd="0" destOrd="0" presId="urn:microsoft.com/office/officeart/2005/8/layout/orgChart1"/>
    <dgm:cxn modelId="{0CB7D7E3-FDE1-4CCD-8321-B67A000C8F03}" type="presOf" srcId="{819031E2-E2B4-4DF2-B764-3CF2B07CBA6E}" destId="{84BF526B-EDC3-4D10-9EFD-141E42923C99}" srcOrd="0" destOrd="0" presId="urn:microsoft.com/office/officeart/2005/8/layout/orgChart1"/>
    <dgm:cxn modelId="{53718F1C-72B1-418B-9527-E5F720B4CA3E}" type="presOf" srcId="{DB998090-BE5E-434D-86D9-E50D037A7A7D}" destId="{46B22E65-5932-45C0-ADE6-5B431E175121}" srcOrd="0" destOrd="0" presId="urn:microsoft.com/office/officeart/2005/8/layout/orgChart1"/>
    <dgm:cxn modelId="{A5191353-F7D8-416E-AA52-332E2EE95EF4}" type="presOf" srcId="{DD30B327-D16E-4B43-9B24-9D6AA26E7449}" destId="{067F7384-E059-4D54-BA43-C659B848E9BE}" srcOrd="0" destOrd="0" presId="urn:microsoft.com/office/officeart/2005/8/layout/orgChart1"/>
    <dgm:cxn modelId="{051D4E2D-6873-4A8A-9997-8FB1EEEDA4B8}" type="presOf" srcId="{62D7CE61-6FC7-4F5A-A6A5-828DC9DA5545}" destId="{A8ADD1B6-C9B7-421C-94E2-8BF9C9DC2FB5}" srcOrd="0" destOrd="0" presId="urn:microsoft.com/office/officeart/2005/8/layout/orgChart1"/>
    <dgm:cxn modelId="{E2CDBCE6-F589-4C06-BC72-89FF14FBFF73}" type="presOf" srcId="{F9DF6F11-6349-4A57-BB15-E146E1CE584C}" destId="{EE8C023C-4812-4517-A901-21612AF8FDA0}" srcOrd="0" destOrd="0" presId="urn:microsoft.com/office/officeart/2005/8/layout/orgChart1"/>
    <dgm:cxn modelId="{7A0EEA93-4645-4700-8983-B7276908429C}" srcId="{DD30B327-D16E-4B43-9B24-9D6AA26E7449}" destId="{3861BE3D-63BB-4967-BE61-C67AB6285989}" srcOrd="0" destOrd="0" parTransId="{DF4769EC-8795-4BFA-8DE9-4E692B48507E}" sibTransId="{62CA668F-DE1A-4279-AD8C-8C2FB19DBF73}"/>
    <dgm:cxn modelId="{FEBD5F6B-A82D-47AF-A69F-7EC3F88FBEDB}" type="presOf" srcId="{886693F4-A6AA-46D0-86E0-A795CCC3B072}" destId="{8E9A6002-EFD8-4452-94CF-F3FB1B5A1849}" srcOrd="0" destOrd="0" presId="urn:microsoft.com/office/officeart/2005/8/layout/orgChart1"/>
    <dgm:cxn modelId="{1FF30A23-A695-48E2-920F-870851B1A021}" type="presOf" srcId="{A206664B-D298-473C-BC27-F901BABF7578}" destId="{3146F2E6-C251-4E8C-AC59-FA29ECAEE62D}" srcOrd="0" destOrd="0" presId="urn:microsoft.com/office/officeart/2005/8/layout/orgChart1"/>
    <dgm:cxn modelId="{53576595-41F3-49AA-BB4B-4E528E864218}" type="presOf" srcId="{A36829C0-8010-4511-A56C-CF60D3BFCA3D}" destId="{C0FD3C44-5C3F-48BF-AA91-113BA4765C50}" srcOrd="1" destOrd="0" presId="urn:microsoft.com/office/officeart/2005/8/layout/orgChart1"/>
    <dgm:cxn modelId="{E3BE3BA2-101B-480B-B2CA-2CD93AE24CCB}" type="presOf" srcId="{6D5EA50A-FC0A-4B9A-924D-FAF2E32FC9EE}" destId="{1712F55A-E36D-4088-A5FE-760C5BFB2690}" srcOrd="0" destOrd="0" presId="urn:microsoft.com/office/officeart/2005/8/layout/orgChart1"/>
    <dgm:cxn modelId="{EDCBBF41-31DC-4B15-A55C-257A3130A346}" type="presOf" srcId="{C0CE4319-8E46-486D-B8F9-774F9E4CEBB6}" destId="{1390E76B-03E3-45EA-85B6-F0C3449DCFA8}" srcOrd="0" destOrd="0" presId="urn:microsoft.com/office/officeart/2005/8/layout/orgChart1"/>
    <dgm:cxn modelId="{121926BC-49A5-487C-8EDB-53109DFE99DF}" srcId="{6D5EA50A-FC0A-4B9A-924D-FAF2E32FC9EE}" destId="{525C473F-6E6B-4430-BB69-BAE98D71706F}" srcOrd="0" destOrd="0" parTransId="{D09F085C-1F19-4023-8C5C-273618885BBF}" sibTransId="{359AAB74-C6EC-44DC-B701-324A947B1B73}"/>
    <dgm:cxn modelId="{ED0D7BCD-00C5-4FBE-AAF9-B5D1D8E7932A}" type="presOf" srcId="{676B0349-0F97-453E-947F-01BBABC39718}" destId="{477BE6B1-05D4-4F65-9F92-76B6A4E427A6}" srcOrd="0" destOrd="0" presId="urn:microsoft.com/office/officeart/2005/8/layout/orgChart1"/>
    <dgm:cxn modelId="{BE0E9B80-B9FF-47ED-906F-FA9A36D26827}" srcId="{6D5EA50A-FC0A-4B9A-924D-FAF2E32FC9EE}" destId="{62D7CE61-6FC7-4F5A-A6A5-828DC9DA5545}" srcOrd="2" destOrd="0" parTransId="{5817EA0E-8247-43FB-87EF-44DEEA5A1DAD}" sibTransId="{282EABAD-0A48-454D-9387-51BEDF828F81}"/>
    <dgm:cxn modelId="{E321F961-0947-4C1D-AD6D-932118E27036}" srcId="{DB998090-BE5E-434D-86D9-E50D037A7A7D}" destId="{5DC2E244-275C-494E-B7CB-4D3A612FA9BE}" srcOrd="2" destOrd="0" parTransId="{B59647C8-A90B-44F2-B551-8FC4183C97BC}" sibTransId="{6216A2A5-DDDD-4EE7-A752-323E5A64238E}"/>
    <dgm:cxn modelId="{9FBFD979-BF2D-4462-BAC2-996802C4CD66}" type="presOf" srcId="{6ABB31F9-2282-4961-B311-CAF0405DC93A}" destId="{5007F7C8-FFDC-4B20-8A3C-49C9DDD73E23}" srcOrd="0" destOrd="0" presId="urn:microsoft.com/office/officeart/2005/8/layout/orgChart1"/>
    <dgm:cxn modelId="{99A1AB7C-9342-44B3-8515-89EDA817E21E}" type="presOf" srcId="{FC854CCF-112F-4765-9E7B-9D331BF4F2A0}" destId="{1F45BE5F-91CD-43E6-959A-0329A7DC1891}" srcOrd="0" destOrd="0" presId="urn:microsoft.com/office/officeart/2005/8/layout/orgChart1"/>
    <dgm:cxn modelId="{885F06CF-7B55-4F83-BFC3-2906F9B249C4}" type="presOf" srcId="{BE3D35DF-D934-4072-BDD3-C5614A942821}" destId="{AE1D1744-C416-4F96-AB53-0B47B935953C}" srcOrd="0" destOrd="0" presId="urn:microsoft.com/office/officeart/2005/8/layout/orgChart1"/>
    <dgm:cxn modelId="{4FE3EB74-7DBB-4937-837F-DA7AA153DE5F}" srcId="{C0CE4319-8E46-486D-B8F9-774F9E4CEBB6}" destId="{886693F4-A6AA-46D0-86E0-A795CCC3B072}" srcOrd="0" destOrd="0" parTransId="{E84EC9AD-3018-4F5F-82B8-048DA2835802}" sibTransId="{08137E53-8333-4712-9DD5-07B3B3223BB0}"/>
    <dgm:cxn modelId="{1335DE2A-0A08-4D08-A569-7826F40B1454}" type="presOf" srcId="{6D5EA50A-FC0A-4B9A-924D-FAF2E32FC9EE}" destId="{5855BF9C-3B05-4844-B84E-F0E52209CB39}" srcOrd="1" destOrd="0" presId="urn:microsoft.com/office/officeart/2005/8/layout/orgChart1"/>
    <dgm:cxn modelId="{0313F5BD-9A86-4F2B-88F4-37DB8E71F015}" type="presOf" srcId="{85FC52E6-B519-4787-A58C-7B9D47DB95C1}" destId="{EF2A2007-5E0D-4027-AB29-E01FA74CBA43}" srcOrd="0" destOrd="0" presId="urn:microsoft.com/office/officeart/2005/8/layout/orgChart1"/>
    <dgm:cxn modelId="{E3D59BEF-412F-40F8-871A-0D83188D6404}" srcId="{DB998090-BE5E-434D-86D9-E50D037A7A7D}" destId="{BE1C2B4E-02F8-4278-9A5B-03D2F0317C2C}" srcOrd="1" destOrd="0" parTransId="{85FC52E6-B519-4787-A58C-7B9D47DB95C1}" sibTransId="{75C474FD-977A-4133-A4F4-1F1B7771515F}"/>
    <dgm:cxn modelId="{11E6729D-8875-4BBB-8EA3-F9B803823D82}" srcId="{3861BE3D-63BB-4967-BE61-C67AB6285989}" destId="{A7BFC106-7C11-4B89-9B11-A7260633F6FF}" srcOrd="0" destOrd="0" parTransId="{BF69E7BE-5A21-4F53-8ECA-26537CC68A68}" sibTransId="{D4966CDE-1FC6-4764-9F6B-20AC1DAAB168}"/>
    <dgm:cxn modelId="{16C44BAF-4B23-4040-A785-F344F310EA78}" srcId="{DB998090-BE5E-434D-86D9-E50D037A7A7D}" destId="{8F6731BC-3F49-4EB6-9AEF-495FB5040573}" srcOrd="0" destOrd="0" parTransId="{A206664B-D298-473C-BC27-F901BABF7578}" sibTransId="{1A71EF99-DDAE-4E7E-A59C-57EEB59C1427}"/>
    <dgm:cxn modelId="{5082B7F2-5028-4854-A804-E5E0DB97EC65}" type="presOf" srcId="{BE3D35DF-D934-4072-BDD3-C5614A942821}" destId="{BA2F96C5-8F45-48E8-8808-C7AFDA20C717}" srcOrd="1" destOrd="0" presId="urn:microsoft.com/office/officeart/2005/8/layout/orgChart1"/>
    <dgm:cxn modelId="{0C659008-7D13-4989-BE33-ADEC21BD40F2}" srcId="{3861BE3D-63BB-4967-BE61-C67AB6285989}" destId="{4AE0CFA7-9873-4E67-BBE6-292B8273C6E7}" srcOrd="1" destOrd="0" parTransId="{31823DED-53C6-4734-AE9E-034EE45FF35D}" sibTransId="{C5F1BDD3-4841-4F3C-A7D1-8583B758856F}"/>
    <dgm:cxn modelId="{92C51044-DFA8-44C7-BCA8-97B4F1B9CDA0}" srcId="{886693F4-A6AA-46D0-86E0-A795CCC3B072}" destId="{6D5EA50A-FC0A-4B9A-924D-FAF2E32FC9EE}" srcOrd="0" destOrd="0" parTransId="{A0D41BD9-6C60-4DB1-8210-EE48BAABBAC5}" sibTransId="{26103406-BA66-4DC1-9F11-6BC725440893}"/>
    <dgm:cxn modelId="{5EDF7D96-7C30-4F1D-B475-E50A0C7BFCB2}" type="presOf" srcId="{C15FBE9D-A6D5-4180-B5C9-2A726D5CEB99}" destId="{030111AC-6810-4F81-9B1C-FAB862D4C12E}" srcOrd="0" destOrd="0" presId="urn:microsoft.com/office/officeart/2005/8/layout/orgChart1"/>
    <dgm:cxn modelId="{A47E8BF6-6532-4C57-912D-A2430B84CD08}" type="presOf" srcId="{5DC2E244-275C-494E-B7CB-4D3A612FA9BE}" destId="{D40938BC-C678-4365-A517-7865E40C92EB}" srcOrd="0" destOrd="0" presId="urn:microsoft.com/office/officeart/2005/8/layout/orgChart1"/>
    <dgm:cxn modelId="{16C6C756-C162-4235-86CE-3DABD9532837}" type="presOf" srcId="{E84EC9AD-3018-4F5F-82B8-048DA2835802}" destId="{3D8123E9-464F-4FC1-AE4F-DD989923FA09}" srcOrd="0" destOrd="0" presId="urn:microsoft.com/office/officeart/2005/8/layout/orgChart1"/>
    <dgm:cxn modelId="{5F1DBE0B-1764-4CAB-AB7D-6372A1E3B40E}" srcId="{A7BFC106-7C11-4B89-9B11-A7260633F6FF}" destId="{DB998090-BE5E-434D-86D9-E50D037A7A7D}" srcOrd="0" destOrd="0" parTransId="{4C4010AA-7C3E-408D-9724-7946E2004141}" sibTransId="{E2DF9121-9EC0-41CF-8CB7-ECAED55681DB}"/>
    <dgm:cxn modelId="{13EA6BE5-AC4D-4B0B-93A5-6436B212065B}" type="presOf" srcId="{3861BE3D-63BB-4967-BE61-C67AB6285989}" destId="{8D920FF8-5A87-4EB6-BFF6-D6C61E966C2E}" srcOrd="1" destOrd="0" presId="urn:microsoft.com/office/officeart/2005/8/layout/orgChart1"/>
    <dgm:cxn modelId="{32268575-A5EA-4B09-83F1-E6A243CC786E}" type="presOf" srcId="{BF69E7BE-5A21-4F53-8ECA-26537CC68A68}" destId="{25B08112-AA9B-4F04-83A1-A338600F27C7}" srcOrd="0" destOrd="0" presId="urn:microsoft.com/office/officeart/2005/8/layout/orgChart1"/>
    <dgm:cxn modelId="{5C9882E4-B139-4DCD-96F8-4835EF4DB824}" srcId="{DD30B327-D16E-4B43-9B24-9D6AA26E7449}" destId="{C0CE4319-8E46-486D-B8F9-774F9E4CEBB6}" srcOrd="1" destOrd="0" parTransId="{676B0349-0F97-453E-947F-01BBABC39718}" sibTransId="{05EDF0AA-F7CE-46FD-A0C2-F8F36365CB8E}"/>
    <dgm:cxn modelId="{DBC981C7-6593-4A9E-A64E-ECC88DFDA2AC}" type="presOf" srcId="{BE1C2B4E-02F8-4278-9A5B-03D2F0317C2C}" destId="{C422DDF1-A17D-48E6-BD98-892C01EB9E1D}" srcOrd="0" destOrd="0" presId="urn:microsoft.com/office/officeart/2005/8/layout/orgChart1"/>
    <dgm:cxn modelId="{C61C9006-7C0E-46CF-803F-05C8DDDE4F13}" type="presOf" srcId="{F46E5B73-2FCB-4917-B911-4772A1E23612}" destId="{A9A2E746-0B76-4990-9B0B-0B3D12881DC4}" srcOrd="0" destOrd="0" presId="urn:microsoft.com/office/officeart/2005/8/layout/orgChart1"/>
    <dgm:cxn modelId="{F3E5FF95-D90C-4A76-AF49-03ADE1F2483E}" type="presOf" srcId="{8F6731BC-3F49-4EB6-9AEF-495FB5040573}" destId="{327CC11D-00E8-4B3D-A6AD-96106CF9B2E1}" srcOrd="0" destOrd="0" presId="urn:microsoft.com/office/officeart/2005/8/layout/orgChart1"/>
    <dgm:cxn modelId="{A0F03CB9-E299-424D-8247-EFBFE9C98084}" type="presOf" srcId="{D09F085C-1F19-4023-8C5C-273618885BBF}" destId="{BA1E8ED0-9313-4878-9382-F7A009BA2FC0}" srcOrd="0" destOrd="0" presId="urn:microsoft.com/office/officeart/2005/8/layout/orgChart1"/>
    <dgm:cxn modelId="{2537DA86-4FF1-448B-94B8-B34C5B9CA668}" type="presOf" srcId="{CA46F86A-A32B-45AA-9849-CF4A9BBB02FC}" destId="{96DB3DB0-6C5C-4A24-809A-151F3C36BE2F}" srcOrd="1" destOrd="0" presId="urn:microsoft.com/office/officeart/2005/8/layout/orgChart1"/>
    <dgm:cxn modelId="{F64C166F-6769-4F91-9634-2256D499A358}" type="presOf" srcId="{DD30B327-D16E-4B43-9B24-9D6AA26E7449}" destId="{C70898CA-57E4-4889-BFCF-D1884064C081}" srcOrd="1" destOrd="0" presId="urn:microsoft.com/office/officeart/2005/8/layout/orgChart1"/>
    <dgm:cxn modelId="{9BF5D8EE-2F7D-4B58-BC7D-8D2585288BD8}" type="presOf" srcId="{31823DED-53C6-4734-AE9E-034EE45FF35D}" destId="{DCB5F8E2-EFC4-4180-BC96-67D99F0F7AF1}" srcOrd="0" destOrd="0" presId="urn:microsoft.com/office/officeart/2005/8/layout/orgChart1"/>
    <dgm:cxn modelId="{C6AC6153-33DF-4CD9-8820-4EC3D31C8120}" type="presOf" srcId="{8F6731BC-3F49-4EB6-9AEF-495FB5040573}" destId="{8DEE39AD-E1FB-452B-9529-3264BFD8A32F}" srcOrd="1" destOrd="0" presId="urn:microsoft.com/office/officeart/2005/8/layout/orgChart1"/>
    <dgm:cxn modelId="{4B8A1E2A-CCAE-4A69-BBCF-5D66C7E5EFAA}" type="presParOf" srcId="{DE81C1D2-A520-4A77-821A-718ED2C7A931}" destId="{E8A1A27B-75E3-46F8-A819-C47E795CA4E8}" srcOrd="0" destOrd="0" presId="urn:microsoft.com/office/officeart/2005/8/layout/orgChart1"/>
    <dgm:cxn modelId="{4BD4481E-5352-4441-82D9-998F67C9759D}" type="presParOf" srcId="{E8A1A27B-75E3-46F8-A819-C47E795CA4E8}" destId="{5E12F99D-39A4-4401-B81D-64D375CA7896}" srcOrd="0" destOrd="0" presId="urn:microsoft.com/office/officeart/2005/8/layout/orgChart1"/>
    <dgm:cxn modelId="{86D0DAC3-4BE3-4DC9-9656-E406AC0DBE02}" type="presParOf" srcId="{5E12F99D-39A4-4401-B81D-64D375CA7896}" destId="{067F7384-E059-4D54-BA43-C659B848E9BE}" srcOrd="0" destOrd="0" presId="urn:microsoft.com/office/officeart/2005/8/layout/orgChart1"/>
    <dgm:cxn modelId="{7D5E558E-92C9-4F38-ADA1-654C4E11BA7E}" type="presParOf" srcId="{5E12F99D-39A4-4401-B81D-64D375CA7896}" destId="{C70898CA-57E4-4889-BFCF-D1884064C081}" srcOrd="1" destOrd="0" presId="urn:microsoft.com/office/officeart/2005/8/layout/orgChart1"/>
    <dgm:cxn modelId="{F1FF4FD8-4A01-4C55-B51C-CDCDAAD61BE8}" type="presParOf" srcId="{E8A1A27B-75E3-46F8-A819-C47E795CA4E8}" destId="{2AAC5F9E-31C4-4392-BC6A-0D873416CA76}" srcOrd="1" destOrd="0" presId="urn:microsoft.com/office/officeart/2005/8/layout/orgChart1"/>
    <dgm:cxn modelId="{33005C10-0A95-4729-BF84-156BF01D31F8}" type="presParOf" srcId="{2AAC5F9E-31C4-4392-BC6A-0D873416CA76}" destId="{3154DEFF-3311-4966-B3D3-093AC12E4DBE}" srcOrd="0" destOrd="0" presId="urn:microsoft.com/office/officeart/2005/8/layout/orgChart1"/>
    <dgm:cxn modelId="{8DC7DADC-430A-4D81-9E51-35E436276413}" type="presParOf" srcId="{2AAC5F9E-31C4-4392-BC6A-0D873416CA76}" destId="{95828664-1E01-44D3-A885-87422D0F946B}" srcOrd="1" destOrd="0" presId="urn:microsoft.com/office/officeart/2005/8/layout/orgChart1"/>
    <dgm:cxn modelId="{1A1D2E36-BEB2-46E4-A8E9-F0057EC5B4EE}" type="presParOf" srcId="{95828664-1E01-44D3-A885-87422D0F946B}" destId="{7417D262-9C78-4937-AFFD-63268B2772EE}" srcOrd="0" destOrd="0" presId="urn:microsoft.com/office/officeart/2005/8/layout/orgChart1"/>
    <dgm:cxn modelId="{A5D49155-9BCB-410B-978C-01CA1DFB3107}" type="presParOf" srcId="{7417D262-9C78-4937-AFFD-63268B2772EE}" destId="{610D1EF4-D672-4F89-8946-DA29B95EC7CB}" srcOrd="0" destOrd="0" presId="urn:microsoft.com/office/officeart/2005/8/layout/orgChart1"/>
    <dgm:cxn modelId="{4EEAA2AB-7157-481E-AE7C-93C6AB926B94}" type="presParOf" srcId="{7417D262-9C78-4937-AFFD-63268B2772EE}" destId="{8D920FF8-5A87-4EB6-BFF6-D6C61E966C2E}" srcOrd="1" destOrd="0" presId="urn:microsoft.com/office/officeart/2005/8/layout/orgChart1"/>
    <dgm:cxn modelId="{501369FC-7AFD-4C1F-8560-5A9B2AEB5E62}" type="presParOf" srcId="{95828664-1E01-44D3-A885-87422D0F946B}" destId="{D61D3B0A-4828-491D-A2C4-F4A29C27BFF6}" srcOrd="1" destOrd="0" presId="urn:microsoft.com/office/officeart/2005/8/layout/orgChart1"/>
    <dgm:cxn modelId="{26BC4F52-2BC1-434E-B74D-674C99C6E2EC}" type="presParOf" srcId="{D61D3B0A-4828-491D-A2C4-F4A29C27BFF6}" destId="{25B08112-AA9B-4F04-83A1-A338600F27C7}" srcOrd="0" destOrd="0" presId="urn:microsoft.com/office/officeart/2005/8/layout/orgChart1"/>
    <dgm:cxn modelId="{0CBD3362-C36C-49BF-84FF-18D208A49F61}" type="presParOf" srcId="{D61D3B0A-4828-491D-A2C4-F4A29C27BFF6}" destId="{33343F81-9A66-4191-9B64-82AB057DE332}" srcOrd="1" destOrd="0" presId="urn:microsoft.com/office/officeart/2005/8/layout/orgChart1"/>
    <dgm:cxn modelId="{FF61F502-3BA0-43B3-B650-AD43E69D9F3F}" type="presParOf" srcId="{33343F81-9A66-4191-9B64-82AB057DE332}" destId="{D7AC975B-7E97-4772-B612-B8A134CED380}" srcOrd="0" destOrd="0" presId="urn:microsoft.com/office/officeart/2005/8/layout/orgChart1"/>
    <dgm:cxn modelId="{F541C201-0C7E-428C-9DDE-D63C4E1E3EDD}" type="presParOf" srcId="{D7AC975B-7E97-4772-B612-B8A134CED380}" destId="{44C2F03E-E1F3-4338-8732-4B49B0E1810C}" srcOrd="0" destOrd="0" presId="urn:microsoft.com/office/officeart/2005/8/layout/orgChart1"/>
    <dgm:cxn modelId="{73CC87DE-313E-408D-80EE-8C33BF111CB3}" type="presParOf" srcId="{D7AC975B-7E97-4772-B612-B8A134CED380}" destId="{9F2C5EE0-227B-49A4-99A1-115021E8FB10}" srcOrd="1" destOrd="0" presId="urn:microsoft.com/office/officeart/2005/8/layout/orgChart1"/>
    <dgm:cxn modelId="{BC6F8850-E919-47B7-A12C-AC5C18BBFAD0}" type="presParOf" srcId="{33343F81-9A66-4191-9B64-82AB057DE332}" destId="{FC8F3CFB-862D-4BE0-9F9C-D271F56C19E2}" srcOrd="1" destOrd="0" presId="urn:microsoft.com/office/officeart/2005/8/layout/orgChart1"/>
    <dgm:cxn modelId="{6F214F12-B339-47E1-B3DE-CBBE15A66625}" type="presParOf" srcId="{FC8F3CFB-862D-4BE0-9F9C-D271F56C19E2}" destId="{50650015-C9AC-4C3E-81D3-DE0976558238}" srcOrd="0" destOrd="0" presId="urn:microsoft.com/office/officeart/2005/8/layout/orgChart1"/>
    <dgm:cxn modelId="{E4E89C58-5718-4CFD-9E90-C13E4AA34498}" type="presParOf" srcId="{FC8F3CFB-862D-4BE0-9F9C-D271F56C19E2}" destId="{5DE66FB8-9AB2-4E23-9C0B-D27F2947F491}" srcOrd="1" destOrd="0" presId="urn:microsoft.com/office/officeart/2005/8/layout/orgChart1"/>
    <dgm:cxn modelId="{139EC284-BC99-4769-B050-D2782758E77E}" type="presParOf" srcId="{5DE66FB8-9AB2-4E23-9C0B-D27F2947F491}" destId="{F8560C7B-89D5-4371-A088-DD8C222AB9AF}" srcOrd="0" destOrd="0" presId="urn:microsoft.com/office/officeart/2005/8/layout/orgChart1"/>
    <dgm:cxn modelId="{84FD615C-C26D-4E6D-87C1-D335B2D8BF15}" type="presParOf" srcId="{F8560C7B-89D5-4371-A088-DD8C222AB9AF}" destId="{46B22E65-5932-45C0-ADE6-5B431E175121}" srcOrd="0" destOrd="0" presId="urn:microsoft.com/office/officeart/2005/8/layout/orgChart1"/>
    <dgm:cxn modelId="{9E082092-873C-4B0F-AE46-EEE8030108D8}" type="presParOf" srcId="{F8560C7B-89D5-4371-A088-DD8C222AB9AF}" destId="{B7E5C0DF-7B74-4543-8649-6E6FE605A604}" srcOrd="1" destOrd="0" presId="urn:microsoft.com/office/officeart/2005/8/layout/orgChart1"/>
    <dgm:cxn modelId="{C384A8D4-01CE-44FE-8DEB-A5A5E891BDA0}" type="presParOf" srcId="{5DE66FB8-9AB2-4E23-9C0B-D27F2947F491}" destId="{F2B5E86F-CD50-412D-AA2F-A644DA9A71D1}" srcOrd="1" destOrd="0" presId="urn:microsoft.com/office/officeart/2005/8/layout/orgChart1"/>
    <dgm:cxn modelId="{35898289-4FCB-4351-9D1B-3496EB663F06}" type="presParOf" srcId="{F2B5E86F-CD50-412D-AA2F-A644DA9A71D1}" destId="{3146F2E6-C251-4E8C-AC59-FA29ECAEE62D}" srcOrd="0" destOrd="0" presId="urn:microsoft.com/office/officeart/2005/8/layout/orgChart1"/>
    <dgm:cxn modelId="{2F6B96C1-9BE4-43B0-AAC6-41370B7FD170}" type="presParOf" srcId="{F2B5E86F-CD50-412D-AA2F-A644DA9A71D1}" destId="{57C5E379-561C-4A5D-9186-C852B9B49E3D}" srcOrd="1" destOrd="0" presId="urn:microsoft.com/office/officeart/2005/8/layout/orgChart1"/>
    <dgm:cxn modelId="{6A4A6A69-6DD2-474D-8230-D98D36E729A4}" type="presParOf" srcId="{57C5E379-561C-4A5D-9186-C852B9B49E3D}" destId="{206B5255-F8A7-4FFC-94DF-D91900C3FE64}" srcOrd="0" destOrd="0" presId="urn:microsoft.com/office/officeart/2005/8/layout/orgChart1"/>
    <dgm:cxn modelId="{2C9C96EE-A18C-4998-934B-64BABF77211B}" type="presParOf" srcId="{206B5255-F8A7-4FFC-94DF-D91900C3FE64}" destId="{327CC11D-00E8-4B3D-A6AD-96106CF9B2E1}" srcOrd="0" destOrd="0" presId="urn:microsoft.com/office/officeart/2005/8/layout/orgChart1"/>
    <dgm:cxn modelId="{6693E329-4948-415A-BA6D-66885B6F291C}" type="presParOf" srcId="{206B5255-F8A7-4FFC-94DF-D91900C3FE64}" destId="{8DEE39AD-E1FB-452B-9529-3264BFD8A32F}" srcOrd="1" destOrd="0" presId="urn:microsoft.com/office/officeart/2005/8/layout/orgChart1"/>
    <dgm:cxn modelId="{460E2C57-F80D-44D4-A480-B8CE72347B92}" type="presParOf" srcId="{57C5E379-561C-4A5D-9186-C852B9B49E3D}" destId="{EF404BDA-D6A3-4734-B738-66E044763D27}" srcOrd="1" destOrd="0" presId="urn:microsoft.com/office/officeart/2005/8/layout/orgChart1"/>
    <dgm:cxn modelId="{B10102BB-6F73-4F16-84E3-B285DD9EF087}" type="presParOf" srcId="{57C5E379-561C-4A5D-9186-C852B9B49E3D}" destId="{AD2A98E2-74B2-444D-8D39-2F0D4642B80D}" srcOrd="2" destOrd="0" presId="urn:microsoft.com/office/officeart/2005/8/layout/orgChart1"/>
    <dgm:cxn modelId="{6DE55F9D-68A9-4071-B525-A11081E5A53C}" type="presParOf" srcId="{F2B5E86F-CD50-412D-AA2F-A644DA9A71D1}" destId="{EF2A2007-5E0D-4027-AB29-E01FA74CBA43}" srcOrd="2" destOrd="0" presId="urn:microsoft.com/office/officeart/2005/8/layout/orgChart1"/>
    <dgm:cxn modelId="{5F6BA537-F785-46D4-8FE1-0958614D2EB1}" type="presParOf" srcId="{F2B5E86F-CD50-412D-AA2F-A644DA9A71D1}" destId="{187895DA-F258-4D77-B0F0-FBF4FBD89847}" srcOrd="3" destOrd="0" presId="urn:microsoft.com/office/officeart/2005/8/layout/orgChart1"/>
    <dgm:cxn modelId="{1C81D190-2CBB-4ED9-B905-A70F1C79EB59}" type="presParOf" srcId="{187895DA-F258-4D77-B0F0-FBF4FBD89847}" destId="{886814CC-1291-4FBA-8DE8-0815A921592E}" srcOrd="0" destOrd="0" presId="urn:microsoft.com/office/officeart/2005/8/layout/orgChart1"/>
    <dgm:cxn modelId="{2AF493FC-1C01-4816-A5A8-0CF5212A15FB}" type="presParOf" srcId="{886814CC-1291-4FBA-8DE8-0815A921592E}" destId="{C422DDF1-A17D-48E6-BD98-892C01EB9E1D}" srcOrd="0" destOrd="0" presId="urn:microsoft.com/office/officeart/2005/8/layout/orgChart1"/>
    <dgm:cxn modelId="{2F887BEB-7AB9-4572-AB6C-7FA396B11BA7}" type="presParOf" srcId="{886814CC-1291-4FBA-8DE8-0815A921592E}" destId="{BA5C9568-035F-43E5-8675-3E47EE00095B}" srcOrd="1" destOrd="0" presId="urn:microsoft.com/office/officeart/2005/8/layout/orgChart1"/>
    <dgm:cxn modelId="{CF1DA06F-787D-4522-B3EC-ABE8393924B9}" type="presParOf" srcId="{187895DA-F258-4D77-B0F0-FBF4FBD89847}" destId="{ADB85881-A64A-4144-96BF-3120753E53FD}" srcOrd="1" destOrd="0" presId="urn:microsoft.com/office/officeart/2005/8/layout/orgChart1"/>
    <dgm:cxn modelId="{747E1BCF-0DCB-4C53-8411-7B4C7B556313}" type="presParOf" srcId="{187895DA-F258-4D77-B0F0-FBF4FBD89847}" destId="{BD52FBD5-661E-4AC8-8D32-103D73A84A8F}" srcOrd="2" destOrd="0" presId="urn:microsoft.com/office/officeart/2005/8/layout/orgChart1"/>
    <dgm:cxn modelId="{2FD12B3B-EB5A-4685-9414-3E41E73DDE60}" type="presParOf" srcId="{F2B5E86F-CD50-412D-AA2F-A644DA9A71D1}" destId="{8007BBA2-361A-4A1E-ACA7-72B1F2DF8140}" srcOrd="4" destOrd="0" presId="urn:microsoft.com/office/officeart/2005/8/layout/orgChart1"/>
    <dgm:cxn modelId="{15E81031-0D63-4505-B7AA-A12E622E5AE3}" type="presParOf" srcId="{F2B5E86F-CD50-412D-AA2F-A644DA9A71D1}" destId="{F6A58A71-468A-4105-8D86-E76D0BAA14BD}" srcOrd="5" destOrd="0" presId="urn:microsoft.com/office/officeart/2005/8/layout/orgChart1"/>
    <dgm:cxn modelId="{5247040B-0C19-497C-A0CD-902FDD32E2E9}" type="presParOf" srcId="{F6A58A71-468A-4105-8D86-E76D0BAA14BD}" destId="{82B7D8DB-A6B9-47FE-A651-8540C6AFD4E0}" srcOrd="0" destOrd="0" presId="urn:microsoft.com/office/officeart/2005/8/layout/orgChart1"/>
    <dgm:cxn modelId="{CFA8C69D-FBF6-4D8D-A30F-2B75BE1BB1A5}" type="presParOf" srcId="{82B7D8DB-A6B9-47FE-A651-8540C6AFD4E0}" destId="{D40938BC-C678-4365-A517-7865E40C92EB}" srcOrd="0" destOrd="0" presId="urn:microsoft.com/office/officeart/2005/8/layout/orgChart1"/>
    <dgm:cxn modelId="{F9B94C6C-1A84-49AA-BF41-587C8D9E8E26}" type="presParOf" srcId="{82B7D8DB-A6B9-47FE-A651-8540C6AFD4E0}" destId="{C3F0B6FF-6F65-463E-8074-BBA0DB0F60D6}" srcOrd="1" destOrd="0" presId="urn:microsoft.com/office/officeart/2005/8/layout/orgChart1"/>
    <dgm:cxn modelId="{B8FD308D-D368-4C1E-8F3E-8583830EC5A0}" type="presParOf" srcId="{F6A58A71-468A-4105-8D86-E76D0BAA14BD}" destId="{401E10C3-ADB7-463D-98EA-94528F6281E7}" srcOrd="1" destOrd="0" presId="urn:microsoft.com/office/officeart/2005/8/layout/orgChart1"/>
    <dgm:cxn modelId="{354F2DCE-4FD1-47D0-9E8A-236FA5208109}" type="presParOf" srcId="{F6A58A71-468A-4105-8D86-E76D0BAA14BD}" destId="{06EFEBE1-7C2A-41D0-B6D8-113AF2FC3C0C}" srcOrd="2" destOrd="0" presId="urn:microsoft.com/office/officeart/2005/8/layout/orgChart1"/>
    <dgm:cxn modelId="{2AACF711-4E66-4EA4-BE39-CB62252D7C26}" type="presParOf" srcId="{5DE66FB8-9AB2-4E23-9C0B-D27F2947F491}" destId="{88179062-DAC2-4641-BF5B-AD15BAD898B4}" srcOrd="2" destOrd="0" presId="urn:microsoft.com/office/officeart/2005/8/layout/orgChart1"/>
    <dgm:cxn modelId="{8C2F28D2-1A9D-4FEC-8868-DEF44E98B420}" type="presParOf" srcId="{33343F81-9A66-4191-9B64-82AB057DE332}" destId="{1ECD0C34-EB2E-4486-96A8-BC5C5E5C013F}" srcOrd="2" destOrd="0" presId="urn:microsoft.com/office/officeart/2005/8/layout/orgChart1"/>
    <dgm:cxn modelId="{A79450C5-7995-4599-BE28-9ABF64CC37DF}" type="presParOf" srcId="{D61D3B0A-4828-491D-A2C4-F4A29C27BFF6}" destId="{DCB5F8E2-EFC4-4180-BC96-67D99F0F7AF1}" srcOrd="2" destOrd="0" presId="urn:microsoft.com/office/officeart/2005/8/layout/orgChart1"/>
    <dgm:cxn modelId="{7F5D5193-95B2-40DB-87AA-3BEA3B6F71A7}" type="presParOf" srcId="{D61D3B0A-4828-491D-A2C4-F4A29C27BFF6}" destId="{0069004D-C815-4581-859A-AC30DCF253A1}" srcOrd="3" destOrd="0" presId="urn:microsoft.com/office/officeart/2005/8/layout/orgChart1"/>
    <dgm:cxn modelId="{B6447B49-34DC-468D-94A7-BBB56A8AB090}" type="presParOf" srcId="{0069004D-C815-4581-859A-AC30DCF253A1}" destId="{67D8F25A-AD9B-4190-95F7-816DB00F24EC}" srcOrd="0" destOrd="0" presId="urn:microsoft.com/office/officeart/2005/8/layout/orgChart1"/>
    <dgm:cxn modelId="{BFE274B0-929D-42F7-90F8-ED1B305DE13E}" type="presParOf" srcId="{67D8F25A-AD9B-4190-95F7-816DB00F24EC}" destId="{96A2A40A-DF4F-4D7F-8374-91CEE6A0DD43}" srcOrd="0" destOrd="0" presId="urn:microsoft.com/office/officeart/2005/8/layout/orgChart1"/>
    <dgm:cxn modelId="{FA159F81-1A6D-48E3-B069-DFA2E93EAC88}" type="presParOf" srcId="{67D8F25A-AD9B-4190-95F7-816DB00F24EC}" destId="{E3E11AA6-A4A7-498B-BF89-15BCA584C2A1}" srcOrd="1" destOrd="0" presId="urn:microsoft.com/office/officeart/2005/8/layout/orgChart1"/>
    <dgm:cxn modelId="{76A730ED-F7CB-4EB3-8334-AF32CC20F7EB}" type="presParOf" srcId="{0069004D-C815-4581-859A-AC30DCF253A1}" destId="{1FBA6BD1-9DAF-4EA6-B6CD-2D4A72CECE0E}" srcOrd="1" destOrd="0" presId="urn:microsoft.com/office/officeart/2005/8/layout/orgChart1"/>
    <dgm:cxn modelId="{91957F09-E143-474C-B94B-FFF69C14CD44}" type="presParOf" srcId="{1FBA6BD1-9DAF-4EA6-B6CD-2D4A72CECE0E}" destId="{84BF526B-EDC3-4D10-9EFD-141E42923C99}" srcOrd="0" destOrd="0" presId="urn:microsoft.com/office/officeart/2005/8/layout/orgChart1"/>
    <dgm:cxn modelId="{9484B2B0-E116-493D-B7DF-7D7EE2BCB325}" type="presParOf" srcId="{1FBA6BD1-9DAF-4EA6-B6CD-2D4A72CECE0E}" destId="{504EDC8C-D9C7-42DC-9F2C-72BF2005E1F1}" srcOrd="1" destOrd="0" presId="urn:microsoft.com/office/officeart/2005/8/layout/orgChart1"/>
    <dgm:cxn modelId="{EF82A714-8C9A-4A30-84DC-E7A937D04B9D}" type="presParOf" srcId="{504EDC8C-D9C7-42DC-9F2C-72BF2005E1F1}" destId="{4272D521-7A93-4210-AE83-CABE9782C5D6}" srcOrd="0" destOrd="0" presId="urn:microsoft.com/office/officeart/2005/8/layout/orgChart1"/>
    <dgm:cxn modelId="{6530F79D-23AD-4D79-B5BD-E91BED5835D3}" type="presParOf" srcId="{4272D521-7A93-4210-AE83-CABE9782C5D6}" destId="{AE1D1744-C416-4F96-AB53-0B47B935953C}" srcOrd="0" destOrd="0" presId="urn:microsoft.com/office/officeart/2005/8/layout/orgChart1"/>
    <dgm:cxn modelId="{AA2E1923-C71E-4221-B047-982ADABFBFB4}" type="presParOf" srcId="{4272D521-7A93-4210-AE83-CABE9782C5D6}" destId="{BA2F96C5-8F45-48E8-8808-C7AFDA20C717}" srcOrd="1" destOrd="0" presId="urn:microsoft.com/office/officeart/2005/8/layout/orgChart1"/>
    <dgm:cxn modelId="{19107CDE-E4EB-4E24-B345-55E14C8B3F76}" type="presParOf" srcId="{504EDC8C-D9C7-42DC-9F2C-72BF2005E1F1}" destId="{C9BF5F88-E1B4-4B28-8867-D5A38A921CBD}" srcOrd="1" destOrd="0" presId="urn:microsoft.com/office/officeart/2005/8/layout/orgChart1"/>
    <dgm:cxn modelId="{0521EF54-C203-4830-9039-62E0388B35BD}" type="presParOf" srcId="{C9BF5F88-E1B4-4B28-8867-D5A38A921CBD}" destId="{65291A32-E22A-4007-8F93-D30AC5169C0D}" srcOrd="0" destOrd="0" presId="urn:microsoft.com/office/officeart/2005/8/layout/orgChart1"/>
    <dgm:cxn modelId="{74286BA8-BA75-42DC-B472-D80A8F2BC6DD}" type="presParOf" srcId="{C9BF5F88-E1B4-4B28-8867-D5A38A921CBD}" destId="{AD1ADA54-6B32-48CF-AA05-0D172F100073}" srcOrd="1" destOrd="0" presId="urn:microsoft.com/office/officeart/2005/8/layout/orgChart1"/>
    <dgm:cxn modelId="{B432ACA2-F8D4-407F-9470-DD6AD8F15A49}" type="presParOf" srcId="{AD1ADA54-6B32-48CF-AA05-0D172F100073}" destId="{5FD44F2C-A8A8-42F4-99F0-965310A47A5E}" srcOrd="0" destOrd="0" presId="urn:microsoft.com/office/officeart/2005/8/layout/orgChart1"/>
    <dgm:cxn modelId="{48DDB276-99BD-4367-9FF8-D676015DE413}" type="presParOf" srcId="{5FD44F2C-A8A8-42F4-99F0-965310A47A5E}" destId="{5007F7C8-FFDC-4B20-8A3C-49C9DDD73E23}" srcOrd="0" destOrd="0" presId="urn:microsoft.com/office/officeart/2005/8/layout/orgChart1"/>
    <dgm:cxn modelId="{0727266B-ADCB-4E4F-9C7D-F341268C43DC}" type="presParOf" srcId="{5FD44F2C-A8A8-42F4-99F0-965310A47A5E}" destId="{28159BCD-BA07-4686-B992-E39ADD847315}" srcOrd="1" destOrd="0" presId="urn:microsoft.com/office/officeart/2005/8/layout/orgChart1"/>
    <dgm:cxn modelId="{C3C3EC92-E79B-418B-B554-CBDE1B2F901B}" type="presParOf" srcId="{AD1ADA54-6B32-48CF-AA05-0D172F100073}" destId="{37F12145-FB2D-469B-9E73-C46F32FF6D39}" srcOrd="1" destOrd="0" presId="urn:microsoft.com/office/officeart/2005/8/layout/orgChart1"/>
    <dgm:cxn modelId="{CC149B49-5A2B-46BA-8BC6-9655F9A79A6E}" type="presParOf" srcId="{AD1ADA54-6B32-48CF-AA05-0D172F100073}" destId="{453803AE-49BF-4ABC-A63B-49C218BAF5E8}" srcOrd="2" destOrd="0" presId="urn:microsoft.com/office/officeart/2005/8/layout/orgChart1"/>
    <dgm:cxn modelId="{429E66E4-F6EA-4355-B34E-50E233BD5599}" type="presParOf" srcId="{504EDC8C-D9C7-42DC-9F2C-72BF2005E1F1}" destId="{8B4D6F06-5EAB-495C-94FD-A584B6E2E418}" srcOrd="2" destOrd="0" presId="urn:microsoft.com/office/officeart/2005/8/layout/orgChart1"/>
    <dgm:cxn modelId="{5EDBF89C-E885-4493-AA97-77AA1E6F85DF}" type="presParOf" srcId="{0069004D-C815-4581-859A-AC30DCF253A1}" destId="{5CC7609E-8AC7-49A1-9DEC-567A3EB3C795}" srcOrd="2" destOrd="0" presId="urn:microsoft.com/office/officeart/2005/8/layout/orgChart1"/>
    <dgm:cxn modelId="{ECB877D7-DF1C-44A2-8720-A6EA5F13C2D2}" type="presParOf" srcId="{95828664-1E01-44D3-A885-87422D0F946B}" destId="{72DA969F-0FD1-4527-B261-6DF38C092985}" srcOrd="2" destOrd="0" presId="urn:microsoft.com/office/officeart/2005/8/layout/orgChart1"/>
    <dgm:cxn modelId="{F510B73A-976A-4096-BAF0-73EFBADED50F}" type="presParOf" srcId="{2AAC5F9E-31C4-4392-BC6A-0D873416CA76}" destId="{477BE6B1-05D4-4F65-9F92-76B6A4E427A6}" srcOrd="2" destOrd="0" presId="urn:microsoft.com/office/officeart/2005/8/layout/orgChart1"/>
    <dgm:cxn modelId="{13327569-478E-4FEF-A210-9DE8EF9845CD}" type="presParOf" srcId="{2AAC5F9E-31C4-4392-BC6A-0D873416CA76}" destId="{D1CE97CE-A1BD-4D47-9A96-EC0E53159DCB}" srcOrd="3" destOrd="0" presId="urn:microsoft.com/office/officeart/2005/8/layout/orgChart1"/>
    <dgm:cxn modelId="{0C8744EA-35B5-4658-BD24-A0068D220E28}" type="presParOf" srcId="{D1CE97CE-A1BD-4D47-9A96-EC0E53159DCB}" destId="{403C7A50-7953-45C8-BEB7-DB9A1DA8EFB4}" srcOrd="0" destOrd="0" presId="urn:microsoft.com/office/officeart/2005/8/layout/orgChart1"/>
    <dgm:cxn modelId="{2583C48A-5FD4-443F-90A3-BBFAA6DD9E8A}" type="presParOf" srcId="{403C7A50-7953-45C8-BEB7-DB9A1DA8EFB4}" destId="{1390E76B-03E3-45EA-85B6-F0C3449DCFA8}" srcOrd="0" destOrd="0" presId="urn:microsoft.com/office/officeart/2005/8/layout/orgChart1"/>
    <dgm:cxn modelId="{FBD29CC0-9D3F-48BB-8F12-F4EF3CF2B09A}" type="presParOf" srcId="{403C7A50-7953-45C8-BEB7-DB9A1DA8EFB4}" destId="{FBA2F8ED-2A84-4215-B554-A9D10CE27904}" srcOrd="1" destOrd="0" presId="urn:microsoft.com/office/officeart/2005/8/layout/orgChart1"/>
    <dgm:cxn modelId="{EE6C99B9-9E3A-43E8-81C5-102897E947F9}" type="presParOf" srcId="{D1CE97CE-A1BD-4D47-9A96-EC0E53159DCB}" destId="{1BAD8CA1-A758-4B1E-B238-D8253A2FC54B}" srcOrd="1" destOrd="0" presId="urn:microsoft.com/office/officeart/2005/8/layout/orgChart1"/>
    <dgm:cxn modelId="{880CB58D-DB4B-48AF-A83F-EF9B5D8DE90A}" type="presParOf" srcId="{1BAD8CA1-A758-4B1E-B238-D8253A2FC54B}" destId="{3D8123E9-464F-4FC1-AE4F-DD989923FA09}" srcOrd="0" destOrd="0" presId="urn:microsoft.com/office/officeart/2005/8/layout/orgChart1"/>
    <dgm:cxn modelId="{6803F147-A60E-48F9-A514-18A6AD25AC2C}" type="presParOf" srcId="{1BAD8CA1-A758-4B1E-B238-D8253A2FC54B}" destId="{10AEAFE8-9277-45A5-9BF9-A2C629243D60}" srcOrd="1" destOrd="0" presId="urn:microsoft.com/office/officeart/2005/8/layout/orgChart1"/>
    <dgm:cxn modelId="{C3B1213F-19AC-41E1-A069-F8866179F4F8}" type="presParOf" srcId="{10AEAFE8-9277-45A5-9BF9-A2C629243D60}" destId="{985D2541-F413-4201-8E7D-851A86468DA2}" srcOrd="0" destOrd="0" presId="urn:microsoft.com/office/officeart/2005/8/layout/orgChart1"/>
    <dgm:cxn modelId="{B18793B8-ED81-4D1C-9D81-420C9EE9DBCF}" type="presParOf" srcId="{985D2541-F413-4201-8E7D-851A86468DA2}" destId="{8E9A6002-EFD8-4452-94CF-F3FB1B5A1849}" srcOrd="0" destOrd="0" presId="urn:microsoft.com/office/officeart/2005/8/layout/orgChart1"/>
    <dgm:cxn modelId="{CB73D93E-7504-4DB0-AB6D-A624C8D3B615}" type="presParOf" srcId="{985D2541-F413-4201-8E7D-851A86468DA2}" destId="{B4C882E4-88AA-4FC8-B757-D86C5EEB4196}" srcOrd="1" destOrd="0" presId="urn:microsoft.com/office/officeart/2005/8/layout/orgChart1"/>
    <dgm:cxn modelId="{39583CBC-F8AF-43EA-9391-E3C96098A25B}" type="presParOf" srcId="{10AEAFE8-9277-45A5-9BF9-A2C629243D60}" destId="{F97302B8-8A5B-4E62-9566-D290162A4412}" srcOrd="1" destOrd="0" presId="urn:microsoft.com/office/officeart/2005/8/layout/orgChart1"/>
    <dgm:cxn modelId="{4270439E-3BC2-4326-8677-2D6645E9F646}" type="presParOf" srcId="{F97302B8-8A5B-4E62-9566-D290162A4412}" destId="{5821221F-7678-43FE-8B47-EDB63654E939}" srcOrd="0" destOrd="0" presId="urn:microsoft.com/office/officeart/2005/8/layout/orgChart1"/>
    <dgm:cxn modelId="{05806020-50AF-4659-8AA6-7D5204EBF001}" type="presParOf" srcId="{F97302B8-8A5B-4E62-9566-D290162A4412}" destId="{3B9A19C6-43B0-46A5-9222-724D29108858}" srcOrd="1" destOrd="0" presId="urn:microsoft.com/office/officeart/2005/8/layout/orgChart1"/>
    <dgm:cxn modelId="{8451DC7C-B081-49C7-881B-6EB94C061529}" type="presParOf" srcId="{3B9A19C6-43B0-46A5-9222-724D29108858}" destId="{D087C05F-4F20-47B9-9EE6-4924FD9BEC4C}" srcOrd="0" destOrd="0" presId="urn:microsoft.com/office/officeart/2005/8/layout/orgChart1"/>
    <dgm:cxn modelId="{59850068-C6AA-482B-9B76-6EBA76001673}" type="presParOf" srcId="{D087C05F-4F20-47B9-9EE6-4924FD9BEC4C}" destId="{1712F55A-E36D-4088-A5FE-760C5BFB2690}" srcOrd="0" destOrd="0" presId="urn:microsoft.com/office/officeart/2005/8/layout/orgChart1"/>
    <dgm:cxn modelId="{A8A3B085-BF56-4A20-B0DF-4CB0BAC4339A}" type="presParOf" srcId="{D087C05F-4F20-47B9-9EE6-4924FD9BEC4C}" destId="{5855BF9C-3B05-4844-B84E-F0E52209CB39}" srcOrd="1" destOrd="0" presId="urn:microsoft.com/office/officeart/2005/8/layout/orgChart1"/>
    <dgm:cxn modelId="{F04C79FF-E125-46DD-8008-8AF103B5BF93}" type="presParOf" srcId="{3B9A19C6-43B0-46A5-9222-724D29108858}" destId="{3F3785FE-A293-4EBD-A81B-4F6D96A40B4F}" srcOrd="1" destOrd="0" presId="urn:microsoft.com/office/officeart/2005/8/layout/orgChart1"/>
    <dgm:cxn modelId="{D328398F-6E43-4E90-B1C9-4F08A95B9C8D}" type="presParOf" srcId="{3F3785FE-A293-4EBD-A81B-4F6D96A40B4F}" destId="{BA1E8ED0-9313-4878-9382-F7A009BA2FC0}" srcOrd="0" destOrd="0" presId="urn:microsoft.com/office/officeart/2005/8/layout/orgChart1"/>
    <dgm:cxn modelId="{5DB1E9E5-3683-4766-86B0-9EF33D465977}" type="presParOf" srcId="{3F3785FE-A293-4EBD-A81B-4F6D96A40B4F}" destId="{7B2C8C0F-CF6C-4A97-9EFD-419BB908E5E4}" srcOrd="1" destOrd="0" presId="urn:microsoft.com/office/officeart/2005/8/layout/orgChart1"/>
    <dgm:cxn modelId="{DD6B08F1-B1C4-435F-B35E-65FF3B13230A}" type="presParOf" srcId="{7B2C8C0F-CF6C-4A97-9EFD-419BB908E5E4}" destId="{758E41AA-DFF9-4C63-A17A-40DE1E41A1EA}" srcOrd="0" destOrd="0" presId="urn:microsoft.com/office/officeart/2005/8/layout/orgChart1"/>
    <dgm:cxn modelId="{CCBBCAF5-0658-4C3C-99C9-7EEFDDD0203D}" type="presParOf" srcId="{758E41AA-DFF9-4C63-A17A-40DE1E41A1EA}" destId="{91B4D422-7771-46F1-9EDC-EFA0BEB81060}" srcOrd="0" destOrd="0" presId="urn:microsoft.com/office/officeart/2005/8/layout/orgChart1"/>
    <dgm:cxn modelId="{2E4C0598-5CBF-4283-9A19-975DD6F79747}" type="presParOf" srcId="{758E41AA-DFF9-4C63-A17A-40DE1E41A1EA}" destId="{2651DD32-FBC2-4685-A435-24845C0A0058}" srcOrd="1" destOrd="0" presId="urn:microsoft.com/office/officeart/2005/8/layout/orgChart1"/>
    <dgm:cxn modelId="{C17D2852-6952-415C-A5D5-E0F27E338163}" type="presParOf" srcId="{7B2C8C0F-CF6C-4A97-9EFD-419BB908E5E4}" destId="{2743D67C-D8A8-4CD6-99C4-AEB06BF9CCD6}" srcOrd="1" destOrd="0" presId="urn:microsoft.com/office/officeart/2005/8/layout/orgChart1"/>
    <dgm:cxn modelId="{E5EB8C79-9ECA-4AE3-B73F-6CA837622420}" type="presParOf" srcId="{7B2C8C0F-CF6C-4A97-9EFD-419BB908E5E4}" destId="{F639A2D3-0803-44E1-ADC8-F2C7231559C9}" srcOrd="2" destOrd="0" presId="urn:microsoft.com/office/officeart/2005/8/layout/orgChart1"/>
    <dgm:cxn modelId="{2AA53C77-B324-4F9D-885D-04E82B7416E9}" type="presParOf" srcId="{3F3785FE-A293-4EBD-A81B-4F6D96A40B4F}" destId="{EE8C023C-4812-4517-A901-21612AF8FDA0}" srcOrd="2" destOrd="0" presId="urn:microsoft.com/office/officeart/2005/8/layout/orgChart1"/>
    <dgm:cxn modelId="{78E566E6-46F4-42B2-9DC2-5D96153B1C8A}" type="presParOf" srcId="{3F3785FE-A293-4EBD-A81B-4F6D96A40B4F}" destId="{3ADCFB6E-3FA1-4F60-9F28-4E0E692DECD3}" srcOrd="3" destOrd="0" presId="urn:microsoft.com/office/officeart/2005/8/layout/orgChart1"/>
    <dgm:cxn modelId="{35F625F9-97AF-4F1A-887D-AB42ACA3F6D8}" type="presParOf" srcId="{3ADCFB6E-3FA1-4F60-9F28-4E0E692DECD3}" destId="{7192C98C-A489-4BFA-978B-6065A459435D}" srcOrd="0" destOrd="0" presId="urn:microsoft.com/office/officeart/2005/8/layout/orgChart1"/>
    <dgm:cxn modelId="{B4C7AA24-65AF-4E17-BF58-70FD89ED55F4}" type="presParOf" srcId="{7192C98C-A489-4BFA-978B-6065A459435D}" destId="{208D494D-B4C1-4021-AFF3-6F30418A35D3}" srcOrd="0" destOrd="0" presId="urn:microsoft.com/office/officeart/2005/8/layout/orgChart1"/>
    <dgm:cxn modelId="{1B0DF6DB-7FEB-4391-ADA0-270AA44EB905}" type="presParOf" srcId="{7192C98C-A489-4BFA-978B-6065A459435D}" destId="{96DB3DB0-6C5C-4A24-809A-151F3C36BE2F}" srcOrd="1" destOrd="0" presId="urn:microsoft.com/office/officeart/2005/8/layout/orgChart1"/>
    <dgm:cxn modelId="{9F301481-CD6C-4571-88BB-E6B6AAD339D0}" type="presParOf" srcId="{3ADCFB6E-3FA1-4F60-9F28-4E0E692DECD3}" destId="{DE80DE37-023F-4B24-B905-B7319B205D4B}" srcOrd="1" destOrd="0" presId="urn:microsoft.com/office/officeart/2005/8/layout/orgChart1"/>
    <dgm:cxn modelId="{3B9CD013-83B2-4E41-82CA-6DBB6AC2453E}" type="presParOf" srcId="{3ADCFB6E-3FA1-4F60-9F28-4E0E692DECD3}" destId="{F1A07F63-0973-49FF-95C1-1E633F9FD9BB}" srcOrd="2" destOrd="0" presId="urn:microsoft.com/office/officeart/2005/8/layout/orgChart1"/>
    <dgm:cxn modelId="{3B0E4E04-4A3E-4026-87AE-47C7065861DE}" type="presParOf" srcId="{3F3785FE-A293-4EBD-A81B-4F6D96A40B4F}" destId="{FCE91DDA-622C-4B23-A3DB-D99721E259E4}" srcOrd="4" destOrd="0" presId="urn:microsoft.com/office/officeart/2005/8/layout/orgChart1"/>
    <dgm:cxn modelId="{241887EC-764B-4E35-BD83-0652B52A4E00}" type="presParOf" srcId="{3F3785FE-A293-4EBD-A81B-4F6D96A40B4F}" destId="{17D51744-3CB2-4FEC-A66B-52580F2A2BB6}" srcOrd="5" destOrd="0" presId="urn:microsoft.com/office/officeart/2005/8/layout/orgChart1"/>
    <dgm:cxn modelId="{BF199120-AA49-4F6F-967F-740DC5393F9F}" type="presParOf" srcId="{17D51744-3CB2-4FEC-A66B-52580F2A2BB6}" destId="{715934B7-0FD9-40F9-87A3-16B3F48C0830}" srcOrd="0" destOrd="0" presId="urn:microsoft.com/office/officeart/2005/8/layout/orgChart1"/>
    <dgm:cxn modelId="{6BBBDB31-FCAB-4211-9D52-3D4FC0A8DB9D}" type="presParOf" srcId="{715934B7-0FD9-40F9-87A3-16B3F48C0830}" destId="{A8ADD1B6-C9B7-421C-94E2-8BF9C9DC2FB5}" srcOrd="0" destOrd="0" presId="urn:microsoft.com/office/officeart/2005/8/layout/orgChart1"/>
    <dgm:cxn modelId="{58A024E5-6D64-46C4-8F7D-BE237AB47112}" type="presParOf" srcId="{715934B7-0FD9-40F9-87A3-16B3F48C0830}" destId="{3C3C2A77-6D4B-431B-96DB-9C1C11F9A0D4}" srcOrd="1" destOrd="0" presId="urn:microsoft.com/office/officeart/2005/8/layout/orgChart1"/>
    <dgm:cxn modelId="{BA371559-ABA4-4545-A141-E8395AA7E6DC}" type="presParOf" srcId="{17D51744-3CB2-4FEC-A66B-52580F2A2BB6}" destId="{21A5877E-BBB3-461D-8930-97E70BE88395}" srcOrd="1" destOrd="0" presId="urn:microsoft.com/office/officeart/2005/8/layout/orgChart1"/>
    <dgm:cxn modelId="{934A3929-0382-41E3-87BC-AD9604BF21B3}" type="presParOf" srcId="{17D51744-3CB2-4FEC-A66B-52580F2A2BB6}" destId="{4292B9FA-02EF-4978-B1ED-63F3AC1AFC88}" srcOrd="2" destOrd="0" presId="urn:microsoft.com/office/officeart/2005/8/layout/orgChart1"/>
    <dgm:cxn modelId="{10655DAF-CE03-420A-AED4-02063069202A}" type="presParOf" srcId="{3B9A19C6-43B0-46A5-9222-724D29108858}" destId="{598FBA63-C994-447F-A998-5E52B36A3BA9}" srcOrd="2" destOrd="0" presId="urn:microsoft.com/office/officeart/2005/8/layout/orgChart1"/>
    <dgm:cxn modelId="{F7C5D258-CEC8-459F-9AF3-53130EEEDF65}" type="presParOf" srcId="{10AEAFE8-9277-45A5-9BF9-A2C629243D60}" destId="{509922ED-F0BC-44B4-AC01-41B0EB588E31}" srcOrd="2" destOrd="0" presId="urn:microsoft.com/office/officeart/2005/8/layout/orgChart1"/>
    <dgm:cxn modelId="{805C97EF-297D-46AC-B8DD-7FB36CF64DAA}" type="presParOf" srcId="{1BAD8CA1-A758-4B1E-B238-D8253A2FC54B}" destId="{1F45BE5F-91CD-43E6-959A-0329A7DC1891}" srcOrd="2" destOrd="0" presId="urn:microsoft.com/office/officeart/2005/8/layout/orgChart1"/>
    <dgm:cxn modelId="{0F46E3F5-0B6D-4145-9299-DB8EABD166BF}" type="presParOf" srcId="{1BAD8CA1-A758-4B1E-B238-D8253A2FC54B}" destId="{8BC834C7-E3CD-4A12-BA08-49C264DEDE4E}" srcOrd="3" destOrd="0" presId="urn:microsoft.com/office/officeart/2005/8/layout/orgChart1"/>
    <dgm:cxn modelId="{7CE25F1E-2292-4086-AAA3-CEA6132D4304}" type="presParOf" srcId="{8BC834C7-E3CD-4A12-BA08-49C264DEDE4E}" destId="{72C142A5-D4CC-47A3-BCF0-483F8FACA904}" srcOrd="0" destOrd="0" presId="urn:microsoft.com/office/officeart/2005/8/layout/orgChart1"/>
    <dgm:cxn modelId="{C38EC119-738D-4800-854D-721CE66BC737}" type="presParOf" srcId="{72C142A5-D4CC-47A3-BCF0-483F8FACA904}" destId="{A9A2E746-0B76-4990-9B0B-0B3D12881DC4}" srcOrd="0" destOrd="0" presId="urn:microsoft.com/office/officeart/2005/8/layout/orgChart1"/>
    <dgm:cxn modelId="{3C78574C-5C40-4B23-8CF6-7B907D01A283}" type="presParOf" srcId="{72C142A5-D4CC-47A3-BCF0-483F8FACA904}" destId="{3A0C5024-96F1-44DB-82EB-144C004FA47C}" srcOrd="1" destOrd="0" presId="urn:microsoft.com/office/officeart/2005/8/layout/orgChart1"/>
    <dgm:cxn modelId="{4B785E3F-F82E-45AD-9CD4-74ADD4B453F3}" type="presParOf" srcId="{8BC834C7-E3CD-4A12-BA08-49C264DEDE4E}" destId="{52C35204-4553-4BC3-B947-A1502337FAFE}" srcOrd="1" destOrd="0" presId="urn:microsoft.com/office/officeart/2005/8/layout/orgChart1"/>
    <dgm:cxn modelId="{0D46EF96-75C6-4A1E-B3EF-EDA138A5E831}" type="presParOf" srcId="{52C35204-4553-4BC3-B947-A1502337FAFE}" destId="{030111AC-6810-4F81-9B1C-FAB862D4C12E}" srcOrd="0" destOrd="0" presId="urn:microsoft.com/office/officeart/2005/8/layout/orgChart1"/>
    <dgm:cxn modelId="{73A0CDA0-DCB7-4C5E-BD11-0D57DD24D217}" type="presParOf" srcId="{52C35204-4553-4BC3-B947-A1502337FAFE}" destId="{CCDC68CE-E49E-42A7-8871-2945917647CF}" srcOrd="1" destOrd="0" presId="urn:microsoft.com/office/officeart/2005/8/layout/orgChart1"/>
    <dgm:cxn modelId="{0FA06F38-BCD6-4FEB-8395-A89A416A65F4}" type="presParOf" srcId="{CCDC68CE-E49E-42A7-8871-2945917647CF}" destId="{620FFE3F-C47A-4FE8-89BB-EFDE5017A998}" srcOrd="0" destOrd="0" presId="urn:microsoft.com/office/officeart/2005/8/layout/orgChart1"/>
    <dgm:cxn modelId="{3B01A655-8367-485E-8616-162076BFB18A}" type="presParOf" srcId="{620FFE3F-C47A-4FE8-89BB-EFDE5017A998}" destId="{5897F34E-DC15-47EB-8F9E-CFF17F420F0C}" srcOrd="0" destOrd="0" presId="urn:microsoft.com/office/officeart/2005/8/layout/orgChart1"/>
    <dgm:cxn modelId="{E6C3EA8F-8DC2-40ED-BFD1-6BB2FA0C2271}" type="presParOf" srcId="{620FFE3F-C47A-4FE8-89BB-EFDE5017A998}" destId="{AD8E2514-6500-465A-B79D-5FDBC0D268BD}" srcOrd="1" destOrd="0" presId="urn:microsoft.com/office/officeart/2005/8/layout/orgChart1"/>
    <dgm:cxn modelId="{18053A05-CA44-4616-9BDE-13967E8CDD2D}" type="presParOf" srcId="{CCDC68CE-E49E-42A7-8871-2945917647CF}" destId="{664F8F26-FAEE-4542-8CD6-C84967073AE0}" srcOrd="1" destOrd="0" presId="urn:microsoft.com/office/officeart/2005/8/layout/orgChart1"/>
    <dgm:cxn modelId="{4FCBEB25-FBAA-40E7-AC33-9813071DBE4E}" type="presParOf" srcId="{664F8F26-FAEE-4542-8CD6-C84967073AE0}" destId="{3B9381A2-1A5D-427A-8530-976936D6FD0B}" srcOrd="0" destOrd="0" presId="urn:microsoft.com/office/officeart/2005/8/layout/orgChart1"/>
    <dgm:cxn modelId="{68848F24-04D7-47EE-BDA9-4E8D6CCF83B9}" type="presParOf" srcId="{664F8F26-FAEE-4542-8CD6-C84967073AE0}" destId="{2B56C425-92FA-4890-98CF-AFC8839AF5F1}" srcOrd="1" destOrd="0" presId="urn:microsoft.com/office/officeart/2005/8/layout/orgChart1"/>
    <dgm:cxn modelId="{23D5F00C-E5F0-4F5C-943B-E25314F837FE}" type="presParOf" srcId="{2B56C425-92FA-4890-98CF-AFC8839AF5F1}" destId="{0BEB3B5F-3271-4E8B-AC31-7F1AD8240186}" srcOrd="0" destOrd="0" presId="urn:microsoft.com/office/officeart/2005/8/layout/orgChart1"/>
    <dgm:cxn modelId="{3D790D78-396B-4642-9E6E-742126789290}" type="presParOf" srcId="{0BEB3B5F-3271-4E8B-AC31-7F1AD8240186}" destId="{797CCE6E-99D2-4BFB-87C6-4781C87E56F7}" srcOrd="0" destOrd="0" presId="urn:microsoft.com/office/officeart/2005/8/layout/orgChart1"/>
    <dgm:cxn modelId="{2678DB78-17A8-466A-81A7-F53CE18A3456}" type="presParOf" srcId="{0BEB3B5F-3271-4E8B-AC31-7F1AD8240186}" destId="{C0FD3C44-5C3F-48BF-AA91-113BA4765C50}" srcOrd="1" destOrd="0" presId="urn:microsoft.com/office/officeart/2005/8/layout/orgChart1"/>
    <dgm:cxn modelId="{C8DAA53B-BD5F-46FD-A394-D2FFDDF4040F}" type="presParOf" srcId="{2B56C425-92FA-4890-98CF-AFC8839AF5F1}" destId="{05EDEA62-281C-44B5-8219-DA0941156CB1}" srcOrd="1" destOrd="0" presId="urn:microsoft.com/office/officeart/2005/8/layout/orgChart1"/>
    <dgm:cxn modelId="{E87BB0E5-03CB-459A-AFE6-DC1F8096463C}" type="presParOf" srcId="{2B56C425-92FA-4890-98CF-AFC8839AF5F1}" destId="{97860060-5C32-4D2B-964B-C136887B52CA}" srcOrd="2" destOrd="0" presId="urn:microsoft.com/office/officeart/2005/8/layout/orgChart1"/>
    <dgm:cxn modelId="{B0FE13A2-AF0F-44F9-A55B-3E54430ACFF1}" type="presParOf" srcId="{CCDC68CE-E49E-42A7-8871-2945917647CF}" destId="{9C3F552D-A595-4E7D-9641-0E3CDE48C589}" srcOrd="2" destOrd="0" presId="urn:microsoft.com/office/officeart/2005/8/layout/orgChart1"/>
    <dgm:cxn modelId="{3ED3E295-19F2-4CD3-A856-BB66AE8A372D}" type="presParOf" srcId="{8BC834C7-E3CD-4A12-BA08-49C264DEDE4E}" destId="{A7215C2D-7B17-4D4C-9DEE-E0F83A4FA260}" srcOrd="2" destOrd="0" presId="urn:microsoft.com/office/officeart/2005/8/layout/orgChart1"/>
    <dgm:cxn modelId="{CBBB1FE3-8C84-49F9-B5D1-F9E94FC98314}" type="presParOf" srcId="{D1CE97CE-A1BD-4D47-9A96-EC0E53159DCB}" destId="{1C49AB2E-4773-46EB-BF51-D48666920AD9}" srcOrd="2" destOrd="0" presId="urn:microsoft.com/office/officeart/2005/8/layout/orgChart1"/>
    <dgm:cxn modelId="{CB84136E-AC37-4179-8453-FB779FB0491F}" type="presParOf" srcId="{E8A1A27B-75E3-46F8-A819-C47E795CA4E8}" destId="{25AA20D5-BE53-4797-85BF-6BB5308ACC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381A2-1A5D-427A-8530-976936D6FD0B}">
      <dsp:nvSpPr>
        <dsp:cNvPr id="0" name=""/>
        <dsp:cNvSpPr/>
      </dsp:nvSpPr>
      <dsp:spPr>
        <a:xfrm>
          <a:off x="9879273" y="3403140"/>
          <a:ext cx="137068" cy="9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269"/>
              </a:lnTo>
              <a:lnTo>
                <a:pt x="137068" y="900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111AC-6810-4F81-9B1C-FAB862D4C12E}">
      <dsp:nvSpPr>
        <dsp:cNvPr id="0" name=""/>
        <dsp:cNvSpPr/>
      </dsp:nvSpPr>
      <dsp:spPr>
        <a:xfrm>
          <a:off x="10280934" y="2435195"/>
          <a:ext cx="91440" cy="284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524"/>
              </a:lnTo>
              <a:lnTo>
                <a:pt x="45802" y="188524"/>
              </a:lnTo>
              <a:lnTo>
                <a:pt x="45802" y="28481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5BE5F-91CD-43E6-959A-0329A7DC1891}">
      <dsp:nvSpPr>
        <dsp:cNvPr id="0" name=""/>
        <dsp:cNvSpPr/>
      </dsp:nvSpPr>
      <dsp:spPr>
        <a:xfrm>
          <a:off x="9409129" y="1577211"/>
          <a:ext cx="917524" cy="19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1"/>
              </a:lnTo>
              <a:lnTo>
                <a:pt x="917524" y="96291"/>
              </a:lnTo>
              <a:lnTo>
                <a:pt x="917524" y="1925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91DDA-622C-4B23-A3DB-D99721E259E4}">
      <dsp:nvSpPr>
        <dsp:cNvPr id="0" name=""/>
        <dsp:cNvSpPr/>
      </dsp:nvSpPr>
      <dsp:spPr>
        <a:xfrm>
          <a:off x="7772379" y="3331453"/>
          <a:ext cx="191011" cy="181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648"/>
              </a:lnTo>
              <a:lnTo>
                <a:pt x="191011" y="181864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C023C-4812-4517-A901-21612AF8FDA0}">
      <dsp:nvSpPr>
        <dsp:cNvPr id="0" name=""/>
        <dsp:cNvSpPr/>
      </dsp:nvSpPr>
      <dsp:spPr>
        <a:xfrm>
          <a:off x="7772379" y="3331453"/>
          <a:ext cx="191002" cy="1127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937"/>
              </a:lnTo>
              <a:lnTo>
                <a:pt x="191002" y="11279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E8ED0-9313-4878-9382-F7A009BA2FC0}">
      <dsp:nvSpPr>
        <dsp:cNvPr id="0" name=""/>
        <dsp:cNvSpPr/>
      </dsp:nvSpPr>
      <dsp:spPr>
        <a:xfrm>
          <a:off x="7772379" y="3331453"/>
          <a:ext cx="206354" cy="48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7"/>
              </a:lnTo>
              <a:lnTo>
                <a:pt x="206354" y="4875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1221F-7678-43FE-8B47-EDB63654E939}">
      <dsp:nvSpPr>
        <dsp:cNvPr id="0" name=""/>
        <dsp:cNvSpPr/>
      </dsp:nvSpPr>
      <dsp:spPr>
        <a:xfrm>
          <a:off x="8194986" y="2404451"/>
          <a:ext cx="91440" cy="281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576"/>
              </a:lnTo>
              <a:lnTo>
                <a:pt x="45747" y="185576"/>
              </a:lnTo>
              <a:lnTo>
                <a:pt x="45747" y="2818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123E9-464F-4FC1-AE4F-DD989923FA09}">
      <dsp:nvSpPr>
        <dsp:cNvPr id="0" name=""/>
        <dsp:cNvSpPr/>
      </dsp:nvSpPr>
      <dsp:spPr>
        <a:xfrm>
          <a:off x="8240706" y="1577211"/>
          <a:ext cx="1168423" cy="192582"/>
        </a:xfrm>
        <a:custGeom>
          <a:avLst/>
          <a:gdLst/>
          <a:ahLst/>
          <a:cxnLst/>
          <a:rect l="0" t="0" r="0" b="0"/>
          <a:pathLst>
            <a:path>
              <a:moveTo>
                <a:pt x="1168423" y="0"/>
              </a:moveTo>
              <a:lnTo>
                <a:pt x="1168423" y="96291"/>
              </a:lnTo>
              <a:lnTo>
                <a:pt x="0" y="96291"/>
              </a:lnTo>
              <a:lnTo>
                <a:pt x="0" y="1925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BE6B1-05D4-4F65-9F92-76B6A4E427A6}">
      <dsp:nvSpPr>
        <dsp:cNvPr id="0" name=""/>
        <dsp:cNvSpPr/>
      </dsp:nvSpPr>
      <dsp:spPr>
        <a:xfrm>
          <a:off x="7678636" y="775516"/>
          <a:ext cx="1730493" cy="19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1"/>
              </a:lnTo>
              <a:lnTo>
                <a:pt x="1730493" y="96291"/>
              </a:lnTo>
              <a:lnTo>
                <a:pt x="1730493" y="1925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91A32-E22A-4007-8F93-D30AC5169C0D}">
      <dsp:nvSpPr>
        <dsp:cNvPr id="0" name=""/>
        <dsp:cNvSpPr/>
      </dsp:nvSpPr>
      <dsp:spPr>
        <a:xfrm>
          <a:off x="5584181" y="3338294"/>
          <a:ext cx="214808" cy="7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499"/>
              </a:lnTo>
              <a:lnTo>
                <a:pt x="214808" y="7294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F526B-EDC3-4D10-9EFD-141E42923C99}">
      <dsp:nvSpPr>
        <dsp:cNvPr id="0" name=""/>
        <dsp:cNvSpPr/>
      </dsp:nvSpPr>
      <dsp:spPr>
        <a:xfrm>
          <a:off x="6111283" y="2499518"/>
          <a:ext cx="91440" cy="192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5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5F8E2-EFC4-4180-BC96-67D99F0F7AF1}">
      <dsp:nvSpPr>
        <dsp:cNvPr id="0" name=""/>
        <dsp:cNvSpPr/>
      </dsp:nvSpPr>
      <dsp:spPr>
        <a:xfrm>
          <a:off x="5308758" y="1582910"/>
          <a:ext cx="848245" cy="192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1"/>
              </a:lnTo>
              <a:lnTo>
                <a:pt x="848245" y="96291"/>
              </a:lnTo>
              <a:lnTo>
                <a:pt x="848245" y="1925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7BBA2-361A-4A1E-ACA7-72B1F2DF8140}">
      <dsp:nvSpPr>
        <dsp:cNvPr id="0" name=""/>
        <dsp:cNvSpPr/>
      </dsp:nvSpPr>
      <dsp:spPr>
        <a:xfrm>
          <a:off x="4012930" y="3404882"/>
          <a:ext cx="174917" cy="1724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075"/>
              </a:lnTo>
              <a:lnTo>
                <a:pt x="174917" y="17240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A2007-5E0D-4027-AB29-E01FA74CBA43}">
      <dsp:nvSpPr>
        <dsp:cNvPr id="0" name=""/>
        <dsp:cNvSpPr/>
      </dsp:nvSpPr>
      <dsp:spPr>
        <a:xfrm>
          <a:off x="4012930" y="3404882"/>
          <a:ext cx="174917" cy="107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961"/>
              </a:lnTo>
              <a:lnTo>
                <a:pt x="174917" y="107296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6F2E6-C251-4E8C-AC59-FA29ECAEE62D}">
      <dsp:nvSpPr>
        <dsp:cNvPr id="0" name=""/>
        <dsp:cNvSpPr/>
      </dsp:nvSpPr>
      <dsp:spPr>
        <a:xfrm>
          <a:off x="4012930" y="3404882"/>
          <a:ext cx="174917" cy="421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848"/>
              </a:lnTo>
              <a:lnTo>
                <a:pt x="174917" y="42184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0015-C9AC-4C3E-81D3-DE0976558238}">
      <dsp:nvSpPr>
        <dsp:cNvPr id="0" name=""/>
        <dsp:cNvSpPr/>
      </dsp:nvSpPr>
      <dsp:spPr>
        <a:xfrm>
          <a:off x="4433657" y="2565679"/>
          <a:ext cx="91440" cy="192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5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08112-AA9B-4F04-83A1-A338600F27C7}">
      <dsp:nvSpPr>
        <dsp:cNvPr id="0" name=""/>
        <dsp:cNvSpPr/>
      </dsp:nvSpPr>
      <dsp:spPr>
        <a:xfrm>
          <a:off x="4479377" y="1582910"/>
          <a:ext cx="829381" cy="192582"/>
        </a:xfrm>
        <a:custGeom>
          <a:avLst/>
          <a:gdLst/>
          <a:ahLst/>
          <a:cxnLst/>
          <a:rect l="0" t="0" r="0" b="0"/>
          <a:pathLst>
            <a:path>
              <a:moveTo>
                <a:pt x="829381" y="0"/>
              </a:moveTo>
              <a:lnTo>
                <a:pt x="829381" y="96291"/>
              </a:lnTo>
              <a:lnTo>
                <a:pt x="0" y="96291"/>
              </a:lnTo>
              <a:lnTo>
                <a:pt x="0" y="1925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4DEFF-3311-4966-B3D3-093AC12E4DBE}">
      <dsp:nvSpPr>
        <dsp:cNvPr id="0" name=""/>
        <dsp:cNvSpPr/>
      </dsp:nvSpPr>
      <dsp:spPr>
        <a:xfrm>
          <a:off x="5308758" y="775516"/>
          <a:ext cx="2369877" cy="192582"/>
        </a:xfrm>
        <a:custGeom>
          <a:avLst/>
          <a:gdLst/>
          <a:ahLst/>
          <a:cxnLst/>
          <a:rect l="0" t="0" r="0" b="0"/>
          <a:pathLst>
            <a:path>
              <a:moveTo>
                <a:pt x="2369877" y="0"/>
              </a:moveTo>
              <a:lnTo>
                <a:pt x="2369877" y="96291"/>
              </a:lnTo>
              <a:lnTo>
                <a:pt x="0" y="96291"/>
              </a:lnTo>
              <a:lnTo>
                <a:pt x="0" y="1925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F7384-E059-4D54-BA43-C659B848E9BE}">
      <dsp:nvSpPr>
        <dsp:cNvPr id="0" name=""/>
        <dsp:cNvSpPr/>
      </dsp:nvSpPr>
      <dsp:spPr>
        <a:xfrm>
          <a:off x="6918837" y="2025"/>
          <a:ext cx="1519598" cy="7734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Total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2221057</a:t>
          </a:r>
          <a:endParaRPr lang="en-US" sz="1400" b="1" kern="1200" dirty="0"/>
        </a:p>
      </dsp:txBody>
      <dsp:txXfrm>
        <a:off x="6918837" y="2025"/>
        <a:ext cx="1519598" cy="773490"/>
      </dsp:txXfrm>
    </dsp:sp>
    <dsp:sp modelId="{610D1EF4-D672-4F89-8946-DA29B95EC7CB}">
      <dsp:nvSpPr>
        <dsp:cNvPr id="0" name=""/>
        <dsp:cNvSpPr/>
      </dsp:nvSpPr>
      <dsp:spPr>
        <a:xfrm>
          <a:off x="4567098" y="968099"/>
          <a:ext cx="1483319" cy="61481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Forward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20,30,329</a:t>
          </a:r>
          <a:endParaRPr lang="en-US" sz="1400" b="1" kern="1200" dirty="0"/>
        </a:p>
      </dsp:txBody>
      <dsp:txXfrm>
        <a:off x="4567098" y="968099"/>
        <a:ext cx="1483319" cy="614811"/>
      </dsp:txXfrm>
    </dsp:sp>
    <dsp:sp modelId="{44C2F03E-E1F3-4338-8732-4B49B0E1810C}">
      <dsp:nvSpPr>
        <dsp:cNvPr id="0" name=""/>
        <dsp:cNvSpPr/>
      </dsp:nvSpPr>
      <dsp:spPr>
        <a:xfrm>
          <a:off x="3727423" y="1775493"/>
          <a:ext cx="1503907" cy="790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Delivered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1477343 (73%)</a:t>
          </a:r>
          <a:endParaRPr lang="en-US" sz="1400" b="1" kern="1200" dirty="0"/>
        </a:p>
      </dsp:txBody>
      <dsp:txXfrm>
        <a:off x="3727423" y="1775493"/>
        <a:ext cx="1503907" cy="790185"/>
      </dsp:txXfrm>
    </dsp:sp>
    <dsp:sp modelId="{46B22E65-5932-45C0-ADE6-5B431E175121}">
      <dsp:nvSpPr>
        <dsp:cNvPr id="0" name=""/>
        <dsp:cNvSpPr/>
      </dsp:nvSpPr>
      <dsp:spPr>
        <a:xfrm>
          <a:off x="3896318" y="2758262"/>
          <a:ext cx="1166116" cy="6466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Delivered Responses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15343(1%)</a:t>
          </a:r>
          <a:endParaRPr lang="en-US" sz="1400" b="1" kern="1200" dirty="0"/>
        </a:p>
      </dsp:txBody>
      <dsp:txXfrm>
        <a:off x="3896318" y="2758262"/>
        <a:ext cx="1166116" cy="646619"/>
      </dsp:txXfrm>
    </dsp:sp>
    <dsp:sp modelId="{327CC11D-00E8-4B3D-A6AD-96106CF9B2E1}">
      <dsp:nvSpPr>
        <dsp:cNvPr id="0" name=""/>
        <dsp:cNvSpPr/>
      </dsp:nvSpPr>
      <dsp:spPr>
        <a:xfrm>
          <a:off x="4187847" y="3597465"/>
          <a:ext cx="1099171" cy="458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Detractors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2,430 </a:t>
          </a:r>
          <a:r>
            <a:rPr lang="en-US" sz="1400" b="1" kern="1200" dirty="0" smtClean="0"/>
            <a:t>(</a:t>
          </a:r>
          <a:r>
            <a:rPr lang="en-US" sz="1400" b="1" kern="1200" dirty="0" smtClean="0"/>
            <a:t>16%)</a:t>
          </a:r>
          <a:endParaRPr lang="en-US" sz="1400" b="1" kern="1200" dirty="0"/>
        </a:p>
      </dsp:txBody>
      <dsp:txXfrm>
        <a:off x="4187847" y="3597465"/>
        <a:ext cx="1099171" cy="458530"/>
      </dsp:txXfrm>
    </dsp:sp>
    <dsp:sp modelId="{C422DDF1-A17D-48E6-BD98-892C01EB9E1D}">
      <dsp:nvSpPr>
        <dsp:cNvPr id="0" name=""/>
        <dsp:cNvSpPr/>
      </dsp:nvSpPr>
      <dsp:spPr>
        <a:xfrm>
          <a:off x="4187847" y="4248579"/>
          <a:ext cx="1099171" cy="458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Neutral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577 </a:t>
          </a:r>
          <a:r>
            <a:rPr lang="en-US" sz="1400" b="1" kern="1200" dirty="0" smtClean="0"/>
            <a:t>(4%)</a:t>
          </a:r>
          <a:endParaRPr lang="en-US" sz="1400" b="1" kern="1200" dirty="0"/>
        </a:p>
      </dsp:txBody>
      <dsp:txXfrm>
        <a:off x="4187847" y="4248579"/>
        <a:ext cx="1099171" cy="458530"/>
      </dsp:txXfrm>
    </dsp:sp>
    <dsp:sp modelId="{D40938BC-C678-4365-A517-7865E40C92EB}">
      <dsp:nvSpPr>
        <dsp:cNvPr id="0" name=""/>
        <dsp:cNvSpPr/>
      </dsp:nvSpPr>
      <dsp:spPr>
        <a:xfrm>
          <a:off x="4187847" y="4899692"/>
          <a:ext cx="1099171" cy="458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Promoters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12336 </a:t>
          </a:r>
          <a:r>
            <a:rPr lang="en-US" sz="1400" b="1" kern="1200" dirty="0" smtClean="0"/>
            <a:t>(</a:t>
          </a:r>
          <a:r>
            <a:rPr lang="en-US" sz="1400" b="1" kern="1200" dirty="0" smtClean="0"/>
            <a:t>80%)</a:t>
          </a:r>
          <a:endParaRPr lang="en-US" sz="1400" b="1" kern="1200" dirty="0"/>
        </a:p>
      </dsp:txBody>
      <dsp:txXfrm>
        <a:off x="4187847" y="4899692"/>
        <a:ext cx="1099171" cy="458530"/>
      </dsp:txXfrm>
    </dsp:sp>
    <dsp:sp modelId="{96A2A40A-DF4F-4D7F-8374-91CEE6A0DD43}">
      <dsp:nvSpPr>
        <dsp:cNvPr id="0" name=""/>
        <dsp:cNvSpPr/>
      </dsp:nvSpPr>
      <dsp:spPr>
        <a:xfrm>
          <a:off x="5423913" y="1775493"/>
          <a:ext cx="1466179" cy="724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Undelivered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552986(27%)</a:t>
          </a:r>
          <a:endParaRPr lang="en-US" sz="1400" b="1" kern="1200" dirty="0"/>
        </a:p>
      </dsp:txBody>
      <dsp:txXfrm>
        <a:off x="5423913" y="1775493"/>
        <a:ext cx="1466179" cy="724024"/>
      </dsp:txXfrm>
    </dsp:sp>
    <dsp:sp modelId="{AE1D1744-C416-4F96-AB53-0B47B935953C}">
      <dsp:nvSpPr>
        <dsp:cNvPr id="0" name=""/>
        <dsp:cNvSpPr/>
      </dsp:nvSpPr>
      <dsp:spPr>
        <a:xfrm>
          <a:off x="5440975" y="2692101"/>
          <a:ext cx="1432055" cy="6461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Undelivered Responses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3,564(0.6%)</a:t>
          </a:r>
          <a:endParaRPr lang="en-US" sz="1400" b="1" kern="1200" dirty="0"/>
        </a:p>
      </dsp:txBody>
      <dsp:txXfrm>
        <a:off x="5440975" y="2692101"/>
        <a:ext cx="1432055" cy="646193"/>
      </dsp:txXfrm>
    </dsp:sp>
    <dsp:sp modelId="{5007F7C8-FFDC-4B20-8A3C-49C9DDD73E23}">
      <dsp:nvSpPr>
        <dsp:cNvPr id="0" name=""/>
        <dsp:cNvSpPr/>
      </dsp:nvSpPr>
      <dsp:spPr>
        <a:xfrm>
          <a:off x="5798989" y="3530877"/>
          <a:ext cx="1556757" cy="10738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Responses (</a:t>
          </a:r>
          <a:r>
            <a:rPr lang="en-US" sz="1400" b="1" kern="1200" dirty="0" err="1" smtClean="0"/>
            <a:t>Exc</a:t>
          </a:r>
          <a:r>
            <a:rPr lang="en-US" sz="1400" b="1" kern="1200" dirty="0" smtClean="0"/>
            <a:t> CNR,RFRS –</a:t>
          </a:r>
          <a:r>
            <a:rPr lang="en-US" sz="1400" b="1" kern="1200" dirty="0" err="1" smtClean="0"/>
            <a:t>Cust</a:t>
          </a:r>
          <a:r>
            <a:rPr lang="en-US" sz="1400" b="1" kern="1200" dirty="0" smtClean="0"/>
            <a:t> option NA @Home)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2992</a:t>
          </a:r>
          <a:endParaRPr lang="en-US" sz="1400" b="1" kern="1200" dirty="0"/>
        </a:p>
      </dsp:txBody>
      <dsp:txXfrm>
        <a:off x="5798989" y="3530877"/>
        <a:ext cx="1556757" cy="1073833"/>
      </dsp:txXfrm>
    </dsp:sp>
    <dsp:sp modelId="{1390E76B-03E3-45EA-85B6-F0C3449DCFA8}">
      <dsp:nvSpPr>
        <dsp:cNvPr id="0" name=""/>
        <dsp:cNvSpPr/>
      </dsp:nvSpPr>
      <dsp:spPr>
        <a:xfrm>
          <a:off x="8719944" y="968099"/>
          <a:ext cx="1378370" cy="60911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RVP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1,90,728</a:t>
          </a:r>
          <a:endParaRPr lang="en-US" sz="1400" b="1" kern="1200" dirty="0"/>
        </a:p>
      </dsp:txBody>
      <dsp:txXfrm>
        <a:off x="8719944" y="968099"/>
        <a:ext cx="1378370" cy="609112"/>
      </dsp:txXfrm>
    </dsp:sp>
    <dsp:sp modelId="{8E9A6002-EFD8-4452-94CF-F3FB1B5A1849}">
      <dsp:nvSpPr>
        <dsp:cNvPr id="0" name=""/>
        <dsp:cNvSpPr/>
      </dsp:nvSpPr>
      <dsp:spPr>
        <a:xfrm>
          <a:off x="7573053" y="1769794"/>
          <a:ext cx="1335305" cy="6346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Picked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157195 </a:t>
          </a:r>
          <a:r>
            <a:rPr lang="en-US" sz="1400" b="1" kern="1200" dirty="0" smtClean="0">
              <a:solidFill>
                <a:schemeClr val="tx1"/>
              </a:solidFill>
            </a:rPr>
            <a:t>(</a:t>
          </a:r>
          <a:r>
            <a:rPr lang="en-US" sz="1400" b="1" kern="1200" dirty="0" smtClean="0">
              <a:solidFill>
                <a:schemeClr val="tx1"/>
              </a:solidFill>
            </a:rPr>
            <a:t>82%)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7573053" y="1769794"/>
        <a:ext cx="1335305" cy="634656"/>
      </dsp:txXfrm>
    </dsp:sp>
    <dsp:sp modelId="{1712F55A-E36D-4088-A5FE-760C5BFB2690}">
      <dsp:nvSpPr>
        <dsp:cNvPr id="0" name=""/>
        <dsp:cNvSpPr/>
      </dsp:nvSpPr>
      <dsp:spPr>
        <a:xfrm>
          <a:off x="7655291" y="2686319"/>
          <a:ext cx="1170885" cy="6451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Picked Responses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1,671 </a:t>
          </a:r>
          <a:r>
            <a:rPr lang="en-US" sz="1400" b="1" kern="1200" dirty="0" smtClean="0"/>
            <a:t>(0.6%)</a:t>
          </a:r>
          <a:endParaRPr lang="en-US" sz="1400" b="1" kern="1200" dirty="0"/>
        </a:p>
      </dsp:txBody>
      <dsp:txXfrm>
        <a:off x="7655291" y="2686319"/>
        <a:ext cx="1170885" cy="645134"/>
      </dsp:txXfrm>
    </dsp:sp>
    <dsp:sp modelId="{91B4D422-7771-46F1-9EDC-EFA0BEB81060}">
      <dsp:nvSpPr>
        <dsp:cNvPr id="0" name=""/>
        <dsp:cNvSpPr/>
      </dsp:nvSpPr>
      <dsp:spPr>
        <a:xfrm>
          <a:off x="7978734" y="3573108"/>
          <a:ext cx="1250908" cy="491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Detractors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77 </a:t>
          </a:r>
          <a:r>
            <a:rPr lang="en-US" sz="1400" b="1" kern="1200" dirty="0" smtClean="0"/>
            <a:t>(5%)</a:t>
          </a:r>
          <a:endParaRPr lang="en-US" sz="1400" b="1" kern="1200" dirty="0"/>
        </a:p>
      </dsp:txBody>
      <dsp:txXfrm>
        <a:off x="7978734" y="3573108"/>
        <a:ext cx="1250908" cy="491764"/>
      </dsp:txXfrm>
    </dsp:sp>
    <dsp:sp modelId="{208D494D-B4C1-4021-AFF3-6F30418A35D3}">
      <dsp:nvSpPr>
        <dsp:cNvPr id="0" name=""/>
        <dsp:cNvSpPr/>
      </dsp:nvSpPr>
      <dsp:spPr>
        <a:xfrm>
          <a:off x="7963382" y="4180592"/>
          <a:ext cx="1270918" cy="5575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Neutral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81 </a:t>
          </a:r>
          <a:r>
            <a:rPr lang="en-US" sz="1400" b="1" kern="1200" dirty="0" smtClean="0"/>
            <a:t>(5%)</a:t>
          </a:r>
          <a:endParaRPr lang="en-US" sz="1400" b="1" kern="1200" dirty="0"/>
        </a:p>
      </dsp:txBody>
      <dsp:txXfrm>
        <a:off x="7963382" y="4180592"/>
        <a:ext cx="1270918" cy="557596"/>
      </dsp:txXfrm>
    </dsp:sp>
    <dsp:sp modelId="{A8ADD1B6-C9B7-421C-94E2-8BF9C9DC2FB5}">
      <dsp:nvSpPr>
        <dsp:cNvPr id="0" name=""/>
        <dsp:cNvSpPr/>
      </dsp:nvSpPr>
      <dsp:spPr>
        <a:xfrm>
          <a:off x="7963391" y="4871303"/>
          <a:ext cx="1270918" cy="5575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Promoters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1,513 (90%)</a:t>
          </a:r>
          <a:endParaRPr lang="en-US" sz="1400" b="1" kern="1200" dirty="0"/>
        </a:p>
      </dsp:txBody>
      <dsp:txXfrm>
        <a:off x="7963391" y="4871303"/>
        <a:ext cx="1270918" cy="557596"/>
      </dsp:txXfrm>
    </dsp:sp>
    <dsp:sp modelId="{A9A2E746-0B76-4990-9B0B-0B3D12881DC4}">
      <dsp:nvSpPr>
        <dsp:cNvPr id="0" name=""/>
        <dsp:cNvSpPr/>
      </dsp:nvSpPr>
      <dsp:spPr>
        <a:xfrm>
          <a:off x="9577465" y="1769794"/>
          <a:ext cx="1498377" cy="665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Not Picked Attempts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33,533(18%)</a:t>
          </a:r>
          <a:endParaRPr lang="en-US" sz="1400" b="1" kern="1200" dirty="0" smtClean="0">
            <a:solidFill>
              <a:schemeClr val="tx1"/>
            </a:solidFill>
          </a:endParaRPr>
        </a:p>
      </dsp:txBody>
      <dsp:txXfrm>
        <a:off x="9577465" y="1769794"/>
        <a:ext cx="1498377" cy="665401"/>
      </dsp:txXfrm>
    </dsp:sp>
    <dsp:sp modelId="{5897F34E-DC15-47EB-8F9E-CFF17F420F0C}">
      <dsp:nvSpPr>
        <dsp:cNvPr id="0" name=""/>
        <dsp:cNvSpPr/>
      </dsp:nvSpPr>
      <dsp:spPr>
        <a:xfrm>
          <a:off x="9767407" y="2720011"/>
          <a:ext cx="1118658" cy="6831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Not Picked Responses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279 </a:t>
          </a:r>
          <a:r>
            <a:rPr lang="en-US" sz="1400" b="1" kern="1200" dirty="0" smtClean="0"/>
            <a:t>(</a:t>
          </a:r>
          <a:r>
            <a:rPr lang="en-US" sz="1400" b="1" kern="1200" dirty="0" smtClean="0"/>
            <a:t>0.8%)</a:t>
          </a:r>
          <a:endParaRPr lang="en-US" sz="1400" b="1" kern="1200" dirty="0"/>
        </a:p>
      </dsp:txBody>
      <dsp:txXfrm>
        <a:off x="9767407" y="2720011"/>
        <a:ext cx="1118658" cy="683128"/>
      </dsp:txXfrm>
    </dsp:sp>
    <dsp:sp modelId="{797CCE6E-99D2-4BFB-87C6-4781C87E56F7}">
      <dsp:nvSpPr>
        <dsp:cNvPr id="0" name=""/>
        <dsp:cNvSpPr/>
      </dsp:nvSpPr>
      <dsp:spPr>
        <a:xfrm>
          <a:off x="10016341" y="3768451"/>
          <a:ext cx="1243067" cy="10699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Responses (</a:t>
          </a:r>
          <a:r>
            <a:rPr lang="en-US" sz="1400" b="1" kern="1200" dirty="0" err="1" smtClean="0"/>
            <a:t>Exc</a:t>
          </a:r>
          <a:r>
            <a:rPr lang="en-US" sz="1400" b="1" kern="1200" dirty="0" smtClean="0"/>
            <a:t> CNR –</a:t>
          </a:r>
          <a:r>
            <a:rPr lang="en-US" sz="1400" b="1" kern="1200" dirty="0" err="1" smtClean="0"/>
            <a:t>Cust</a:t>
          </a:r>
          <a:r>
            <a:rPr lang="en-US" sz="1400" b="1" kern="1200" dirty="0" smtClean="0"/>
            <a:t> option NA @Home)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259(93%)</a:t>
          </a:r>
          <a:endParaRPr lang="en-US" sz="1400" b="1" kern="1200" dirty="0"/>
        </a:p>
      </dsp:txBody>
      <dsp:txXfrm>
        <a:off x="10016341" y="3768451"/>
        <a:ext cx="1243067" cy="106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C32D-9F82-435C-BB72-4E54D8B4E6D0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BB95C-1514-4197-8257-0455F2FFB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3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1pPr>
    <a:lvl2pPr marL="248634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2pPr>
    <a:lvl3pPr marL="497268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3pPr>
    <a:lvl4pPr marL="745902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4pPr>
    <a:lvl5pPr marL="994536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5pPr>
    <a:lvl6pPr marL="1243170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6pPr>
    <a:lvl7pPr marL="1491804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7pPr>
    <a:lvl8pPr marL="1740439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8pPr>
    <a:lvl9pPr marL="1989073" algn="l" defTabSz="497268" rtl="0" eaLnBrk="1" latinLnBrk="0" hangingPunct="1">
      <a:defRPr sz="6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B95C-1514-4197-8257-0455F2FFBD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7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1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EA70-E8F6-4DE3-9240-53A950FFB18F}" type="datetimeFigureOut">
              <a:rPr lang="en-US" smtClean="0"/>
              <a:t>03-May-16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1804-F172-4726-B3E4-116B0AAA1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67165428"/>
              </p:ext>
            </p:extLst>
          </p:nvPr>
        </p:nvGraphicFramePr>
        <p:xfrm>
          <a:off x="459076" y="704541"/>
          <a:ext cx="14141302" cy="542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87905" y="6201571"/>
            <a:ext cx="402988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EKL CSAT Score: </a:t>
            </a:r>
            <a:r>
              <a:rPr lang="en-US" sz="1800" b="1" dirty="0" smtClean="0"/>
              <a:t>37.7</a:t>
            </a:r>
            <a:r>
              <a:rPr lang="en-US" sz="1800" b="1" dirty="0" smtClean="0"/>
              <a:t>%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1956" y="6201571"/>
            <a:ext cx="37694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EKL CSAT Score </a:t>
            </a:r>
            <a:r>
              <a:rPr lang="en-US" sz="1800" b="1" dirty="0" smtClean="0"/>
              <a:t>: 60.98%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87905" y="6730489"/>
            <a:ext cx="786346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EKL CSAT Score : </a:t>
            </a:r>
            <a:r>
              <a:rPr lang="en-US" sz="1800" b="1" dirty="0" smtClean="0"/>
              <a:t>39.9%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458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12191</TotalTime>
  <Words>125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V Swetha</dc:creator>
  <cp:lastModifiedBy>K V Swetha</cp:lastModifiedBy>
  <cp:revision>77</cp:revision>
  <dcterms:created xsi:type="dcterms:W3CDTF">2016-02-23T13:04:13Z</dcterms:created>
  <dcterms:modified xsi:type="dcterms:W3CDTF">2016-05-04T07:03:48Z</dcterms:modified>
</cp:coreProperties>
</file>