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B0A06-E783-E763-A09C-62E8EBA85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BC1C73-D8F4-2FC8-7977-F70ABBF5AB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FD0D0-130D-267A-B61F-6A25B5FA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D6089-947F-4C56-B56A-CEEEB5190A1A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1EBEB-5E62-7BF7-4A3E-C3DD3B829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59766-E370-C2BF-70D2-17BCD97A5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F0CC9-FC7B-4ABF-B24D-74A3E199A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810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E171E-CB28-18B0-1832-05D841F49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C1F4E9-4F2D-2AB8-3526-C8856BAE46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4A5DC-1D9A-CF4B-380E-0FCDD4E84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D6089-947F-4C56-B56A-CEEEB5190A1A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43844-325B-77ED-40E8-496104E4F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5213C-A4E3-C7E3-415D-BD885C1AF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F0CC9-FC7B-4ABF-B24D-74A3E199A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4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BB02AA-7457-8A4D-4DF4-222A8FF49A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BD40C1-24EE-E5CF-5371-244725240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A43B2-65F7-C14B-1605-FC9A0978B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D6089-947F-4C56-B56A-CEEEB5190A1A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1BD13-872F-36D1-6064-910FB97D3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2BA87-5C66-C1AA-57A1-BF791AED0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F0CC9-FC7B-4ABF-B24D-74A3E199A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86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E5AA8-5FBA-4D7E-A143-B60793F48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15C64-ED48-B61C-74CE-496F76B7F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94990-BB4A-C279-2CFB-5E6B83958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D6089-947F-4C56-B56A-CEEEB5190A1A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EA016-03A7-9FED-455F-2C148BF41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156F0-F510-7BF2-4AC8-1727A864D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F0CC9-FC7B-4ABF-B24D-74A3E199A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0661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9EFA1-D95B-99ED-50FD-251C1476B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04CFC-C40D-0256-5860-C783A561D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FB97C-63D0-3F12-96D1-7682C9B26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D6089-947F-4C56-B56A-CEEEB5190A1A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43E24-3F65-A88A-B088-46303B5CE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32CD9-471C-7FBD-259D-40CBFEDF4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F0CC9-FC7B-4ABF-B24D-74A3E199A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789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82D7E-B1CD-3CD7-40A2-007D2004B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CEF05-FDBB-AA03-81AB-714C3A5009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92752B-AA0B-8FD6-D082-843A99C44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57EBC0-1BD7-E238-D46C-D229A40A9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D6089-947F-4C56-B56A-CEEEB5190A1A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16930D-3CD4-7F01-228D-F00A43801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5D9D4-3E98-6B4A-D573-00420B9BE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F0CC9-FC7B-4ABF-B24D-74A3E199A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492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13BB1-F99A-33CA-B033-9EB3863E3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26810-713F-C78E-6CEB-19AD6E51A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AF3A83-2A00-0CED-00B4-3627B1F02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882F7A-8DE7-7C8E-34CE-2A7460234F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485197-CDA1-D95D-06B5-A1C5685679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B5209F-64F8-0858-2E41-408CBD12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D6089-947F-4C56-B56A-CEEEB5190A1A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1B9055-52B6-4D6F-A98F-B15E7A526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7C981C-9621-0DB6-9289-0127E2B65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F0CC9-FC7B-4ABF-B24D-74A3E199A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948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ACED9-6167-2585-ECA0-5A50E9C23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43FB7C-334C-4C92-6520-D9B299F74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D6089-947F-4C56-B56A-CEEEB5190A1A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15EB3C-2B24-7998-8996-2B93A13CF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43B196-FAFA-2EA2-C2C4-13A86780A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F0CC9-FC7B-4ABF-B24D-74A3E199A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034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9B03D7-797A-8F59-40FA-17D7AFF7D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D6089-947F-4C56-B56A-CEEEB5190A1A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798AA2-99D0-A349-BDD4-C84B23CDA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749580-59F6-73B9-246D-45E76DCB2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F0CC9-FC7B-4ABF-B24D-74A3E199A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991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897FE-C773-3C69-1311-7BD0F6192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AEEA4-EC8C-743C-F842-89EB4C00A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4B4C76-2C42-B14A-4359-B49F480372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AB8713-5A14-DFEF-F2D6-18793BF32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D6089-947F-4C56-B56A-CEEEB5190A1A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E34C66-0A51-91C5-511A-4A1CBBC11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BA53C-99FE-15E0-286E-AA3546740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F0CC9-FC7B-4ABF-B24D-74A3E199A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9978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3F4F7-47C9-CAB8-42D4-CAC811D9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06AE2E-3475-B851-61A7-FA6050979A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D394B2-84B1-CEF9-C289-3F3617DEE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89A6E-FDA5-1789-4ADB-F9D89FB30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D6089-947F-4C56-B56A-CEEEB5190A1A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0A24A9-E246-5682-E62D-52738A2AB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4CD2E9-1C91-7E66-A0E7-C84C69A41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F0CC9-FC7B-4ABF-B24D-74A3E199A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27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0A7995-C761-B3F0-9A4D-F978D40D9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8402-A057-637B-D6C4-1C4D8ADF6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9B205-49B0-F189-0CF5-FED273C962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D6089-947F-4C56-B56A-CEEEB5190A1A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EC063-ED7E-D5D5-3A11-DF152CB535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68D84-501D-2AB8-6672-44327C6487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F0CC9-FC7B-4ABF-B24D-74A3E199A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858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F94E1ED-331D-37F8-6CD3-21DCB5A20458}"/>
              </a:ext>
            </a:extLst>
          </p:cNvPr>
          <p:cNvSpPr/>
          <p:nvPr/>
        </p:nvSpPr>
        <p:spPr>
          <a:xfrm>
            <a:off x="8033657" y="787678"/>
            <a:ext cx="1378137" cy="4360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F36CCC-0EF4-6ECD-C302-1D855DC15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203" y="1435709"/>
            <a:ext cx="533095" cy="5330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5478FF-DAF9-ECC2-AD7C-ADBECDF529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131" y="2498705"/>
            <a:ext cx="473240" cy="4417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047F6E-1DC4-65F0-1BEB-A5698F72A9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247" y="60079"/>
            <a:ext cx="671174" cy="6711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E7795C-1423-EB93-B087-9314A1AFE5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905" y="165885"/>
            <a:ext cx="533095" cy="5330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CE416B-C7EF-955D-8F78-320B74D720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01" y="1971043"/>
            <a:ext cx="647395" cy="6473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26BCC06-5482-0C05-9233-C474658FA50E}"/>
              </a:ext>
            </a:extLst>
          </p:cNvPr>
          <p:cNvSpPr/>
          <p:nvPr/>
        </p:nvSpPr>
        <p:spPr>
          <a:xfrm>
            <a:off x="5492647" y="1438903"/>
            <a:ext cx="998375" cy="152368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01F8CE7-8DC4-BA3B-066C-01309348FD50}"/>
              </a:ext>
            </a:extLst>
          </p:cNvPr>
          <p:cNvCxnSpPr>
            <a:cxnSpLocks/>
          </p:cNvCxnSpPr>
          <p:nvPr/>
        </p:nvCxnSpPr>
        <p:spPr>
          <a:xfrm>
            <a:off x="5893864" y="1884094"/>
            <a:ext cx="0" cy="534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E70C496-FBBA-7DAA-D07D-70FDB3BB1F7E}"/>
              </a:ext>
            </a:extLst>
          </p:cNvPr>
          <p:cNvCxnSpPr>
            <a:cxnSpLocks/>
          </p:cNvCxnSpPr>
          <p:nvPr/>
        </p:nvCxnSpPr>
        <p:spPr>
          <a:xfrm flipV="1">
            <a:off x="6113397" y="2009427"/>
            <a:ext cx="0" cy="373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7E9B3F25-EAB5-10E4-F95A-E06FF91739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455" y="3479300"/>
            <a:ext cx="625081" cy="6250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AEEC1CE-AA2B-62F5-6A99-FA6150FB8C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131" y="4002103"/>
            <a:ext cx="575719" cy="57571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36530BE-58DA-C2FC-0AD4-885D193D126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7719" y="5529273"/>
            <a:ext cx="798499" cy="7984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93E3723-96CC-C47B-C16A-43335FF7555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90" y="5514354"/>
            <a:ext cx="831651" cy="83165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4DB443A-5704-8A80-25C3-09BE2214B28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768" y="5678201"/>
            <a:ext cx="533095" cy="53309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F28131F-552C-C785-3A6F-372975139C8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430" y="4617084"/>
            <a:ext cx="444577" cy="44457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E25591D-1406-0106-897F-F228C9843AE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362" y="4181443"/>
            <a:ext cx="476453" cy="476453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D95208B-DF5F-A4E1-0FDF-4C6BDA54C3A7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6290198" y="368197"/>
            <a:ext cx="4487049" cy="27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D76DFC3-B5AA-835E-184A-F6C2C727100C}"/>
              </a:ext>
            </a:extLst>
          </p:cNvPr>
          <p:cNvCxnSpPr>
            <a:cxnSpLocks/>
          </p:cNvCxnSpPr>
          <p:nvPr/>
        </p:nvCxnSpPr>
        <p:spPr>
          <a:xfrm>
            <a:off x="5890779" y="948393"/>
            <a:ext cx="0" cy="462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88D6B6-C2B4-811E-723B-14418C95AB51}"/>
              </a:ext>
            </a:extLst>
          </p:cNvPr>
          <p:cNvCxnSpPr>
            <a:cxnSpLocks/>
          </p:cNvCxnSpPr>
          <p:nvPr/>
        </p:nvCxnSpPr>
        <p:spPr>
          <a:xfrm flipH="1">
            <a:off x="6559166" y="2265417"/>
            <a:ext cx="4220541" cy="66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DE2E993-1943-08D8-8FBF-76FECE0B0BDE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474896" y="2294741"/>
            <a:ext cx="3967846" cy="36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4961EEE-86CA-FA4E-1DD4-FB0C44E0482F}"/>
              </a:ext>
            </a:extLst>
          </p:cNvPr>
          <p:cNvCxnSpPr>
            <a:cxnSpLocks/>
          </p:cNvCxnSpPr>
          <p:nvPr/>
        </p:nvCxnSpPr>
        <p:spPr>
          <a:xfrm>
            <a:off x="6038750" y="3188586"/>
            <a:ext cx="0" cy="738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B009E38-7573-2F67-F2FE-BC7A7AA12F67}"/>
              </a:ext>
            </a:extLst>
          </p:cNvPr>
          <p:cNvCxnSpPr/>
          <p:nvPr/>
        </p:nvCxnSpPr>
        <p:spPr>
          <a:xfrm>
            <a:off x="8518849" y="4734988"/>
            <a:ext cx="2127380" cy="972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C778405-3E13-6EDF-D643-A8BDC2FB228D}"/>
              </a:ext>
            </a:extLst>
          </p:cNvPr>
          <p:cNvCxnSpPr/>
          <p:nvPr/>
        </p:nvCxnSpPr>
        <p:spPr>
          <a:xfrm>
            <a:off x="1189999" y="2731089"/>
            <a:ext cx="0" cy="2645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91911C9-BDAF-32D3-3947-CE99844C0944}"/>
              </a:ext>
            </a:extLst>
          </p:cNvPr>
          <p:cNvCxnSpPr>
            <a:cxnSpLocks/>
          </p:cNvCxnSpPr>
          <p:nvPr/>
        </p:nvCxnSpPr>
        <p:spPr>
          <a:xfrm>
            <a:off x="11094098" y="2875188"/>
            <a:ext cx="0" cy="2501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FA02B8F-BAB4-16B2-80E4-5D57C41F0717}"/>
              </a:ext>
            </a:extLst>
          </p:cNvPr>
          <p:cNvCxnSpPr>
            <a:cxnSpLocks/>
          </p:cNvCxnSpPr>
          <p:nvPr/>
        </p:nvCxnSpPr>
        <p:spPr>
          <a:xfrm flipH="1" flipV="1">
            <a:off x="6332930" y="617956"/>
            <a:ext cx="4446777" cy="1391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30CAC10-F035-534B-0794-5321F44605E4}"/>
              </a:ext>
            </a:extLst>
          </p:cNvPr>
          <p:cNvCxnSpPr>
            <a:stCxn id="15" idx="3"/>
          </p:cNvCxnSpPr>
          <p:nvPr/>
        </p:nvCxnSpPr>
        <p:spPr>
          <a:xfrm>
            <a:off x="6377850" y="4289963"/>
            <a:ext cx="1443139" cy="46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C742687-3853-5E89-2712-0E280AE38C6F}"/>
              </a:ext>
            </a:extLst>
          </p:cNvPr>
          <p:cNvCxnSpPr>
            <a:cxnSpLocks/>
          </p:cNvCxnSpPr>
          <p:nvPr/>
        </p:nvCxnSpPr>
        <p:spPr>
          <a:xfrm flipH="1">
            <a:off x="6397284" y="2601658"/>
            <a:ext cx="4379963" cy="1483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F65CB415-3C46-0F98-F380-12E9F1555E4A}"/>
              </a:ext>
            </a:extLst>
          </p:cNvPr>
          <p:cNvSpPr/>
          <p:nvPr/>
        </p:nvSpPr>
        <p:spPr>
          <a:xfrm rot="10800000" flipV="1">
            <a:off x="10458868" y="2281965"/>
            <a:ext cx="1475706" cy="5932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Educators</a:t>
            </a:r>
            <a:endParaRPr lang="en-IN" sz="1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9AF175B-8A09-F4A6-43BF-486B40310DE7}"/>
              </a:ext>
            </a:extLst>
          </p:cNvPr>
          <p:cNvSpPr/>
          <p:nvPr/>
        </p:nvSpPr>
        <p:spPr>
          <a:xfrm>
            <a:off x="5291139" y="493902"/>
            <a:ext cx="1093819" cy="533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bg1"/>
                </a:solidFill>
              </a:rPr>
              <a:t>Admin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100C33FC-AEAD-E1A0-C818-D590150D4C4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38" y="339897"/>
            <a:ext cx="690806" cy="69080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E2402A0-D804-0629-64CA-BEDFF2FA68D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707889"/>
            <a:ext cx="463166" cy="463166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10A1157C-15C7-56F9-833E-0E4EC312BBBF}"/>
              </a:ext>
            </a:extLst>
          </p:cNvPr>
          <p:cNvSpPr/>
          <p:nvPr/>
        </p:nvSpPr>
        <p:spPr>
          <a:xfrm>
            <a:off x="5218019" y="5547506"/>
            <a:ext cx="1926122" cy="7984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F6C1352C-0D9E-5F62-0A51-9FA4381D53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4347" y="4600264"/>
            <a:ext cx="478218" cy="478218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0ECCC66-6FA4-EC9A-1C2E-FE86D4631038}"/>
              </a:ext>
            </a:extLst>
          </p:cNvPr>
          <p:cNvCxnSpPr>
            <a:cxnSpLocks/>
          </p:cNvCxnSpPr>
          <p:nvPr/>
        </p:nvCxnSpPr>
        <p:spPr>
          <a:xfrm flipH="1">
            <a:off x="1474896" y="677473"/>
            <a:ext cx="3893811" cy="1285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161925E-AF7D-953F-2ED5-5A79AED45BDA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1150615" y="1030703"/>
            <a:ext cx="4526" cy="835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5B0D872-C439-A8A1-8DF3-4736EE57D2EB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1500544" y="511995"/>
            <a:ext cx="3860224" cy="2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C9A1D3D-E991-2167-9D2D-375FCFE7FFCE}"/>
              </a:ext>
            </a:extLst>
          </p:cNvPr>
          <p:cNvCxnSpPr>
            <a:cxnSpLocks/>
          </p:cNvCxnSpPr>
          <p:nvPr/>
        </p:nvCxnSpPr>
        <p:spPr>
          <a:xfrm>
            <a:off x="3229574" y="4945756"/>
            <a:ext cx="2762260" cy="568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E14D494-165A-9EF8-AA52-2A2144892321}"/>
              </a:ext>
            </a:extLst>
          </p:cNvPr>
          <p:cNvCxnSpPr/>
          <p:nvPr/>
        </p:nvCxnSpPr>
        <p:spPr>
          <a:xfrm>
            <a:off x="7221894" y="5930179"/>
            <a:ext cx="3424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C8F1ECD-1947-88AB-9647-3FBAB3B81543}"/>
              </a:ext>
            </a:extLst>
          </p:cNvPr>
          <p:cNvCxnSpPr/>
          <p:nvPr/>
        </p:nvCxnSpPr>
        <p:spPr>
          <a:xfrm flipH="1">
            <a:off x="1681648" y="5930179"/>
            <a:ext cx="33662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C099D91-C149-629F-46C5-75F7558142E8}"/>
              </a:ext>
            </a:extLst>
          </p:cNvPr>
          <p:cNvSpPr/>
          <p:nvPr/>
        </p:nvSpPr>
        <p:spPr>
          <a:xfrm>
            <a:off x="5360768" y="106333"/>
            <a:ext cx="914603" cy="8165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538D12F-C03C-DEEA-3248-881BBA1C3011}"/>
              </a:ext>
            </a:extLst>
          </p:cNvPr>
          <p:cNvSpPr/>
          <p:nvPr/>
        </p:nvSpPr>
        <p:spPr>
          <a:xfrm>
            <a:off x="10405146" y="649566"/>
            <a:ext cx="1475706" cy="7230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Central DB</a:t>
            </a:r>
            <a:endParaRPr lang="en-IN" sz="1400" dirty="0">
              <a:solidFill>
                <a:schemeClr val="bg1"/>
              </a:solidFill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D7667201-25D5-86E6-9068-F1093DC012F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010" y="5726251"/>
            <a:ext cx="444804" cy="444804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B57EA209-20C7-C1AF-63AD-E6681E886915}"/>
              </a:ext>
            </a:extLst>
          </p:cNvPr>
          <p:cNvSpPr txBox="1"/>
          <p:nvPr/>
        </p:nvSpPr>
        <p:spPr>
          <a:xfrm>
            <a:off x="436789" y="6258657"/>
            <a:ext cx="14276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Dashboard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(Users)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A5FA599-AFC8-940F-61CE-6838A3B58B47}"/>
              </a:ext>
            </a:extLst>
          </p:cNvPr>
          <p:cNvSpPr txBox="1"/>
          <p:nvPr/>
        </p:nvSpPr>
        <p:spPr>
          <a:xfrm>
            <a:off x="10203230" y="6287587"/>
            <a:ext cx="2033294" cy="5232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Dashboard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(Educators )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E9AF15C-3678-39DE-0A29-B55FAE02A6A8}"/>
              </a:ext>
            </a:extLst>
          </p:cNvPr>
          <p:cNvSpPr/>
          <p:nvPr/>
        </p:nvSpPr>
        <p:spPr>
          <a:xfrm>
            <a:off x="5379914" y="6327772"/>
            <a:ext cx="1756744" cy="4880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i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öhne"/>
              </a:rPr>
              <a:t>Multimodal Communication</a:t>
            </a:r>
            <a:endParaRPr lang="en-IN" sz="1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DFE97C2-FAEF-235D-B0DB-FCB4D091FB89}"/>
              </a:ext>
            </a:extLst>
          </p:cNvPr>
          <p:cNvSpPr txBox="1"/>
          <p:nvPr/>
        </p:nvSpPr>
        <p:spPr>
          <a:xfrm>
            <a:off x="5518591" y="4565136"/>
            <a:ext cx="11665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Search Result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0BF296C-9A70-DF32-E5C9-441EA2C11F0E}"/>
              </a:ext>
            </a:extLst>
          </p:cNvPr>
          <p:cNvSpPr txBox="1"/>
          <p:nvPr/>
        </p:nvSpPr>
        <p:spPr>
          <a:xfrm>
            <a:off x="7643539" y="4673257"/>
            <a:ext cx="906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Enroll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469329B-A9E6-EB77-1084-0E8BD0B24485}"/>
              </a:ext>
            </a:extLst>
          </p:cNvPr>
          <p:cNvSpPr/>
          <p:nvPr/>
        </p:nvSpPr>
        <p:spPr>
          <a:xfrm>
            <a:off x="10777247" y="1775000"/>
            <a:ext cx="800960" cy="9936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C6B1A65-BB16-C907-A84B-1FE1C6C1A221}"/>
              </a:ext>
            </a:extLst>
          </p:cNvPr>
          <p:cNvSpPr/>
          <p:nvPr/>
        </p:nvSpPr>
        <p:spPr>
          <a:xfrm rot="16200000">
            <a:off x="423636" y="1338283"/>
            <a:ext cx="1092154" cy="1948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Complain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292C32D-0DB0-5F10-4DBA-786F45A91302}"/>
              </a:ext>
            </a:extLst>
          </p:cNvPr>
          <p:cNvSpPr txBox="1"/>
          <p:nvPr/>
        </p:nvSpPr>
        <p:spPr>
          <a:xfrm>
            <a:off x="7830035" y="855425"/>
            <a:ext cx="18774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Verification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2B95A3E-C0C0-9279-0737-67CA98A993B4}"/>
              </a:ext>
            </a:extLst>
          </p:cNvPr>
          <p:cNvSpPr/>
          <p:nvPr/>
        </p:nvSpPr>
        <p:spPr>
          <a:xfrm>
            <a:off x="3934887" y="4691864"/>
            <a:ext cx="1135835" cy="441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>
              <a:solidFill>
                <a:schemeClr val="tx1"/>
              </a:solidFill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D55E155C-99D3-AD77-85B0-C13D7DCC2C7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851" y="3188586"/>
            <a:ext cx="602683" cy="60268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AD4377D6-3D1F-5597-B990-FF71D60D7F81}"/>
              </a:ext>
            </a:extLst>
          </p:cNvPr>
          <p:cNvSpPr txBox="1"/>
          <p:nvPr/>
        </p:nvSpPr>
        <p:spPr>
          <a:xfrm>
            <a:off x="2405438" y="5022974"/>
            <a:ext cx="9996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Payment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4D3CC1A-985C-82AA-9654-FFEF3A170B0C}"/>
              </a:ext>
            </a:extLst>
          </p:cNvPr>
          <p:cNvSpPr/>
          <p:nvPr/>
        </p:nvSpPr>
        <p:spPr>
          <a:xfrm>
            <a:off x="7859619" y="1809423"/>
            <a:ext cx="1408038" cy="4360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Login / Register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884F7BC-C846-39D5-5EF0-91F0329787FB}"/>
              </a:ext>
            </a:extLst>
          </p:cNvPr>
          <p:cNvSpPr/>
          <p:nvPr/>
        </p:nvSpPr>
        <p:spPr>
          <a:xfrm>
            <a:off x="2724612" y="1815745"/>
            <a:ext cx="1480169" cy="459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 / Register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52262E2-13F1-1C77-B42B-4937125D32B7}"/>
              </a:ext>
            </a:extLst>
          </p:cNvPr>
          <p:cNvCxnSpPr/>
          <p:nvPr/>
        </p:nvCxnSpPr>
        <p:spPr>
          <a:xfrm>
            <a:off x="1408922" y="2719572"/>
            <a:ext cx="1227337" cy="938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C3CAA58A-8372-052B-1201-EEE92845E192}"/>
              </a:ext>
            </a:extLst>
          </p:cNvPr>
          <p:cNvSpPr/>
          <p:nvPr/>
        </p:nvSpPr>
        <p:spPr>
          <a:xfrm rot="1003974">
            <a:off x="2288142" y="2702874"/>
            <a:ext cx="1954482" cy="4270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i="1" u="none" strike="noStrike" dirty="0">
                <a:solidFill>
                  <a:srgbClr val="8AB4F8"/>
                </a:solidFill>
                <a:effectLst/>
                <a:latin typeface="Roboto" pitchFamily="2" charset="0"/>
              </a:rPr>
              <a:t>personalized</a:t>
            </a:r>
            <a:r>
              <a:rPr lang="en-IN" sz="1400" b="0" i="0" u="none" strike="noStrike" dirty="0">
                <a:solidFill>
                  <a:srgbClr val="8AB4F8"/>
                </a:solidFill>
                <a:effectLst/>
                <a:latin typeface="Roboto" pitchFamily="2" charset="0"/>
              </a:rPr>
              <a:t> </a:t>
            </a:r>
            <a:r>
              <a:rPr lang="en-IN" sz="1400" b="1" i="1" u="none" strike="noStrike" dirty="0">
                <a:solidFill>
                  <a:srgbClr val="8AB4F8"/>
                </a:solidFill>
                <a:effectLst/>
                <a:latin typeface="Roboto" pitchFamily="2" charset="0"/>
              </a:rPr>
              <a:t>learning</a:t>
            </a:r>
            <a:r>
              <a:rPr lang="en-IN" sz="1400" b="0" i="0" u="none" strike="noStrike" dirty="0">
                <a:solidFill>
                  <a:srgbClr val="8AB4F8"/>
                </a:solidFill>
                <a:effectLst/>
                <a:latin typeface="Roboto" pitchFamily="2" charset="0"/>
              </a:rPr>
              <a:t> path</a:t>
            </a:r>
            <a:endParaRPr lang="en-IN" sz="1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E651B3F-4F38-51DA-FFE4-587A750C9028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1516003" y="2528375"/>
            <a:ext cx="2622848" cy="961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F72B1DE-AAF4-01D0-52B0-E6BA01DB699A}"/>
              </a:ext>
            </a:extLst>
          </p:cNvPr>
          <p:cNvCxnSpPr/>
          <p:nvPr/>
        </p:nvCxnSpPr>
        <p:spPr>
          <a:xfrm>
            <a:off x="4759402" y="3657600"/>
            <a:ext cx="1012801" cy="468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DABE9F0-FE18-3217-7F64-866CD4833D92}"/>
              </a:ext>
            </a:extLst>
          </p:cNvPr>
          <p:cNvCxnSpPr/>
          <p:nvPr/>
        </p:nvCxnSpPr>
        <p:spPr>
          <a:xfrm>
            <a:off x="3364754" y="4084848"/>
            <a:ext cx="2262561" cy="228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C38FE86-6710-BA2B-A2A6-3FAC7BF33C23}"/>
              </a:ext>
            </a:extLst>
          </p:cNvPr>
          <p:cNvCxnSpPr/>
          <p:nvPr/>
        </p:nvCxnSpPr>
        <p:spPr>
          <a:xfrm>
            <a:off x="1278294" y="2790729"/>
            <a:ext cx="1326199" cy="2001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0E08331C-2FB0-0F31-778A-21BA024B9CB3}"/>
              </a:ext>
            </a:extLst>
          </p:cNvPr>
          <p:cNvSpPr/>
          <p:nvPr/>
        </p:nvSpPr>
        <p:spPr>
          <a:xfrm>
            <a:off x="2549112" y="3975765"/>
            <a:ext cx="997582" cy="333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E754850-F6FE-46CA-84A3-D3452909E8E2}"/>
              </a:ext>
            </a:extLst>
          </p:cNvPr>
          <p:cNvSpPr txBox="1"/>
          <p:nvPr/>
        </p:nvSpPr>
        <p:spPr>
          <a:xfrm>
            <a:off x="4112487" y="3732383"/>
            <a:ext cx="6679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28F2AE1-3473-B3CB-88B3-A39604F7E301}"/>
              </a:ext>
            </a:extLst>
          </p:cNvPr>
          <p:cNvSpPr txBox="1"/>
          <p:nvPr/>
        </p:nvSpPr>
        <p:spPr>
          <a:xfrm rot="20449726">
            <a:off x="7265336" y="3050316"/>
            <a:ext cx="25692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Course Details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5FF443E2-89C3-41B6-5A2E-49F9325B5386}"/>
              </a:ext>
            </a:extLst>
          </p:cNvPr>
          <p:cNvSpPr/>
          <p:nvPr/>
        </p:nvSpPr>
        <p:spPr>
          <a:xfrm>
            <a:off x="3816079" y="4673257"/>
            <a:ext cx="1414200" cy="47738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0" i="0" dirty="0">
                <a:solidFill>
                  <a:schemeClr val="tx1"/>
                </a:solidFill>
                <a:effectLst/>
                <a:latin typeface="Google Sans"/>
              </a:rPr>
              <a:t>End-to-end encryption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3B3D7AB-06A1-6F81-9F87-BA1FA4D0713B}"/>
              </a:ext>
            </a:extLst>
          </p:cNvPr>
          <p:cNvSpPr/>
          <p:nvPr/>
        </p:nvSpPr>
        <p:spPr>
          <a:xfrm>
            <a:off x="1458282" y="419857"/>
            <a:ext cx="194111" cy="172946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FA26AC4-4E89-4E74-6285-F736844ABF70}"/>
              </a:ext>
            </a:extLst>
          </p:cNvPr>
          <p:cNvSpPr/>
          <p:nvPr/>
        </p:nvSpPr>
        <p:spPr>
          <a:xfrm>
            <a:off x="10568983" y="283899"/>
            <a:ext cx="181506" cy="19033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3EFCE41-1574-F668-7738-7444B93FEF4F}"/>
              </a:ext>
            </a:extLst>
          </p:cNvPr>
          <p:cNvSpPr/>
          <p:nvPr/>
        </p:nvSpPr>
        <p:spPr>
          <a:xfrm>
            <a:off x="10581925" y="1864869"/>
            <a:ext cx="181506" cy="19033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A0DF3E5-ABE3-870E-DAAB-BAADB312FC83}"/>
              </a:ext>
            </a:extLst>
          </p:cNvPr>
          <p:cNvSpPr/>
          <p:nvPr/>
        </p:nvSpPr>
        <p:spPr>
          <a:xfrm>
            <a:off x="10608857" y="2528375"/>
            <a:ext cx="181506" cy="19033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82C2FC4-6294-B97A-94D9-9ABE73C457CD}"/>
              </a:ext>
            </a:extLst>
          </p:cNvPr>
          <p:cNvSpPr/>
          <p:nvPr/>
        </p:nvSpPr>
        <p:spPr>
          <a:xfrm>
            <a:off x="10595741" y="2176503"/>
            <a:ext cx="181506" cy="19033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0EE072D-B4E0-D3AE-F51B-2CF1B78A9602}"/>
              </a:ext>
            </a:extLst>
          </p:cNvPr>
          <p:cNvSpPr/>
          <p:nvPr/>
        </p:nvSpPr>
        <p:spPr>
          <a:xfrm>
            <a:off x="10990868" y="2801322"/>
            <a:ext cx="181506" cy="19033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E4A88B35-36A6-9B09-5D97-B2DB2EB2F7C1}"/>
              </a:ext>
            </a:extLst>
          </p:cNvPr>
          <p:cNvSpPr/>
          <p:nvPr/>
        </p:nvSpPr>
        <p:spPr>
          <a:xfrm>
            <a:off x="6362470" y="4231813"/>
            <a:ext cx="181506" cy="19033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B246BB4-004B-A74F-A704-B554A55DCC23}"/>
              </a:ext>
            </a:extLst>
          </p:cNvPr>
          <p:cNvSpPr/>
          <p:nvPr/>
        </p:nvSpPr>
        <p:spPr>
          <a:xfrm>
            <a:off x="8487930" y="4616729"/>
            <a:ext cx="181506" cy="19033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9B00EF35-4A70-2015-201D-B3E0623CC7E7}"/>
              </a:ext>
            </a:extLst>
          </p:cNvPr>
          <p:cNvSpPr/>
          <p:nvPr/>
        </p:nvSpPr>
        <p:spPr>
          <a:xfrm>
            <a:off x="3370215" y="4002103"/>
            <a:ext cx="181506" cy="19033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5DC93ECE-9512-5278-EA35-6DFB693F6C60}"/>
              </a:ext>
            </a:extLst>
          </p:cNvPr>
          <p:cNvSpPr/>
          <p:nvPr/>
        </p:nvSpPr>
        <p:spPr>
          <a:xfrm>
            <a:off x="5187007" y="597347"/>
            <a:ext cx="181506" cy="19033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EF17475D-E87B-F828-3572-4E48079F3298}"/>
              </a:ext>
            </a:extLst>
          </p:cNvPr>
          <p:cNvSpPr/>
          <p:nvPr/>
        </p:nvSpPr>
        <p:spPr>
          <a:xfrm>
            <a:off x="1063463" y="1755919"/>
            <a:ext cx="181506" cy="19033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0DEB504F-7A92-1C58-5CB4-F6070619BFC7}"/>
              </a:ext>
            </a:extLst>
          </p:cNvPr>
          <p:cNvSpPr/>
          <p:nvPr/>
        </p:nvSpPr>
        <p:spPr>
          <a:xfrm>
            <a:off x="1461780" y="2225393"/>
            <a:ext cx="181506" cy="19033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8D4A83F-819B-C0C5-E643-B338FA03E8F6}"/>
              </a:ext>
            </a:extLst>
          </p:cNvPr>
          <p:cNvSpPr/>
          <p:nvPr/>
        </p:nvSpPr>
        <p:spPr>
          <a:xfrm>
            <a:off x="1488712" y="2487833"/>
            <a:ext cx="181506" cy="19033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5C18A2B4-58AD-76B6-104D-3D898A284072}"/>
              </a:ext>
            </a:extLst>
          </p:cNvPr>
          <p:cNvSpPr/>
          <p:nvPr/>
        </p:nvSpPr>
        <p:spPr>
          <a:xfrm>
            <a:off x="1384143" y="2697361"/>
            <a:ext cx="181506" cy="19033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A0B2A523-20EB-B442-D0E0-1D6D470C4BC3}"/>
              </a:ext>
            </a:extLst>
          </p:cNvPr>
          <p:cNvSpPr/>
          <p:nvPr/>
        </p:nvSpPr>
        <p:spPr>
          <a:xfrm>
            <a:off x="1256223" y="2851492"/>
            <a:ext cx="181505" cy="17789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A1F1F4FD-BBF2-80B6-850C-2F8406754FEB}"/>
              </a:ext>
            </a:extLst>
          </p:cNvPr>
          <p:cNvSpPr/>
          <p:nvPr/>
        </p:nvSpPr>
        <p:spPr>
          <a:xfrm>
            <a:off x="1102503" y="2711908"/>
            <a:ext cx="181506" cy="19033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2AC0F641-4721-D2CE-E3F6-DA9A4FC63CF1}"/>
              </a:ext>
            </a:extLst>
          </p:cNvPr>
          <p:cNvSpPr/>
          <p:nvPr/>
        </p:nvSpPr>
        <p:spPr>
          <a:xfrm>
            <a:off x="7195289" y="5833356"/>
            <a:ext cx="181506" cy="19033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0397F0F-51F0-7EC9-3B69-0F8E15489AFF}"/>
              </a:ext>
            </a:extLst>
          </p:cNvPr>
          <p:cNvSpPr/>
          <p:nvPr/>
        </p:nvSpPr>
        <p:spPr>
          <a:xfrm>
            <a:off x="4716016" y="3573884"/>
            <a:ext cx="181506" cy="19033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74B96B42-EB3B-350B-8D3F-F17E244816AD}"/>
              </a:ext>
            </a:extLst>
          </p:cNvPr>
          <p:cNvSpPr/>
          <p:nvPr/>
        </p:nvSpPr>
        <p:spPr>
          <a:xfrm>
            <a:off x="4903755" y="5833355"/>
            <a:ext cx="181506" cy="19033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D3C46B98-AB9D-EA4F-579C-41EC907ACD96}"/>
              </a:ext>
            </a:extLst>
          </p:cNvPr>
          <p:cNvSpPr/>
          <p:nvPr/>
        </p:nvSpPr>
        <p:spPr>
          <a:xfrm>
            <a:off x="3222118" y="4879397"/>
            <a:ext cx="181506" cy="19033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77DFAFA8-62D4-7F42-49D6-897EF3F48124}"/>
              </a:ext>
            </a:extLst>
          </p:cNvPr>
          <p:cNvSpPr/>
          <p:nvPr/>
        </p:nvSpPr>
        <p:spPr>
          <a:xfrm>
            <a:off x="5800026" y="959010"/>
            <a:ext cx="181506" cy="19033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0ED982F-A8C9-CB1C-C1E6-619BB7145341}"/>
              </a:ext>
            </a:extLst>
          </p:cNvPr>
          <p:cNvSpPr/>
          <p:nvPr/>
        </p:nvSpPr>
        <p:spPr>
          <a:xfrm>
            <a:off x="5495720" y="2973592"/>
            <a:ext cx="1087931" cy="188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Server</a:t>
            </a:r>
            <a:endParaRPr lang="en-IN" sz="1600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04CB2B53-6B03-A68C-ACD2-DD91EE9BD31F}"/>
              </a:ext>
            </a:extLst>
          </p:cNvPr>
          <p:cNvSpPr/>
          <p:nvPr/>
        </p:nvSpPr>
        <p:spPr>
          <a:xfrm>
            <a:off x="5959551" y="3152922"/>
            <a:ext cx="181506" cy="19033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F5F08BB1-2C44-004B-16C6-5349E5907EF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2" y="1863491"/>
            <a:ext cx="564399" cy="57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682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4.16667E-6 -1.11111E-6 L 0.30144 0.00255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65" y="116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04167E-6 -4.07407E-6 L -0.34961 -0.00162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87" y="-93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3.125E-6 -3.7037E-6 L 0.00065 0.03774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1875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2.5E-6 4.07407E-6 L -0.30521 0.1810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60" y="9051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0013 -0.00047 L -0.00052 -0.11204 L -0.00052 -0.11204 " pathEditMode="relative" ptsTypes="AAA">
                                      <p:cBhvr>
                                        <p:cTn id="17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6.25E-7 3.7037E-7 L -0.34831 -0.19583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22" y="-979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2.29167E-6 5.55112E-17 L -0.33021 0.00741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10" y="37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3.75E-6 4.07407E-6 L 0.31745 -0.0011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72" y="-69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2.70833E-6 -3.7037E-7 L 0.20508 0.12801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47" y="6389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8.33333E-7 -3.7037E-6 L 0.07487 0.0622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37" y="3102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4.16667E-6 1.11111E-6 L -0.34687 0.20972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44" y="10486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4.16667E-6 -3.7037E-6 L 0.00066 0.36158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18079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4.16667E-6 2.96296E-6 L 0.16536 0.13773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6875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3.95833E-6 -1.85185E-6 L 0.27265 -1.85185E-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33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4.58333E-6 -1.85185E-6 L -0.2655 0.0044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81" y="208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3.54167E-6 7.40741E-7 L 0.00039 0.37755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1886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4.79167E-6 -2.96296E-6 L 0.21472 0.07732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29" y="386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4.16667E-6 -3.7037E-6 L 0.18086 0.03079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36" y="1528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3.33333E-6 -3.7037E-6 L 0.1 0.26181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" y="13079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3.54167E-6 4.07407E-6 L 0.08998 0.11527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92" y="576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3.125E-6 1.48148E-6 L 0.11198 0.00393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99" y="185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3.95833E-6 -1.11111E-6 L -3.95833E-6 0.0937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36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Google Sans</vt:lpstr>
      <vt:lpstr>Roboto</vt:lpstr>
      <vt:lpstr>Söhne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vivek ranjan sahoo</dc:creator>
  <cp:lastModifiedBy>vivek ranjan sahoo</cp:lastModifiedBy>
  <cp:revision>1</cp:revision>
  <dcterms:created xsi:type="dcterms:W3CDTF">2023-12-26T00:54:24Z</dcterms:created>
  <dcterms:modified xsi:type="dcterms:W3CDTF">2023-12-26T01:56:51Z</dcterms:modified>
</cp:coreProperties>
</file>