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06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5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10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25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02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652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96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526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519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77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4322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5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608822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8217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235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8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9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92100"/>
            <a:ext cx="8825658" cy="2909229"/>
          </a:xfrm>
        </p:spPr>
        <p:txBody>
          <a:bodyPr/>
          <a:lstStyle/>
          <a:p>
            <a:r>
              <a:rPr lang="en-IN" dirty="0" err="1" smtClean="0"/>
              <a:t>ChatApp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344068"/>
            <a:ext cx="8825658" cy="2688431"/>
          </a:xfrm>
        </p:spPr>
        <p:txBody>
          <a:bodyPr>
            <a:noAutofit/>
          </a:bodyPr>
          <a:lstStyle/>
          <a:p>
            <a:r>
              <a:rPr lang="en-IN" sz="2400" dirty="0" smtClean="0"/>
              <a:t>Team-</a:t>
            </a:r>
            <a:r>
              <a:rPr lang="en-IN" sz="2400" dirty="0" err="1" smtClean="0"/>
              <a:t>Eniacs</a:t>
            </a:r>
            <a:r>
              <a:rPr lang="en-IN" sz="2400" dirty="0" smtClean="0"/>
              <a:t> Coders</a:t>
            </a:r>
          </a:p>
          <a:p>
            <a:r>
              <a:rPr lang="en-IN" sz="2400" dirty="0" err="1" smtClean="0"/>
              <a:t>TeamMates</a:t>
            </a:r>
            <a:r>
              <a:rPr lang="en-IN" sz="2400" dirty="0" smtClean="0"/>
              <a:t> :- 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	Vivek Rathi</a:t>
            </a:r>
          </a:p>
          <a:p>
            <a:r>
              <a:rPr lang="en-IN" sz="2400" dirty="0" smtClean="0"/>
              <a:t>		Gaurav </a:t>
            </a:r>
            <a:r>
              <a:rPr lang="en-IN" sz="2400" dirty="0" err="1" smtClean="0"/>
              <a:t>katare</a:t>
            </a:r>
            <a:endParaRPr lang="en-IN" sz="2400" dirty="0" smtClean="0"/>
          </a:p>
          <a:p>
            <a:r>
              <a:rPr lang="en-IN" sz="2400" dirty="0" smtClean="0"/>
              <a:t> 		</a:t>
            </a:r>
            <a:r>
              <a:rPr lang="en-IN" sz="2400" dirty="0" err="1" smtClean="0"/>
              <a:t>anuj</a:t>
            </a:r>
            <a:r>
              <a:rPr lang="en-IN" sz="2400" dirty="0" smtClean="0"/>
              <a:t> </a:t>
            </a:r>
            <a:r>
              <a:rPr lang="en-IN" sz="2400" dirty="0" err="1" smtClean="0"/>
              <a:t>modi</a:t>
            </a:r>
            <a:endParaRPr lang="en-IN" sz="2400" dirty="0" smtClean="0"/>
          </a:p>
          <a:p>
            <a:r>
              <a:rPr lang="en-IN" sz="2400" dirty="0" smtClean="0"/>
              <a:t>		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977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634" y="2527300"/>
            <a:ext cx="8596668" cy="1320800"/>
          </a:xfrm>
        </p:spPr>
        <p:txBody>
          <a:bodyPr>
            <a:noAutofit/>
          </a:bodyPr>
          <a:lstStyle/>
          <a:p>
            <a:r>
              <a:rPr lang="en-IN" sz="6000" dirty="0" smtClean="0"/>
              <a:t>           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915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 smtClean="0"/>
              <a:t>Registering of User – Signup Facility</a:t>
            </a:r>
          </a:p>
          <a:p>
            <a:r>
              <a:rPr lang="en-IN" sz="3600" dirty="0" smtClean="0"/>
              <a:t>Fast Log in Facility  </a:t>
            </a:r>
          </a:p>
          <a:p>
            <a:r>
              <a:rPr lang="en-IN" sz="3600" dirty="0" smtClean="0"/>
              <a:t>One to One person Chatting</a:t>
            </a:r>
          </a:p>
          <a:p>
            <a:r>
              <a:rPr lang="en-IN" sz="3600" dirty="0" smtClean="0"/>
              <a:t>Group Chatting</a:t>
            </a:r>
          </a:p>
          <a:p>
            <a:r>
              <a:rPr lang="en-IN" sz="3600" dirty="0" smtClean="0"/>
              <a:t>File Sharing</a:t>
            </a:r>
          </a:p>
          <a:p>
            <a:r>
              <a:rPr lang="en-IN" sz="3600" dirty="0" smtClean="0"/>
              <a:t>Works on your own Network. 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06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Concepts and Tools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Sockets Programming using Java</a:t>
            </a:r>
          </a:p>
          <a:p>
            <a:r>
              <a:rPr lang="en-IN" sz="4000" dirty="0" smtClean="0"/>
              <a:t>Multithreading </a:t>
            </a:r>
          </a:p>
          <a:p>
            <a:r>
              <a:rPr lang="en-IN" sz="4000" smtClean="0"/>
              <a:t>JDBC for Database </a:t>
            </a:r>
            <a:r>
              <a:rPr lang="en-IN" sz="4000" dirty="0" smtClean="0"/>
              <a:t>Connection</a:t>
            </a:r>
          </a:p>
          <a:p>
            <a:r>
              <a:rPr lang="en-IN" sz="4000" dirty="0" smtClean="0"/>
              <a:t>MySQL </a:t>
            </a:r>
            <a:r>
              <a:rPr lang="en-IN" sz="4000" dirty="0" err="1" smtClean="0"/>
              <a:t>DataBase</a:t>
            </a:r>
            <a:r>
              <a:rPr lang="en-IN" sz="4000" dirty="0" smtClean="0"/>
              <a:t> is used</a:t>
            </a:r>
          </a:p>
          <a:p>
            <a:r>
              <a:rPr lang="en-IN" sz="4000" dirty="0" smtClean="0"/>
              <a:t>Java </a:t>
            </a:r>
            <a:r>
              <a:rPr lang="en-IN" sz="4000" dirty="0" err="1" smtClean="0"/>
              <a:t>NetBeans</a:t>
            </a:r>
            <a:r>
              <a:rPr lang="en-IN" sz="4000" dirty="0" smtClean="0"/>
              <a:t> GUI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8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Utility of This Software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 smtClean="0"/>
              <a:t>You Can use this </a:t>
            </a:r>
            <a:r>
              <a:rPr lang="en-IN" sz="2800" dirty="0" err="1" smtClean="0"/>
              <a:t>ChatApp</a:t>
            </a:r>
            <a:r>
              <a:rPr lang="en-IN" sz="2800" dirty="0" smtClean="0"/>
              <a:t> in your own Local Network Connection</a:t>
            </a:r>
          </a:p>
          <a:p>
            <a:r>
              <a:rPr lang="en-IN" sz="2800" dirty="0" smtClean="0"/>
              <a:t>You can create any type of connection using Mobile Hotspot or wired Connection among users.</a:t>
            </a:r>
          </a:p>
          <a:p>
            <a:r>
              <a:rPr lang="en-IN" sz="2800" dirty="0" smtClean="0"/>
              <a:t>You can use this for your project preparation among your team and send messages to each other .</a:t>
            </a:r>
          </a:p>
          <a:p>
            <a:r>
              <a:rPr lang="en-IN" sz="2800" dirty="0" smtClean="0"/>
              <a:t>Internet is not always needed for communication.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2876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of Our Project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76778"/>
            <a:ext cx="8214906" cy="5069462"/>
          </a:xfrm>
        </p:spPr>
      </p:pic>
    </p:spTree>
    <p:extLst>
      <p:ext uri="{BB962C8B-B14F-4D97-AF65-F5344CB8AC3E}">
        <p14:creationId xmlns:p14="http://schemas.microsoft.com/office/powerpoint/2010/main" val="17356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of user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1425462"/>
            <a:ext cx="7026275" cy="522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Startup</a:t>
            </a:r>
            <a:r>
              <a:rPr lang="en-IN" dirty="0" smtClean="0"/>
              <a:t> Window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617728"/>
            <a:ext cx="6502843" cy="508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Chatting Window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1" y="1576387"/>
            <a:ext cx="6948930" cy="509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1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534" y="169289"/>
            <a:ext cx="8596668" cy="1320800"/>
          </a:xfrm>
        </p:spPr>
        <p:txBody>
          <a:bodyPr/>
          <a:lstStyle/>
          <a:p>
            <a:r>
              <a:rPr lang="en-IN" dirty="0" smtClean="0"/>
              <a:t>How do we made it?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34" y="829689"/>
            <a:ext cx="8596668" cy="3880773"/>
          </a:xfrm>
        </p:spPr>
        <p:txBody>
          <a:bodyPr/>
          <a:lstStyle/>
          <a:p>
            <a:r>
              <a:rPr lang="en-IN" dirty="0" smtClean="0"/>
              <a:t>LEARNING NEW STUFFS</a:t>
            </a:r>
          </a:p>
          <a:p>
            <a:r>
              <a:rPr lang="en-IN" sz="3200" dirty="0" smtClean="0"/>
              <a:t>COLLABORATING ON GITHUB </a:t>
            </a:r>
            <a:r>
              <a:rPr lang="en-IN" dirty="0" smtClean="0"/>
              <a:t>– </a:t>
            </a:r>
            <a:r>
              <a:rPr lang="en-IN" sz="2400" dirty="0" smtClean="0">
                <a:solidFill>
                  <a:srgbClr val="00B0F0"/>
                </a:solidFill>
              </a:rPr>
              <a:t>www.github.com/vivekrathi53/Group_Chat_Application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4" y="2150489"/>
            <a:ext cx="9914466" cy="47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45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137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Trebuchet MS</vt:lpstr>
      <vt:lpstr>Wingdings 3</vt:lpstr>
      <vt:lpstr>Ion</vt:lpstr>
      <vt:lpstr>Facet</vt:lpstr>
      <vt:lpstr>ChatApp</vt:lpstr>
      <vt:lpstr>Key Features</vt:lpstr>
      <vt:lpstr>Concepts and Tools Used</vt:lpstr>
      <vt:lpstr>Utility of This Software</vt:lpstr>
      <vt:lpstr>Working of Our Project</vt:lpstr>
      <vt:lpstr>Login of user</vt:lpstr>
      <vt:lpstr>Startup Window</vt:lpstr>
      <vt:lpstr>Chatting Window</vt:lpstr>
      <vt:lpstr>How do we made it?</vt:lpstr>
      <vt:lpstr>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ChatApp</dc:title>
  <dc:creator>DELL</dc:creator>
  <cp:lastModifiedBy>DELL</cp:lastModifiedBy>
  <cp:revision>9</cp:revision>
  <dcterms:created xsi:type="dcterms:W3CDTF">2018-04-08T10:38:27Z</dcterms:created>
  <dcterms:modified xsi:type="dcterms:W3CDTF">2018-04-08T11:26:32Z</dcterms:modified>
</cp:coreProperties>
</file>