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2C0-12F8-46F5-BCBF-598971483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TRADING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DBF6-4C84-4001-B1F9-F07668CF7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Made By Vivek Ray</a:t>
            </a:r>
          </a:p>
          <a:p>
            <a:pPr algn="r"/>
            <a:r>
              <a:rPr lang="en-IN" dirty="0"/>
              <a:t>	    Roll No-PC24</a:t>
            </a:r>
          </a:p>
        </p:txBody>
      </p:sp>
    </p:spTree>
    <p:extLst>
      <p:ext uri="{BB962C8B-B14F-4D97-AF65-F5344CB8AC3E}">
        <p14:creationId xmlns:p14="http://schemas.microsoft.com/office/powerpoint/2010/main" val="216807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E2F-EF67-44BA-A433-E8B470D6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806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After sentiment Analysis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EE4B-9148-4CE2-A7F3-10030FA5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3717"/>
            <a:ext cx="10820400" cy="4024125"/>
          </a:xfrm>
        </p:spPr>
        <p:txBody>
          <a:bodyPr/>
          <a:lstStyle/>
          <a:p>
            <a:r>
              <a:rPr lang="en-IN" dirty="0"/>
              <a:t>News Sentiment Analysis-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4381C-61FE-42D0-ABFE-0775F4587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8" t="30877" r="11370" b="18363"/>
          <a:stretch/>
        </p:blipFill>
        <p:spPr>
          <a:xfrm>
            <a:off x="4732421" y="1688431"/>
            <a:ext cx="6773779" cy="50339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2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1FE4-7134-427E-9556-1312384C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D9D7-B55F-4DD8-8F77-75D53FA5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Though it updates, us to the sentiments of users real-time yet, some decision require risky input for higher output.</a:t>
            </a:r>
          </a:p>
          <a:p>
            <a:r>
              <a:rPr lang="en-IN" dirty="0"/>
              <a:t>Sentiments can be manipulated by fake whistle blowers or by fake news. Therefore, to get more reliable news source more money is required for authorization and use of intellectual property.</a:t>
            </a:r>
          </a:p>
          <a:p>
            <a:r>
              <a:rPr lang="en-IN" dirty="0"/>
              <a:t>Real time operations require higher processing  power with high-speed internet, reliable data and high interoperability skills of traders which can only come from experience.   </a:t>
            </a:r>
          </a:p>
        </p:txBody>
      </p:sp>
    </p:spTree>
    <p:extLst>
      <p:ext uri="{BB962C8B-B14F-4D97-AF65-F5344CB8AC3E}">
        <p14:creationId xmlns:p14="http://schemas.microsoft.com/office/powerpoint/2010/main" val="37452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307-84F4-4F30-846E-4CD971B2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Advantages with Using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35C7-C5D9-4C7B-946D-CA1C2D3B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Analysing news feed, twitter and several social media data within few clicks and seconds.</a:t>
            </a:r>
          </a:p>
          <a:p>
            <a:r>
              <a:rPr lang="en-IN" sz="2800" b="1" dirty="0"/>
              <a:t>Gauging the sentiments around the trading stocks with reliable feeds from analysis</a:t>
            </a:r>
          </a:p>
          <a:p>
            <a:r>
              <a:rPr lang="en-IN" sz="2800" b="1" dirty="0"/>
              <a:t>Can be further optimized with AI to ease the manual technical process.</a:t>
            </a:r>
          </a:p>
          <a:p>
            <a:r>
              <a:rPr lang="en-IN" sz="2800" b="1" dirty="0"/>
              <a:t>Placing trades on the stocks in fraction of seconds with the automated process.</a:t>
            </a:r>
          </a:p>
        </p:txBody>
      </p:sp>
    </p:spTree>
    <p:extLst>
      <p:ext uri="{BB962C8B-B14F-4D97-AF65-F5344CB8AC3E}">
        <p14:creationId xmlns:p14="http://schemas.microsoft.com/office/powerpoint/2010/main" val="152563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480A-185E-487F-A1EE-263225C1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5291"/>
            <a:ext cx="10820400" cy="1607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i="1" u="sng" dirty="0">
                <a:latin typeface="Adobe Arabic" panose="02040503050201020203" pitchFamily="18" charset="-78"/>
                <a:cs typeface="Adobe Arabic" panose="02040503050201020203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221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9705-3198-48A6-86A9-ADD0BC39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503688"/>
            <a:ext cx="10639926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IN" sz="5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55EF-8A66-4107-B388-DBDFC86A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6716"/>
            <a:ext cx="10820400" cy="4812631"/>
          </a:xfrm>
        </p:spPr>
        <p:txBody>
          <a:bodyPr>
            <a:normAutofit/>
          </a:bodyPr>
          <a:lstStyle/>
          <a:p>
            <a:r>
              <a:rPr lang="en-IN" dirty="0"/>
              <a:t>There were 14 million twitter users in India at the end of 2019 alone, with numbers and tweets per sec increasing.</a:t>
            </a:r>
          </a:p>
          <a:p>
            <a:endParaRPr lang="en-IN" dirty="0"/>
          </a:p>
          <a:p>
            <a:r>
              <a:rPr lang="en-US" dirty="0"/>
              <a:t>As per January 2018 data, there are 389 </a:t>
            </a:r>
            <a:r>
              <a:rPr lang="en-US" b="1" dirty="0"/>
              <a:t>News Channels</a:t>
            </a:r>
            <a:r>
              <a:rPr lang="en-US" dirty="0"/>
              <a:t> (All language together) in </a:t>
            </a:r>
            <a:r>
              <a:rPr lang="en-US" b="1" dirty="0"/>
              <a:t>India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a single day, thousands of blog posts are written by these  News Channels making a single person inefficient to even have a glance at all.</a:t>
            </a:r>
          </a:p>
          <a:p>
            <a:endParaRPr lang="en-IN" dirty="0"/>
          </a:p>
          <a:p>
            <a:r>
              <a:rPr lang="en-IN" dirty="0"/>
              <a:t>Trading once assumed to be a profession of gambling has slowly turned  into a battlefield of Information.</a:t>
            </a:r>
          </a:p>
          <a:p>
            <a:pPr marL="0" indent="0" algn="ctr">
              <a:buNone/>
            </a:pPr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those who catch with its speed can make more in this age.</a:t>
            </a:r>
          </a:p>
        </p:txBody>
      </p:sp>
    </p:spTree>
    <p:extLst>
      <p:ext uri="{BB962C8B-B14F-4D97-AF65-F5344CB8AC3E}">
        <p14:creationId xmlns:p14="http://schemas.microsoft.com/office/powerpoint/2010/main" val="33685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9B0BF30-B56B-4715-B673-AE17D857E3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58" y="482638"/>
            <a:ext cx="6661484" cy="38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62AA86-66AC-472F-B46F-68D71327FF8A}"/>
              </a:ext>
            </a:extLst>
          </p:cNvPr>
          <p:cNvSpPr/>
          <p:nvPr/>
        </p:nvSpPr>
        <p:spPr>
          <a:xfrm>
            <a:off x="962526" y="4448961"/>
            <a:ext cx="102669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 Intra-day Trading, sentiments are gauges for Stock Markets to understand the future.</a:t>
            </a:r>
          </a:p>
        </p:txBody>
      </p:sp>
    </p:spTree>
    <p:extLst>
      <p:ext uri="{BB962C8B-B14F-4D97-AF65-F5344CB8AC3E}">
        <p14:creationId xmlns:p14="http://schemas.microsoft.com/office/powerpoint/2010/main" val="13062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DACC-41C6-42C2-9BCC-61E5216E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764373"/>
            <a:ext cx="11024937" cy="1293028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accent6">
                    <a:lumMod val="75000"/>
                  </a:schemeClr>
                </a:solidFill>
              </a:rPr>
              <a:t>Traditional trading vs Automated Training(Using 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6BEA-CC21-4C0D-BCD9-1157AB5B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09" y="3954985"/>
            <a:ext cx="8001401" cy="226608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2DE95C3-5248-4D83-903E-4560F49E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47" y="2156290"/>
            <a:ext cx="9015663" cy="39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1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9962-4F71-4DA8-AC4E-D7DC62DD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E3D-5C72-4450-BEF6-14B831A7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project aims to find the sentiments around the Stock in order to prove its reliability for trading and thus volume(number of stocks) bought/sold will be high.</a:t>
            </a:r>
          </a:p>
          <a:p>
            <a:endParaRPr lang="en-IN" b="1" dirty="0"/>
          </a:p>
          <a:p>
            <a:r>
              <a:rPr lang="en-IN" b="1" dirty="0"/>
              <a:t>For Example :</a:t>
            </a:r>
          </a:p>
          <a:p>
            <a:pPr lvl="1"/>
            <a:r>
              <a:rPr lang="en-IN" b="1" dirty="0"/>
              <a:t>Yes Bank Stocks have a very negative public sentiments ,thus while trading the volumes of stock bought will be very less.</a:t>
            </a:r>
          </a:p>
          <a:p>
            <a:pPr lvl="1"/>
            <a:r>
              <a:rPr lang="en-IN" b="1" dirty="0"/>
              <a:t>Reliance Industries on the other hand has highly positive public sentiments ,thus volume per trade will be high.     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82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81D4-EE17-4CF9-BA0C-BDD3D9E4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F86E-55AD-4FEF-A630-E8E19177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 anchor="ctr"/>
          <a:lstStyle/>
          <a:p>
            <a:r>
              <a:rPr lang="en-IN" b="1" dirty="0"/>
              <a:t>Pandas</a:t>
            </a:r>
            <a:r>
              <a:rPr lang="en-IN" dirty="0"/>
              <a:t>	-  To read csv files &amp; process data into data frames</a:t>
            </a:r>
          </a:p>
          <a:p>
            <a:r>
              <a:rPr lang="en-IN" b="1" dirty="0" err="1"/>
              <a:t>Tweepy</a:t>
            </a:r>
            <a:r>
              <a:rPr lang="en-IN" dirty="0"/>
              <a:t>	-  To fetch search data from twitter.</a:t>
            </a:r>
          </a:p>
          <a:p>
            <a:r>
              <a:rPr lang="en-IN" b="1" dirty="0" err="1"/>
              <a:t>Newsapi</a:t>
            </a:r>
            <a:r>
              <a:rPr lang="en-IN" dirty="0"/>
              <a:t>	-  To fetch news data from news portals</a:t>
            </a:r>
          </a:p>
          <a:p>
            <a:r>
              <a:rPr lang="en-IN" b="1" dirty="0"/>
              <a:t>Seaborn</a:t>
            </a:r>
            <a:r>
              <a:rPr lang="en-IN" dirty="0"/>
              <a:t>	-  For Visualization of Graphs </a:t>
            </a:r>
          </a:p>
          <a:p>
            <a:r>
              <a:rPr lang="en-IN" b="1" dirty="0"/>
              <a:t>Textblob</a:t>
            </a:r>
            <a:r>
              <a:rPr lang="en-IN" dirty="0"/>
              <a:t>	-  For  Sentiment Analysis Of Twitter and News Data</a:t>
            </a:r>
          </a:p>
          <a:p>
            <a:r>
              <a:rPr lang="en-IN" b="1" dirty="0" err="1"/>
              <a:t>Dateutil</a:t>
            </a:r>
            <a:r>
              <a:rPr lang="en-IN" dirty="0"/>
              <a:t>	- To format date and time data</a:t>
            </a:r>
          </a:p>
        </p:txBody>
      </p:sp>
    </p:spTree>
    <p:extLst>
      <p:ext uri="{BB962C8B-B14F-4D97-AF65-F5344CB8AC3E}">
        <p14:creationId xmlns:p14="http://schemas.microsoft.com/office/powerpoint/2010/main" val="869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D0C-78B6-4886-84E8-E8940138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    Data Used For </a:t>
            </a:r>
            <a:br>
              <a:rPr lang="en-IN" sz="4800" b="1" dirty="0"/>
            </a:br>
            <a:r>
              <a:rPr lang="en-IN" sz="4800" b="1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FEC8-4A4E-4F01-807C-2FCD5967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2508538"/>
            <a:ext cx="10820400" cy="4024125"/>
          </a:xfrm>
        </p:spPr>
        <p:txBody>
          <a:bodyPr/>
          <a:lstStyle/>
          <a:p>
            <a:r>
              <a:rPr lang="en-IN" dirty="0"/>
              <a:t>Twitter Search Data-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21CF1-B5F4-4774-AAB9-663D0FE82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2" t="44679" r="11625" b="41322"/>
          <a:stretch/>
        </p:blipFill>
        <p:spPr>
          <a:xfrm>
            <a:off x="854242" y="3429000"/>
            <a:ext cx="10651958" cy="2183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19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D0C-78B6-4886-84E8-E8940138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    Data Used For </a:t>
            </a:r>
            <a:br>
              <a:rPr lang="en-IN" sz="4800" b="1" dirty="0"/>
            </a:br>
            <a:r>
              <a:rPr lang="en-IN" sz="4800" b="1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FEC8-4A4E-4F01-807C-2FCD5967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2508538"/>
            <a:ext cx="10820400" cy="4024125"/>
          </a:xfrm>
        </p:spPr>
        <p:txBody>
          <a:bodyPr/>
          <a:lstStyle/>
          <a:p>
            <a:r>
              <a:rPr lang="en-IN" dirty="0"/>
              <a:t>News Search Data-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8E5B4-CBBD-4756-8377-2B33F9905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7" t="32749" r="11513" b="46199"/>
          <a:stretch/>
        </p:blipFill>
        <p:spPr>
          <a:xfrm>
            <a:off x="685800" y="3100872"/>
            <a:ext cx="10820400" cy="315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57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E2F-EF67-44BA-A433-E8B470D6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806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After sentiment Analysis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EE4B-9148-4CE2-A7F3-10030FA5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3717"/>
            <a:ext cx="10820400" cy="4024125"/>
          </a:xfrm>
        </p:spPr>
        <p:txBody>
          <a:bodyPr/>
          <a:lstStyle/>
          <a:p>
            <a:r>
              <a:rPr lang="en-IN" dirty="0"/>
              <a:t>Twitter Sentiment Analysis-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0C2C-B23C-4BA2-A1CF-B711C37F9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6" t="58948" r="38232" b="13450"/>
          <a:stretch/>
        </p:blipFill>
        <p:spPr>
          <a:xfrm>
            <a:off x="3850106" y="2358190"/>
            <a:ext cx="7828547" cy="4125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73994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256</TotalTime>
  <Words>456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Adobe Arabic</vt:lpstr>
      <vt:lpstr>Arial</vt:lpstr>
      <vt:lpstr>Century Gothic</vt:lpstr>
      <vt:lpstr>Vapor Trail</vt:lpstr>
      <vt:lpstr>TRADING USING SENTIMENT ANALYSIS</vt:lpstr>
      <vt:lpstr>Facts:</vt:lpstr>
      <vt:lpstr>PowerPoint Presentation</vt:lpstr>
      <vt:lpstr>Traditional trading vs Automated Training(Using ML)</vt:lpstr>
      <vt:lpstr>Introduction</vt:lpstr>
      <vt:lpstr>Requirements</vt:lpstr>
      <vt:lpstr>    Data Used For  sentiment Analysis</vt:lpstr>
      <vt:lpstr>    Data Used For  sentiment Analysis</vt:lpstr>
      <vt:lpstr>After sentiment Analysis</vt:lpstr>
      <vt:lpstr>After sentiment Analysis</vt:lpstr>
      <vt:lpstr>Challenges</vt:lpstr>
      <vt:lpstr>Advantages with Using 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USING SENTIMENT ANALYSIS</dc:title>
  <dc:creator>Vivek Ray</dc:creator>
  <cp:lastModifiedBy>Vivek Ray</cp:lastModifiedBy>
  <cp:revision>14</cp:revision>
  <dcterms:created xsi:type="dcterms:W3CDTF">2020-05-18T18:27:17Z</dcterms:created>
  <dcterms:modified xsi:type="dcterms:W3CDTF">2020-05-18T22:43:52Z</dcterms:modified>
</cp:coreProperties>
</file>