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12"/>
  </p:notesMasterIdLst>
  <p:handoutMasterIdLst>
    <p:handoutMasterId r:id="rId13"/>
  </p:handoutMasterIdLst>
  <p:sldIdLst>
    <p:sldId id="350" r:id="rId5"/>
    <p:sldId id="353" r:id="rId6"/>
    <p:sldId id="354" r:id="rId7"/>
    <p:sldId id="355" r:id="rId8"/>
    <p:sldId id="356" r:id="rId9"/>
    <p:sldId id="358" r:id="rId10"/>
    <p:sldId id="357" r:id="rId11"/>
  </p:sldIdLst>
  <p:sldSz cx="9906000" cy="6858000" type="A4"/>
  <p:notesSz cx="6797675" cy="9926638"/>
  <p:custDataLst>
    <p:tags r:id="rId14"/>
  </p:custDataLst>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19847" algn="l" rtl="0" fontAlgn="base">
      <a:spcBef>
        <a:spcPct val="0"/>
      </a:spcBef>
      <a:spcAft>
        <a:spcPct val="0"/>
      </a:spcAft>
      <a:defRPr kern="1200">
        <a:solidFill>
          <a:schemeClr val="tx1"/>
        </a:solidFill>
        <a:latin typeface="Arial" charset="0"/>
        <a:ea typeface="+mn-ea"/>
        <a:cs typeface="Arial" charset="0"/>
      </a:defRPr>
    </a:lvl2pPr>
    <a:lvl3pPr marL="839694" algn="l" rtl="0" fontAlgn="base">
      <a:spcBef>
        <a:spcPct val="0"/>
      </a:spcBef>
      <a:spcAft>
        <a:spcPct val="0"/>
      </a:spcAft>
      <a:defRPr kern="1200">
        <a:solidFill>
          <a:schemeClr val="tx1"/>
        </a:solidFill>
        <a:latin typeface="Arial" charset="0"/>
        <a:ea typeface="+mn-ea"/>
        <a:cs typeface="Arial" charset="0"/>
      </a:defRPr>
    </a:lvl3pPr>
    <a:lvl4pPr marL="1259540" algn="l" rtl="0" fontAlgn="base">
      <a:spcBef>
        <a:spcPct val="0"/>
      </a:spcBef>
      <a:spcAft>
        <a:spcPct val="0"/>
      </a:spcAft>
      <a:defRPr kern="1200">
        <a:solidFill>
          <a:schemeClr val="tx1"/>
        </a:solidFill>
        <a:latin typeface="Arial" charset="0"/>
        <a:ea typeface="+mn-ea"/>
        <a:cs typeface="Arial" charset="0"/>
      </a:defRPr>
    </a:lvl4pPr>
    <a:lvl5pPr marL="1679387" algn="l" rtl="0" fontAlgn="base">
      <a:spcBef>
        <a:spcPct val="0"/>
      </a:spcBef>
      <a:spcAft>
        <a:spcPct val="0"/>
      </a:spcAft>
      <a:defRPr kern="1200">
        <a:solidFill>
          <a:schemeClr val="tx1"/>
        </a:solidFill>
        <a:latin typeface="Arial" charset="0"/>
        <a:ea typeface="+mn-ea"/>
        <a:cs typeface="Arial" charset="0"/>
      </a:defRPr>
    </a:lvl5pPr>
    <a:lvl6pPr marL="2099234" algn="l" defTabSz="839694" rtl="0" eaLnBrk="1" latinLnBrk="0" hangingPunct="1">
      <a:defRPr kern="1200">
        <a:solidFill>
          <a:schemeClr val="tx1"/>
        </a:solidFill>
        <a:latin typeface="Arial" charset="0"/>
        <a:ea typeface="+mn-ea"/>
        <a:cs typeface="Arial" charset="0"/>
      </a:defRPr>
    </a:lvl6pPr>
    <a:lvl7pPr marL="2519081" algn="l" defTabSz="839694" rtl="0" eaLnBrk="1" latinLnBrk="0" hangingPunct="1">
      <a:defRPr kern="1200">
        <a:solidFill>
          <a:schemeClr val="tx1"/>
        </a:solidFill>
        <a:latin typeface="Arial" charset="0"/>
        <a:ea typeface="+mn-ea"/>
        <a:cs typeface="Arial" charset="0"/>
      </a:defRPr>
    </a:lvl7pPr>
    <a:lvl8pPr marL="2938927" algn="l" defTabSz="839694" rtl="0" eaLnBrk="1" latinLnBrk="0" hangingPunct="1">
      <a:defRPr kern="1200">
        <a:solidFill>
          <a:schemeClr val="tx1"/>
        </a:solidFill>
        <a:latin typeface="Arial" charset="0"/>
        <a:ea typeface="+mn-ea"/>
        <a:cs typeface="Arial" charset="0"/>
      </a:defRPr>
    </a:lvl8pPr>
    <a:lvl9pPr marL="3358774" algn="l" defTabSz="839694"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E45A36C2-297B-42E2-A12D-F5BEF024C793}">
          <p14:sldIdLst>
            <p14:sldId id="350"/>
            <p14:sldId id="353"/>
            <p14:sldId id="354"/>
            <p14:sldId id="355"/>
            <p14:sldId id="356"/>
            <p14:sldId id="358"/>
            <p14:sldId id="357"/>
          </p14:sldIdLst>
        </p14:section>
      </p14:sectionLst>
    </p:ext>
    <p:ext uri="{EFAFB233-063F-42B5-8137-9DF3F51BA10A}">
      <p15:sldGuideLst xmlns:p15="http://schemas.microsoft.com/office/powerpoint/2012/main">
        <p15:guide id="1" orient="horz" pos="3779">
          <p15:clr>
            <a:srgbClr val="A4A3A4"/>
          </p15:clr>
        </p15:guide>
        <p15:guide id="2" orient="horz" pos="512">
          <p15:clr>
            <a:srgbClr val="A4A3A4"/>
          </p15:clr>
        </p15:guide>
        <p15:guide id="3" orient="horz" pos="4319">
          <p15:clr>
            <a:srgbClr val="A4A3A4"/>
          </p15:clr>
        </p15:guide>
        <p15:guide id="4" pos="6239">
          <p15:clr>
            <a:srgbClr val="A4A3A4"/>
          </p15:clr>
        </p15:guide>
        <p15:guide id="6" orient="horz" pos="4031">
          <p15:clr>
            <a:srgbClr val="A4A3A4"/>
          </p15:clr>
        </p15:guide>
        <p15:guide id="7" orient="horz" pos="704">
          <p15:clr>
            <a:srgbClr val="A4A3A4"/>
          </p15:clr>
        </p15:guide>
        <p15:guide id="8" orient="horz" pos="1128">
          <p15:clr>
            <a:srgbClr val="A4A3A4"/>
          </p15:clr>
        </p15:guide>
        <p15:guide id="9" orient="horz" pos="3799">
          <p15:clr>
            <a:srgbClr val="A4A3A4"/>
          </p15:clr>
        </p15:guide>
        <p15:guide id="10" pos="5994">
          <p15:clr>
            <a:srgbClr val="A4A3A4"/>
          </p15:clr>
        </p15:guide>
        <p15:guide id="11" pos="303">
          <p15:clr>
            <a:srgbClr val="A4A3A4"/>
          </p15:clr>
        </p15:guide>
        <p15:guide id="12" pos="5995">
          <p15:clr>
            <a:srgbClr val="A4A3A4"/>
          </p15:clr>
        </p15:guide>
        <p15:guide id="13" pos="3039">
          <p15:clr>
            <a:srgbClr val="A4A3A4"/>
          </p15:clr>
        </p15:guide>
        <p15:guide id="14" pos="6002">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9286"/>
    <a:srgbClr val="79838C"/>
    <a:srgbClr val="94C23C"/>
    <a:srgbClr val="005E5D"/>
    <a:srgbClr val="004C4C"/>
    <a:srgbClr val="F3C000"/>
    <a:srgbClr val="00ABE9"/>
    <a:srgbClr val="00648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04" autoAdjust="0"/>
    <p:restoredTop sz="96040" autoAdjust="0"/>
  </p:normalViewPr>
  <p:slideViewPr>
    <p:cSldViewPr snapToGrid="0">
      <p:cViewPr varScale="1">
        <p:scale>
          <a:sx n="155" d="100"/>
          <a:sy n="155" d="100"/>
        </p:scale>
        <p:origin x="1416" y="138"/>
      </p:cViewPr>
      <p:guideLst>
        <p:guide orient="horz" pos="3779"/>
        <p:guide orient="horz" pos="512"/>
        <p:guide orient="horz" pos="4319"/>
        <p:guide pos="6239"/>
        <p:guide orient="horz" pos="4031"/>
        <p:guide orient="horz" pos="704"/>
        <p:guide orient="horz" pos="1128"/>
        <p:guide orient="horz" pos="3799"/>
        <p:guide pos="5994"/>
        <p:guide pos="303"/>
        <p:guide pos="5995"/>
        <p:guide pos="3039"/>
        <p:guide pos="6002"/>
      </p:guideLst>
    </p:cSldViewPr>
  </p:slideViewPr>
  <p:outlineViewPr>
    <p:cViewPr>
      <p:scale>
        <a:sx n="33" d="100"/>
        <a:sy n="33" d="100"/>
      </p:scale>
      <p:origin x="0" y="5166"/>
    </p:cViewPr>
  </p:outlineViewPr>
  <p:notesTextViewPr>
    <p:cViewPr>
      <p:scale>
        <a:sx n="3" d="2"/>
        <a:sy n="3" d="2"/>
      </p:scale>
      <p:origin x="0" y="0"/>
    </p:cViewPr>
  </p:notesTextViewPr>
  <p:sorterViewPr>
    <p:cViewPr>
      <p:scale>
        <a:sx n="33" d="100"/>
        <a:sy n="33" d="100"/>
      </p:scale>
      <p:origin x="0" y="-210"/>
    </p:cViewPr>
  </p:sorterViewPr>
  <p:notesViewPr>
    <p:cSldViewPr snapToGrid="0">
      <p:cViewPr varScale="1">
        <p:scale>
          <a:sx n="49" d="100"/>
          <a:sy n="49" d="100"/>
        </p:scale>
        <p:origin x="-2958"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2946145"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t" anchorCtr="0" compatLnSpc="1">
            <a:prstTxWarp prst="textNoShape">
              <a:avLst/>
            </a:prstTxWarp>
          </a:bodyPr>
          <a:lstStyle>
            <a:lvl1pPr>
              <a:defRPr sz="1200"/>
            </a:lvl1pPr>
          </a:lstStyle>
          <a:p>
            <a:endParaRPr lang="nl-NL"/>
          </a:p>
        </p:txBody>
      </p:sp>
      <p:sp>
        <p:nvSpPr>
          <p:cNvPr id="19459" name="Rectangle 3"/>
          <p:cNvSpPr>
            <a:spLocks noGrp="1" noChangeArrowheads="1"/>
          </p:cNvSpPr>
          <p:nvPr>
            <p:ph type="dt" sz="quarter" idx="1"/>
          </p:nvPr>
        </p:nvSpPr>
        <p:spPr bwMode="auto">
          <a:xfrm>
            <a:off x="3849911" y="0"/>
            <a:ext cx="2946144"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t" anchorCtr="0" compatLnSpc="1">
            <a:prstTxWarp prst="textNoShape">
              <a:avLst/>
            </a:prstTxWarp>
          </a:bodyPr>
          <a:lstStyle>
            <a:lvl1pPr algn="r">
              <a:defRPr sz="1200"/>
            </a:lvl1pPr>
          </a:lstStyle>
          <a:p>
            <a:endParaRPr lang="nl-NL"/>
          </a:p>
        </p:txBody>
      </p:sp>
      <p:sp>
        <p:nvSpPr>
          <p:cNvPr id="19460" name="Rectangle 4"/>
          <p:cNvSpPr>
            <a:spLocks noGrp="1" noChangeArrowheads="1"/>
          </p:cNvSpPr>
          <p:nvPr>
            <p:ph type="ftr" sz="quarter" idx="2"/>
          </p:nvPr>
        </p:nvSpPr>
        <p:spPr bwMode="auto">
          <a:xfrm>
            <a:off x="1" y="9428224"/>
            <a:ext cx="2946145"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b" anchorCtr="0" compatLnSpc="1">
            <a:prstTxWarp prst="textNoShape">
              <a:avLst/>
            </a:prstTxWarp>
          </a:bodyPr>
          <a:lstStyle>
            <a:lvl1pPr>
              <a:defRPr sz="1200"/>
            </a:lvl1pPr>
          </a:lstStyle>
          <a:p>
            <a:endParaRPr lang="nl-NL"/>
          </a:p>
        </p:txBody>
      </p:sp>
      <p:sp>
        <p:nvSpPr>
          <p:cNvPr id="19461" name="Rectangle 5"/>
          <p:cNvSpPr>
            <a:spLocks noGrp="1" noChangeArrowheads="1"/>
          </p:cNvSpPr>
          <p:nvPr>
            <p:ph type="sldNum" sz="quarter" idx="3"/>
          </p:nvPr>
        </p:nvSpPr>
        <p:spPr bwMode="auto">
          <a:xfrm>
            <a:off x="3849911" y="9428224"/>
            <a:ext cx="2946144"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b" anchorCtr="0" compatLnSpc="1">
            <a:prstTxWarp prst="textNoShape">
              <a:avLst/>
            </a:prstTxWarp>
          </a:bodyPr>
          <a:lstStyle>
            <a:lvl1pPr algn="r">
              <a:defRPr sz="1200"/>
            </a:lvl1pPr>
          </a:lstStyle>
          <a:p>
            <a:fld id="{20C4DA24-0ABB-47A6-B75F-CFCBB26E199E}" type="slidenum">
              <a:rPr lang="nl-NL"/>
              <a:pPr/>
              <a:t>‹#›</a:t>
            </a:fld>
            <a:endParaRPr lang="nl-NL"/>
          </a:p>
        </p:txBody>
      </p:sp>
    </p:spTree>
    <p:extLst>
      <p:ext uri="{BB962C8B-B14F-4D97-AF65-F5344CB8AC3E}">
        <p14:creationId xmlns:p14="http://schemas.microsoft.com/office/powerpoint/2010/main" val="1974015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1" y="0"/>
            <a:ext cx="2946145"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t" anchorCtr="0" compatLnSpc="1">
            <a:prstTxWarp prst="textNoShape">
              <a:avLst/>
            </a:prstTxWarp>
          </a:bodyPr>
          <a:lstStyle>
            <a:lvl1pPr>
              <a:defRPr sz="1200"/>
            </a:lvl1pPr>
          </a:lstStyle>
          <a:p>
            <a:endParaRPr lang="nl-NL"/>
          </a:p>
        </p:txBody>
      </p:sp>
      <p:sp>
        <p:nvSpPr>
          <p:cNvPr id="58371" name="Rectangle 3"/>
          <p:cNvSpPr>
            <a:spLocks noGrp="1" noChangeArrowheads="1"/>
          </p:cNvSpPr>
          <p:nvPr>
            <p:ph type="dt" idx="1"/>
          </p:nvPr>
        </p:nvSpPr>
        <p:spPr bwMode="auto">
          <a:xfrm>
            <a:off x="3849911" y="0"/>
            <a:ext cx="2946144"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t" anchorCtr="0" compatLnSpc="1">
            <a:prstTxWarp prst="textNoShape">
              <a:avLst/>
            </a:prstTxWarp>
          </a:bodyPr>
          <a:lstStyle>
            <a:lvl1pPr algn="r">
              <a:defRPr sz="1200"/>
            </a:lvl1pPr>
          </a:lstStyle>
          <a:p>
            <a:endParaRPr lang="nl-NL"/>
          </a:p>
        </p:txBody>
      </p:sp>
      <p:sp>
        <p:nvSpPr>
          <p:cNvPr id="58372" name="Rectangle 4"/>
          <p:cNvSpPr>
            <a:spLocks noGrp="1" noRot="1" noChangeAspect="1" noChangeArrowheads="1" noTextEdit="1"/>
          </p:cNvSpPr>
          <p:nvPr>
            <p:ph type="sldImg" idx="2"/>
          </p:nvPr>
        </p:nvSpPr>
        <p:spPr bwMode="auto">
          <a:xfrm>
            <a:off x="711200" y="744538"/>
            <a:ext cx="5376863"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3" name="Rectangle 5"/>
          <p:cNvSpPr>
            <a:spLocks noGrp="1" noChangeArrowheads="1"/>
          </p:cNvSpPr>
          <p:nvPr>
            <p:ph type="body" sz="quarter" idx="3"/>
          </p:nvPr>
        </p:nvSpPr>
        <p:spPr bwMode="auto">
          <a:xfrm>
            <a:off x="680254" y="4714913"/>
            <a:ext cx="5437168" cy="4466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t" anchorCtr="0" compatLnSpc="1">
            <a:prstTxWarp prst="textNoShape">
              <a:avLst/>
            </a:prstTxWarp>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58374" name="Rectangle 6"/>
          <p:cNvSpPr>
            <a:spLocks noGrp="1" noChangeArrowheads="1"/>
          </p:cNvSpPr>
          <p:nvPr>
            <p:ph type="ftr" sz="quarter" idx="4"/>
          </p:nvPr>
        </p:nvSpPr>
        <p:spPr bwMode="auto">
          <a:xfrm>
            <a:off x="1" y="9428224"/>
            <a:ext cx="2946145"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b" anchorCtr="0" compatLnSpc="1">
            <a:prstTxWarp prst="textNoShape">
              <a:avLst/>
            </a:prstTxWarp>
          </a:bodyPr>
          <a:lstStyle>
            <a:lvl1pPr>
              <a:defRPr sz="1200"/>
            </a:lvl1pPr>
          </a:lstStyle>
          <a:p>
            <a:endParaRPr lang="nl-NL"/>
          </a:p>
        </p:txBody>
      </p:sp>
      <p:sp>
        <p:nvSpPr>
          <p:cNvPr id="58375" name="Rectangle 7"/>
          <p:cNvSpPr>
            <a:spLocks noGrp="1" noChangeArrowheads="1"/>
          </p:cNvSpPr>
          <p:nvPr>
            <p:ph type="sldNum" sz="quarter" idx="5"/>
          </p:nvPr>
        </p:nvSpPr>
        <p:spPr bwMode="auto">
          <a:xfrm>
            <a:off x="3849911" y="9428224"/>
            <a:ext cx="2946144"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b" anchorCtr="0" compatLnSpc="1">
            <a:prstTxWarp prst="textNoShape">
              <a:avLst/>
            </a:prstTxWarp>
          </a:bodyPr>
          <a:lstStyle>
            <a:lvl1pPr algn="r">
              <a:defRPr sz="1200"/>
            </a:lvl1pPr>
          </a:lstStyle>
          <a:p>
            <a:fld id="{EB7466B6-60EA-4E33-84EF-0FD79CD76074}" type="slidenum">
              <a:rPr lang="nl-NL"/>
              <a:pPr/>
              <a:t>‹#›</a:t>
            </a:fld>
            <a:endParaRPr lang="nl-NL"/>
          </a:p>
        </p:txBody>
      </p:sp>
    </p:spTree>
    <p:extLst>
      <p:ext uri="{BB962C8B-B14F-4D97-AF65-F5344CB8AC3E}">
        <p14:creationId xmlns:p14="http://schemas.microsoft.com/office/powerpoint/2010/main" val="6288685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Arial" charset="0"/>
      </a:defRPr>
    </a:lvl1pPr>
    <a:lvl2pPr marL="419847" algn="l" rtl="0" fontAlgn="base">
      <a:spcBef>
        <a:spcPct val="30000"/>
      </a:spcBef>
      <a:spcAft>
        <a:spcPct val="0"/>
      </a:spcAft>
      <a:defRPr sz="1100" kern="1200">
        <a:solidFill>
          <a:schemeClr val="tx1"/>
        </a:solidFill>
        <a:latin typeface="Arial" charset="0"/>
        <a:ea typeface="+mn-ea"/>
        <a:cs typeface="Arial" charset="0"/>
      </a:defRPr>
    </a:lvl2pPr>
    <a:lvl3pPr marL="839694" algn="l" rtl="0" fontAlgn="base">
      <a:spcBef>
        <a:spcPct val="30000"/>
      </a:spcBef>
      <a:spcAft>
        <a:spcPct val="0"/>
      </a:spcAft>
      <a:defRPr sz="1100" kern="1200">
        <a:solidFill>
          <a:schemeClr val="tx1"/>
        </a:solidFill>
        <a:latin typeface="Arial" charset="0"/>
        <a:ea typeface="+mn-ea"/>
        <a:cs typeface="Arial" charset="0"/>
      </a:defRPr>
    </a:lvl3pPr>
    <a:lvl4pPr marL="1259540" algn="l" rtl="0" fontAlgn="base">
      <a:spcBef>
        <a:spcPct val="30000"/>
      </a:spcBef>
      <a:spcAft>
        <a:spcPct val="0"/>
      </a:spcAft>
      <a:defRPr sz="1100" kern="1200">
        <a:solidFill>
          <a:schemeClr val="tx1"/>
        </a:solidFill>
        <a:latin typeface="Arial" charset="0"/>
        <a:ea typeface="+mn-ea"/>
        <a:cs typeface="Arial" charset="0"/>
      </a:defRPr>
    </a:lvl4pPr>
    <a:lvl5pPr marL="1679387" algn="l" rtl="0" fontAlgn="base">
      <a:spcBef>
        <a:spcPct val="30000"/>
      </a:spcBef>
      <a:spcAft>
        <a:spcPct val="0"/>
      </a:spcAft>
      <a:defRPr sz="1100" kern="1200">
        <a:solidFill>
          <a:schemeClr val="tx1"/>
        </a:solidFill>
        <a:latin typeface="Arial" charset="0"/>
        <a:ea typeface="+mn-ea"/>
        <a:cs typeface="Arial" charset="0"/>
      </a:defRPr>
    </a:lvl5pPr>
    <a:lvl6pPr marL="2099234" algn="l" defTabSz="839694" rtl="0" eaLnBrk="1" latinLnBrk="0" hangingPunct="1">
      <a:defRPr sz="1100" kern="1200">
        <a:solidFill>
          <a:schemeClr val="tx1"/>
        </a:solidFill>
        <a:latin typeface="+mn-lt"/>
        <a:ea typeface="+mn-ea"/>
        <a:cs typeface="+mn-cs"/>
      </a:defRPr>
    </a:lvl6pPr>
    <a:lvl7pPr marL="2519081" algn="l" defTabSz="839694" rtl="0" eaLnBrk="1" latinLnBrk="0" hangingPunct="1">
      <a:defRPr sz="1100" kern="1200">
        <a:solidFill>
          <a:schemeClr val="tx1"/>
        </a:solidFill>
        <a:latin typeface="+mn-lt"/>
        <a:ea typeface="+mn-ea"/>
        <a:cs typeface="+mn-cs"/>
      </a:defRPr>
    </a:lvl7pPr>
    <a:lvl8pPr marL="2938927" algn="l" defTabSz="839694" rtl="0" eaLnBrk="1" latinLnBrk="0" hangingPunct="1">
      <a:defRPr sz="1100" kern="1200">
        <a:solidFill>
          <a:schemeClr val="tx1"/>
        </a:solidFill>
        <a:latin typeface="+mn-lt"/>
        <a:ea typeface="+mn-ea"/>
        <a:cs typeface="+mn-cs"/>
      </a:defRPr>
    </a:lvl8pPr>
    <a:lvl9pPr marL="3358774" algn="l" defTabSz="8396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EB7466B6-60EA-4E33-84EF-0FD79CD76074}" type="slidenum">
              <a:rPr lang="nl-NL" smtClean="0"/>
              <a:pPr/>
              <a:t>1</a:t>
            </a:fld>
            <a:endParaRPr lang="nl-NL"/>
          </a:p>
        </p:txBody>
      </p:sp>
    </p:spTree>
    <p:extLst>
      <p:ext uri="{BB962C8B-B14F-4D97-AF65-F5344CB8AC3E}">
        <p14:creationId xmlns:p14="http://schemas.microsoft.com/office/powerpoint/2010/main" val="1386141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8348338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9" name="Rectangle 5"/>
          <p:cNvSpPr>
            <a:spLocks noGrp="1" noChangeArrowheads="1"/>
          </p:cNvSpPr>
          <p:nvPr>
            <p:ph type="ctrTitle"/>
          </p:nvPr>
        </p:nvSpPr>
        <p:spPr>
          <a:xfrm>
            <a:off x="511200" y="1907160"/>
            <a:ext cx="8066273" cy="507600"/>
          </a:xfrm>
          <a:prstGeom prst="rect">
            <a:avLst/>
          </a:prstGeom>
        </p:spPr>
        <p:txBody>
          <a:bodyPr tIns="0" rIns="0" bIns="0"/>
          <a:lstStyle>
            <a:lvl1pPr algn="l">
              <a:lnSpc>
                <a:spcPts val="4000"/>
              </a:lnSpc>
              <a:defRPr sz="3200" b="0">
                <a:solidFill>
                  <a:srgbClr val="FFFFFF"/>
                </a:solidFill>
              </a:defRPr>
            </a:lvl1pPr>
          </a:lstStyle>
          <a:p>
            <a:pPr lvl="0"/>
            <a:r>
              <a:rPr lang="en-GB" noProof="0"/>
              <a:t>Click to edit Master title style</a:t>
            </a:r>
            <a:endParaRPr lang="en-GB" noProof="0" dirty="0"/>
          </a:p>
        </p:txBody>
      </p:sp>
      <p:pic>
        <p:nvPicPr>
          <p:cNvPr id="2" name="Afbeelding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9333" y="360000"/>
            <a:ext cx="1496010" cy="360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42081389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6" name="Object 5"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a:xfrm>
            <a:off x="511200" y="142127"/>
            <a:ext cx="9002082" cy="558000"/>
          </a:xfrm>
          <a:prstGeom prst="rect">
            <a:avLst/>
          </a:prstGeom>
          <a:noFill/>
        </p:spPr>
        <p:txBody>
          <a:bodyPr tIns="0" rIns="0" bIns="0" anchor="ctr" anchorCtr="0"/>
          <a:lstStyle>
            <a:lvl1pPr>
              <a:lnSpc>
                <a:spcPts val="2200"/>
              </a:lnSpc>
              <a:defRPr sz="2000">
                <a:solidFill>
                  <a:schemeClr val="bg1">
                    <a:lumMod val="50000"/>
                  </a:schemeClr>
                </a:solidFill>
              </a:defRPr>
            </a:lvl1pPr>
          </a:lstStyle>
          <a:p>
            <a:r>
              <a:rPr lang="en-GB" noProof="0"/>
              <a:t>Click to edit Master title style</a:t>
            </a:r>
            <a:endParaRPr lang="en-GB" noProof="0" dirty="0"/>
          </a:p>
        </p:txBody>
      </p:sp>
      <p:sp>
        <p:nvSpPr>
          <p:cNvPr id="3" name="Tijdelijke aanduiding voor inhoud 2"/>
          <p:cNvSpPr>
            <a:spLocks noGrp="1"/>
          </p:cNvSpPr>
          <p:nvPr>
            <p:ph idx="1"/>
          </p:nvPr>
        </p:nvSpPr>
        <p:spPr>
          <a:xfrm>
            <a:off x="511200" y="844711"/>
            <a:ext cx="9002082" cy="233204"/>
          </a:xfrm>
          <a:prstGeom prst="rect">
            <a:avLst/>
          </a:prstGeom>
        </p:spPr>
        <p:txBody>
          <a:bodyPr tIns="0" bIns="0" anchor="ctr"/>
          <a:lstStyle>
            <a:lvl1pPr>
              <a:defRPr sz="1200" b="1">
                <a:solidFill>
                  <a:schemeClr val="tx1"/>
                </a:solidFill>
              </a:defRPr>
            </a:lvl1pPr>
            <a:lvl2pPr>
              <a:defRPr sz="1200" b="0">
                <a:solidFill>
                  <a:srgbClr val="54646C"/>
                </a:solidFill>
              </a:defRPr>
            </a:lvl2pPr>
            <a:lvl3pPr>
              <a:defRPr sz="1200" b="0">
                <a:solidFill>
                  <a:srgbClr val="54646C"/>
                </a:solidFill>
              </a:defRPr>
            </a:lvl3pPr>
            <a:lvl4pPr>
              <a:defRPr sz="1200" b="0">
                <a:solidFill>
                  <a:srgbClr val="54646C"/>
                </a:solidFill>
              </a:defRPr>
            </a:lvl4pPr>
            <a:lvl5pPr>
              <a:defRPr sz="1200" b="0">
                <a:solidFill>
                  <a:srgbClr val="54646C"/>
                </a:solidFill>
              </a:defRPr>
            </a:lvl5pPr>
          </a:lstStyle>
          <a:p>
            <a:pPr lvl="0"/>
            <a:r>
              <a:rPr lang="en-GB" noProof="0"/>
              <a:t>Click to edit Master text styles</a:t>
            </a:r>
          </a:p>
        </p:txBody>
      </p:sp>
      <p:sp>
        <p:nvSpPr>
          <p:cNvPr id="10" name="Rectangle 9"/>
          <p:cNvSpPr/>
          <p:nvPr/>
        </p:nvSpPr>
        <p:spPr bwMode="gray">
          <a:xfrm>
            <a:off x="2102331" y="6399795"/>
            <a:ext cx="7410951" cy="140400"/>
          </a:xfrm>
          <a:prstGeom prst="rect">
            <a:avLst/>
          </a:prstGeom>
          <a:solidFill>
            <a:srgbClr val="00928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2" name="Right Triangle 11"/>
          <p:cNvSpPr>
            <a:spLocks noChangeAspect="1"/>
          </p:cNvSpPr>
          <p:nvPr/>
        </p:nvSpPr>
        <p:spPr bwMode="ltGray">
          <a:xfrm flipH="1">
            <a:off x="9367200" y="6399795"/>
            <a:ext cx="146082" cy="140400"/>
          </a:xfrm>
          <a:prstGeom prst="rtTriangle">
            <a:avLst/>
          </a:prstGeom>
          <a:solidFill>
            <a:srgbClr val="005E5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4" name="Tijdelijke aanduiding voor dianummer 3"/>
          <p:cNvSpPr>
            <a:spLocks noGrp="1"/>
          </p:cNvSpPr>
          <p:nvPr userDrawn="1">
            <p:ph type="sldNum" sz="quarter" idx="10"/>
          </p:nvPr>
        </p:nvSpPr>
        <p:spPr bwMode="white">
          <a:xfrm>
            <a:off x="8642910" y="6400199"/>
            <a:ext cx="704421" cy="140400"/>
          </a:xfrm>
        </p:spPr>
        <p:txBody>
          <a:bodyPr/>
          <a:lstStyle>
            <a:lvl1pPr>
              <a:lnSpc>
                <a:spcPts val="1106"/>
              </a:lnSpc>
              <a:defRPr b="1">
                <a:solidFill>
                  <a:srgbClr val="FFFFFF"/>
                </a:solidFill>
              </a:defRPr>
            </a:lvl1pPr>
          </a:lstStyle>
          <a:p>
            <a:fld id="{C23ADB4E-9B09-45A2-A801-D3601615BFC8}" type="slidenum">
              <a:rPr lang="nl-NL" smtClean="0"/>
              <a:pPr/>
              <a:t>‹#›</a:t>
            </a:fld>
            <a:endParaRPr lang="nl-NL" dirty="0"/>
          </a:p>
        </p:txBody>
      </p:sp>
      <p:grpSp>
        <p:nvGrpSpPr>
          <p:cNvPr id="13" name="Group 12"/>
          <p:cNvGrpSpPr/>
          <p:nvPr userDrawn="1"/>
        </p:nvGrpSpPr>
        <p:grpSpPr>
          <a:xfrm>
            <a:off x="472457" y="530514"/>
            <a:ext cx="9042855" cy="280537"/>
            <a:chOff x="472458" y="532263"/>
            <a:chExt cx="8886288" cy="280537"/>
          </a:xfrm>
        </p:grpSpPr>
        <p:cxnSp>
          <p:nvCxnSpPr>
            <p:cNvPr id="14" name="Straight Connector 13"/>
            <p:cNvCxnSpPr/>
            <p:nvPr/>
          </p:nvCxnSpPr>
          <p:spPr bwMode="auto">
            <a:xfrm>
              <a:off x="472458" y="812800"/>
              <a:ext cx="8533823" cy="0"/>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9006281" y="532263"/>
              <a:ext cx="352465" cy="280537"/>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Text Placeholder 18"/>
          <p:cNvSpPr>
            <a:spLocks noGrp="1"/>
          </p:cNvSpPr>
          <p:nvPr>
            <p:ph type="body" sz="quarter" idx="12" hasCustomPrompt="1"/>
          </p:nvPr>
        </p:nvSpPr>
        <p:spPr>
          <a:xfrm>
            <a:off x="2102331" y="6540195"/>
            <a:ext cx="7233643" cy="184666"/>
          </a:xfrm>
          <a:prstGeom prst="rect">
            <a:avLst/>
          </a:prstGeom>
        </p:spPr>
        <p:txBody>
          <a:bodyPr lIns="0" tIns="0" rIns="0" bIns="0" anchor="ctr"/>
          <a:lstStyle>
            <a:lvl1pPr algn="ctr">
              <a:defRPr lang="en-US" sz="800" b="0" kern="0" spc="150" baseline="0" smtClean="0">
                <a:solidFill>
                  <a:schemeClr val="bg1">
                    <a:lumMod val="50000"/>
                  </a:schemeClr>
                </a:solidFill>
              </a:defRPr>
            </a:lvl1pPr>
            <a:lvl2pPr>
              <a:defRPr lang="en-US" kern="1200" dirty="0" smtClean="0">
                <a:ea typeface="+mn-ea"/>
                <a:cs typeface="+mn-cs"/>
              </a:defRPr>
            </a:lvl2pPr>
            <a:lvl3pPr>
              <a:defRPr lang="en-US" kern="1200" dirty="0" smtClean="0">
                <a:ea typeface="+mn-ea"/>
                <a:cs typeface="+mn-cs"/>
              </a:defRPr>
            </a:lvl3pPr>
            <a:lvl4pPr>
              <a:defRPr lang="en-US" kern="1200" dirty="0" smtClean="0">
                <a:ea typeface="+mn-ea"/>
                <a:cs typeface="+mn-cs"/>
              </a:defRPr>
            </a:lvl4pPr>
            <a:lvl5pPr>
              <a:defRPr lang="en-US" kern="1200" dirty="0">
                <a:ea typeface="+mn-ea"/>
                <a:cs typeface="+mn-cs"/>
              </a:defRPr>
            </a:lvl5pPr>
          </a:lstStyle>
          <a:p>
            <a:pPr lvl="0"/>
            <a:r>
              <a:rPr lang="en-GB" dirty="0"/>
              <a:t>&lt;insert chapter 1&gt;  I &lt;insert chapter 2&gt;  I &lt;insert chapter 3&gt;  I &lt;insert chapter 4&gt;  I &lt;insert chapter 5&gt;</a:t>
            </a:r>
            <a:endParaRPr lang="en-US" dirty="0"/>
          </a:p>
        </p:txBody>
      </p:sp>
    </p:spTree>
    <p:extLst>
      <p:ext uri="{BB962C8B-B14F-4D97-AF65-F5344CB8AC3E}">
        <p14:creationId xmlns:p14="http://schemas.microsoft.com/office/powerpoint/2010/main" val="3022231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4"/>
            </p:custDataLst>
            <p:extLst>
              <p:ext uri="{D42A27DB-BD31-4B8C-83A1-F6EECF244321}">
                <p14:modId xmlns:p14="http://schemas.microsoft.com/office/powerpoint/2010/main" val="34246803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6631" name="Rectangle 7"/>
          <p:cNvSpPr>
            <a:spLocks noGrp="1" noChangeArrowheads="1"/>
          </p:cNvSpPr>
          <p:nvPr>
            <p:ph type="sldNum" sz="quarter" idx="4"/>
          </p:nvPr>
        </p:nvSpPr>
        <p:spPr bwMode="auto">
          <a:xfrm>
            <a:off x="8894224" y="6368452"/>
            <a:ext cx="704421" cy="2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57776">
              <a:defRPr sz="900">
                <a:solidFill>
                  <a:schemeClr val="hlink"/>
                </a:solidFill>
              </a:defRPr>
            </a:lvl1pPr>
          </a:lstStyle>
          <a:p>
            <a:fld id="{64968C61-D2AE-4356-8B19-3BEB45AA5B63}" type="slidenum">
              <a:rPr lang="nl-NL"/>
              <a:pPr/>
              <a:t>‹#›</a:t>
            </a:fld>
            <a:endParaRPr lang="nl-NL"/>
          </a:p>
        </p:txBody>
      </p:sp>
      <p:pic>
        <p:nvPicPr>
          <p:cNvPr id="2" name="Afbeelding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0150" y="6398240"/>
            <a:ext cx="1226728" cy="295200"/>
          </a:xfrm>
          <a:prstGeom prst="rect">
            <a:avLst/>
          </a:prstGeom>
        </p:spPr>
      </p:pic>
      <p:sp>
        <p:nvSpPr>
          <p:cNvPr id="17" name="Rectangle 16"/>
          <p:cNvSpPr/>
          <p:nvPr userDrawn="1"/>
        </p:nvSpPr>
        <p:spPr bwMode="auto">
          <a:xfrm>
            <a:off x="-1252036" y="2689386"/>
            <a:ext cx="1080000" cy="180000"/>
          </a:xfrm>
          <a:prstGeom prst="rect">
            <a:avLst/>
          </a:prstGeom>
          <a:solidFill>
            <a:srgbClr val="4C6C9C"/>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defTabSz="1042988">
              <a:spcAft>
                <a:spcPts val="300"/>
              </a:spcAft>
            </a:pPr>
            <a:r>
              <a:rPr lang="en-GB" sz="1000" b="0" dirty="0">
                <a:solidFill>
                  <a:srgbClr val="FFFFFF"/>
                </a:solidFill>
              </a:rPr>
              <a:t>76.108.156</a:t>
            </a:r>
          </a:p>
        </p:txBody>
      </p:sp>
      <p:sp>
        <p:nvSpPr>
          <p:cNvPr id="18" name="Rectangle 17"/>
          <p:cNvSpPr/>
          <p:nvPr userDrawn="1"/>
        </p:nvSpPr>
        <p:spPr bwMode="auto">
          <a:xfrm>
            <a:off x="-1252036" y="2431895"/>
            <a:ext cx="1080000" cy="180000"/>
          </a:xfrm>
          <a:prstGeom prst="rect">
            <a:avLst/>
          </a:prstGeom>
          <a:solidFill>
            <a:srgbClr val="364D6E"/>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defTabSz="1042988">
              <a:spcAft>
                <a:spcPts val="300"/>
              </a:spcAft>
            </a:pPr>
            <a:r>
              <a:rPr lang="en-GB" sz="1000" b="0" dirty="0">
                <a:solidFill>
                  <a:srgbClr val="FFFFFF"/>
                </a:solidFill>
              </a:rPr>
              <a:t>54.77.110</a:t>
            </a:r>
          </a:p>
        </p:txBody>
      </p:sp>
      <p:sp>
        <p:nvSpPr>
          <p:cNvPr id="19" name="Rectangle 18"/>
          <p:cNvSpPr/>
          <p:nvPr userDrawn="1"/>
        </p:nvSpPr>
        <p:spPr bwMode="auto">
          <a:xfrm>
            <a:off x="-1252036" y="3204368"/>
            <a:ext cx="1080000" cy="180000"/>
          </a:xfrm>
          <a:prstGeom prst="rect">
            <a:avLst/>
          </a:prstGeom>
          <a:solidFill>
            <a:srgbClr val="9DB1CF"/>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lvl="0" algn="ctr" defTabSz="1042988">
              <a:spcAft>
                <a:spcPts val="300"/>
              </a:spcAft>
            </a:pPr>
            <a:r>
              <a:rPr lang="en-GB" sz="1000" b="0" dirty="0">
                <a:solidFill>
                  <a:srgbClr val="FFFFFF"/>
                </a:solidFill>
              </a:rPr>
              <a:t>157.177.207</a:t>
            </a:r>
          </a:p>
        </p:txBody>
      </p:sp>
      <p:sp>
        <p:nvSpPr>
          <p:cNvPr id="20" name="Rectangle 19"/>
          <p:cNvSpPr/>
          <p:nvPr userDrawn="1"/>
        </p:nvSpPr>
        <p:spPr bwMode="auto">
          <a:xfrm>
            <a:off x="-1252036" y="3461859"/>
            <a:ext cx="1080000" cy="180000"/>
          </a:xfrm>
          <a:prstGeom prst="rect">
            <a:avLst/>
          </a:prstGeom>
          <a:solidFill>
            <a:srgbClr val="C3CFE1"/>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lvl="0" algn="ctr" defTabSz="1042988">
              <a:spcAft>
                <a:spcPts val="300"/>
              </a:spcAft>
            </a:pPr>
            <a:r>
              <a:rPr lang="en-GB" sz="1000" b="0" dirty="0">
                <a:solidFill>
                  <a:schemeClr val="bg1">
                    <a:lumMod val="50000"/>
                  </a:schemeClr>
                </a:solidFill>
              </a:rPr>
              <a:t>195.207.225</a:t>
            </a:r>
          </a:p>
        </p:txBody>
      </p:sp>
      <p:sp>
        <p:nvSpPr>
          <p:cNvPr id="21" name="Rectangle 20"/>
          <p:cNvSpPr/>
          <p:nvPr userDrawn="1"/>
        </p:nvSpPr>
        <p:spPr bwMode="auto">
          <a:xfrm>
            <a:off x="-1252036" y="2946877"/>
            <a:ext cx="1080000" cy="180000"/>
          </a:xfrm>
          <a:prstGeom prst="rect">
            <a:avLst/>
          </a:prstGeom>
          <a:solidFill>
            <a:srgbClr val="6F8DB9"/>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defTabSz="1042988">
              <a:spcAft>
                <a:spcPts val="300"/>
              </a:spcAft>
            </a:pPr>
            <a:r>
              <a:rPr lang="en-GB" sz="1000" b="0" dirty="0">
                <a:solidFill>
                  <a:srgbClr val="FFFFFF"/>
                </a:solidFill>
              </a:rPr>
              <a:t>111.141.185</a:t>
            </a:r>
          </a:p>
        </p:txBody>
      </p:sp>
      <p:sp>
        <p:nvSpPr>
          <p:cNvPr id="22" name="Rectangle 21"/>
          <p:cNvSpPr/>
          <p:nvPr userDrawn="1"/>
        </p:nvSpPr>
        <p:spPr bwMode="auto">
          <a:xfrm>
            <a:off x="-1252036" y="1018765"/>
            <a:ext cx="1080000" cy="180000"/>
          </a:xfrm>
          <a:prstGeom prst="rect">
            <a:avLst/>
          </a:prstGeom>
          <a:solidFill>
            <a:srgbClr val="004C4C"/>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defTabSz="1042988">
              <a:spcAft>
                <a:spcPts val="300"/>
              </a:spcAft>
            </a:pPr>
            <a:r>
              <a:rPr lang="en-GB" sz="1000" b="0" dirty="0">
                <a:solidFill>
                  <a:srgbClr val="FFFFFF"/>
                </a:solidFill>
              </a:rPr>
              <a:t>0.76.76</a:t>
            </a:r>
          </a:p>
        </p:txBody>
      </p:sp>
      <p:sp>
        <p:nvSpPr>
          <p:cNvPr id="23" name="Rectangle 22"/>
          <p:cNvSpPr/>
          <p:nvPr userDrawn="1"/>
        </p:nvSpPr>
        <p:spPr bwMode="auto">
          <a:xfrm>
            <a:off x="-1252036" y="758860"/>
            <a:ext cx="1080000" cy="180000"/>
          </a:xfrm>
          <a:prstGeom prst="rect">
            <a:avLst/>
          </a:prstGeom>
          <a:solidFill>
            <a:srgbClr val="009286"/>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defTabSz="1042988">
              <a:spcAft>
                <a:spcPts val="300"/>
              </a:spcAft>
            </a:pPr>
            <a:r>
              <a:rPr lang="en-GB" sz="1000" b="0" dirty="0">
                <a:solidFill>
                  <a:srgbClr val="FFFFFF"/>
                </a:solidFill>
              </a:rPr>
              <a:t>0.146.134</a:t>
            </a:r>
          </a:p>
        </p:txBody>
      </p:sp>
      <p:sp>
        <p:nvSpPr>
          <p:cNvPr id="24" name="Rectangle 23"/>
          <p:cNvSpPr/>
          <p:nvPr userDrawn="1"/>
        </p:nvSpPr>
        <p:spPr bwMode="auto">
          <a:xfrm>
            <a:off x="-1252036" y="1538575"/>
            <a:ext cx="1080000" cy="180000"/>
          </a:xfrm>
          <a:prstGeom prst="rect">
            <a:avLst/>
          </a:prstGeom>
          <a:solidFill>
            <a:srgbClr val="54646C"/>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lvl="0" algn="ctr" defTabSz="1042988">
              <a:spcAft>
                <a:spcPts val="300"/>
              </a:spcAft>
            </a:pPr>
            <a:r>
              <a:rPr lang="en-GB" sz="1000" b="0" dirty="0">
                <a:solidFill>
                  <a:srgbClr val="FFFFFF"/>
                </a:solidFill>
              </a:rPr>
              <a:t>84.100.108</a:t>
            </a:r>
          </a:p>
        </p:txBody>
      </p:sp>
      <p:sp>
        <p:nvSpPr>
          <p:cNvPr id="25" name="Rectangle 24"/>
          <p:cNvSpPr/>
          <p:nvPr userDrawn="1"/>
        </p:nvSpPr>
        <p:spPr bwMode="auto">
          <a:xfrm>
            <a:off x="-1252036" y="1798480"/>
            <a:ext cx="1080000" cy="180000"/>
          </a:xfrm>
          <a:prstGeom prst="rect">
            <a:avLst/>
          </a:prstGeom>
          <a:solidFill>
            <a:srgbClr val="79838C"/>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lvl="0" algn="ctr" defTabSz="1042988">
              <a:spcAft>
                <a:spcPts val="300"/>
              </a:spcAft>
            </a:pPr>
            <a:r>
              <a:rPr lang="en-GB" sz="1000" b="0" dirty="0">
                <a:solidFill>
                  <a:schemeClr val="bg1"/>
                </a:solidFill>
              </a:rPr>
              <a:t>121.131.140</a:t>
            </a:r>
          </a:p>
        </p:txBody>
      </p:sp>
      <p:sp>
        <p:nvSpPr>
          <p:cNvPr id="26" name="Rectangle 25"/>
          <p:cNvSpPr/>
          <p:nvPr userDrawn="1"/>
        </p:nvSpPr>
        <p:spPr bwMode="auto">
          <a:xfrm>
            <a:off x="-1252036" y="1278670"/>
            <a:ext cx="1080000" cy="180000"/>
          </a:xfrm>
          <a:prstGeom prst="rect">
            <a:avLst/>
          </a:prstGeom>
          <a:solidFill>
            <a:srgbClr val="005E5D"/>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defTabSz="1042988">
              <a:spcAft>
                <a:spcPts val="300"/>
              </a:spcAft>
            </a:pPr>
            <a:r>
              <a:rPr lang="en-GB" sz="1000" b="0" dirty="0">
                <a:solidFill>
                  <a:srgbClr val="FFFFFF"/>
                </a:solidFill>
              </a:rPr>
              <a:t>0.94.93</a:t>
            </a:r>
          </a:p>
        </p:txBody>
      </p:sp>
      <p:sp>
        <p:nvSpPr>
          <p:cNvPr id="27" name="Rectangle 26"/>
          <p:cNvSpPr/>
          <p:nvPr userDrawn="1"/>
        </p:nvSpPr>
        <p:spPr bwMode="auto">
          <a:xfrm>
            <a:off x="-1252036" y="2059738"/>
            <a:ext cx="1080000" cy="180000"/>
          </a:xfrm>
          <a:prstGeom prst="rect">
            <a:avLst/>
          </a:prstGeom>
          <a:solidFill>
            <a:srgbClr val="BBBEC3"/>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lvl="0" algn="ctr" defTabSz="1042988">
              <a:spcAft>
                <a:spcPts val="300"/>
              </a:spcAft>
            </a:pPr>
            <a:r>
              <a:rPr lang="en-GB" sz="1000" b="0" dirty="0">
                <a:solidFill>
                  <a:schemeClr val="bg1"/>
                </a:solidFill>
              </a:rPr>
              <a:t>187.190.195</a:t>
            </a:r>
          </a:p>
        </p:txBody>
      </p:sp>
      <p:sp>
        <p:nvSpPr>
          <p:cNvPr id="28" name="Rectangle 27"/>
          <p:cNvSpPr/>
          <p:nvPr userDrawn="1"/>
        </p:nvSpPr>
        <p:spPr bwMode="auto">
          <a:xfrm>
            <a:off x="-1252036" y="3719350"/>
            <a:ext cx="1080000" cy="180000"/>
          </a:xfrm>
          <a:prstGeom prst="rect">
            <a:avLst/>
          </a:prstGeom>
          <a:solidFill>
            <a:srgbClr val="BBBEC3"/>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lvl="0" algn="ctr" defTabSz="1042988">
              <a:spcAft>
                <a:spcPts val="300"/>
              </a:spcAft>
            </a:pPr>
            <a:r>
              <a:rPr lang="en-GB" sz="1000" b="0" dirty="0">
                <a:solidFill>
                  <a:schemeClr val="bg1"/>
                </a:solidFill>
              </a:rPr>
              <a:t>187.190.195</a:t>
            </a:r>
          </a:p>
        </p:txBody>
      </p:sp>
    </p:spTree>
  </p:cSld>
  <p:clrMap bg1="dk2" tx1="lt1" bg2="dk1" tx2="lt2" accent1="accent1" accent2="accent2" accent3="accent3" accent4="accent4" accent5="accent5" accent6="accent6" hlink="hlink" folHlink="folHlink"/>
  <p:sldLayoutIdLst>
    <p:sldLayoutId id="2147483657" r:id="rId1"/>
    <p:sldLayoutId id="2147483660" r:id="rId2"/>
  </p:sldLayoutIdLst>
  <p:hf hdr="0" ftr="0" dt="0"/>
  <p:txStyles>
    <p:titleStyle>
      <a:lvl1pPr algn="l" defTabSz="957776" rtl="0" eaLnBrk="1" fontAlgn="base" hangingPunct="1">
        <a:lnSpc>
          <a:spcPts val="2204"/>
        </a:lnSpc>
        <a:spcBef>
          <a:spcPct val="0"/>
        </a:spcBef>
        <a:spcAft>
          <a:spcPct val="0"/>
        </a:spcAft>
        <a:defRPr b="1">
          <a:solidFill>
            <a:schemeClr val="hlink"/>
          </a:solidFill>
          <a:latin typeface="+mj-lt"/>
          <a:ea typeface="+mj-ea"/>
          <a:cs typeface="+mj-cs"/>
        </a:defRPr>
      </a:lvl1pPr>
      <a:lvl2pPr algn="l" defTabSz="957776" rtl="0" eaLnBrk="1" fontAlgn="base" hangingPunct="1">
        <a:lnSpc>
          <a:spcPts val="2204"/>
        </a:lnSpc>
        <a:spcBef>
          <a:spcPct val="0"/>
        </a:spcBef>
        <a:spcAft>
          <a:spcPct val="0"/>
        </a:spcAft>
        <a:defRPr b="1">
          <a:solidFill>
            <a:schemeClr val="hlink"/>
          </a:solidFill>
          <a:latin typeface="Arial" charset="0"/>
          <a:cs typeface="Arial" charset="0"/>
        </a:defRPr>
      </a:lvl2pPr>
      <a:lvl3pPr algn="l" defTabSz="957776" rtl="0" eaLnBrk="1" fontAlgn="base" hangingPunct="1">
        <a:lnSpc>
          <a:spcPts val="2204"/>
        </a:lnSpc>
        <a:spcBef>
          <a:spcPct val="0"/>
        </a:spcBef>
        <a:spcAft>
          <a:spcPct val="0"/>
        </a:spcAft>
        <a:defRPr b="1">
          <a:solidFill>
            <a:schemeClr val="hlink"/>
          </a:solidFill>
          <a:latin typeface="Arial" charset="0"/>
          <a:cs typeface="Arial" charset="0"/>
        </a:defRPr>
      </a:lvl3pPr>
      <a:lvl4pPr algn="l" defTabSz="957776" rtl="0" eaLnBrk="1" fontAlgn="base" hangingPunct="1">
        <a:lnSpc>
          <a:spcPts val="2204"/>
        </a:lnSpc>
        <a:spcBef>
          <a:spcPct val="0"/>
        </a:spcBef>
        <a:spcAft>
          <a:spcPct val="0"/>
        </a:spcAft>
        <a:defRPr b="1">
          <a:solidFill>
            <a:schemeClr val="hlink"/>
          </a:solidFill>
          <a:latin typeface="Arial" charset="0"/>
          <a:cs typeface="Arial" charset="0"/>
        </a:defRPr>
      </a:lvl4pPr>
      <a:lvl5pPr algn="l" defTabSz="957776" rtl="0" eaLnBrk="1" fontAlgn="base" hangingPunct="1">
        <a:lnSpc>
          <a:spcPts val="2204"/>
        </a:lnSpc>
        <a:spcBef>
          <a:spcPct val="0"/>
        </a:spcBef>
        <a:spcAft>
          <a:spcPct val="0"/>
        </a:spcAft>
        <a:defRPr b="1">
          <a:solidFill>
            <a:schemeClr val="hlink"/>
          </a:solidFill>
          <a:latin typeface="Arial" charset="0"/>
          <a:cs typeface="Arial" charset="0"/>
        </a:defRPr>
      </a:lvl5pPr>
      <a:lvl6pPr marL="419847" algn="l" defTabSz="957776" rtl="0" eaLnBrk="1" fontAlgn="base" hangingPunct="1">
        <a:lnSpc>
          <a:spcPts val="2204"/>
        </a:lnSpc>
        <a:spcBef>
          <a:spcPct val="0"/>
        </a:spcBef>
        <a:spcAft>
          <a:spcPct val="0"/>
        </a:spcAft>
        <a:defRPr b="1">
          <a:solidFill>
            <a:schemeClr val="hlink"/>
          </a:solidFill>
          <a:latin typeface="Arial" charset="0"/>
          <a:cs typeface="Arial" charset="0"/>
        </a:defRPr>
      </a:lvl6pPr>
      <a:lvl7pPr marL="839694" algn="l" defTabSz="957776" rtl="0" eaLnBrk="1" fontAlgn="base" hangingPunct="1">
        <a:lnSpc>
          <a:spcPts val="2204"/>
        </a:lnSpc>
        <a:spcBef>
          <a:spcPct val="0"/>
        </a:spcBef>
        <a:spcAft>
          <a:spcPct val="0"/>
        </a:spcAft>
        <a:defRPr b="1">
          <a:solidFill>
            <a:schemeClr val="hlink"/>
          </a:solidFill>
          <a:latin typeface="Arial" charset="0"/>
          <a:cs typeface="Arial" charset="0"/>
        </a:defRPr>
      </a:lvl7pPr>
      <a:lvl8pPr marL="1259540" algn="l" defTabSz="957776" rtl="0" eaLnBrk="1" fontAlgn="base" hangingPunct="1">
        <a:lnSpc>
          <a:spcPts val="2204"/>
        </a:lnSpc>
        <a:spcBef>
          <a:spcPct val="0"/>
        </a:spcBef>
        <a:spcAft>
          <a:spcPct val="0"/>
        </a:spcAft>
        <a:defRPr b="1">
          <a:solidFill>
            <a:schemeClr val="hlink"/>
          </a:solidFill>
          <a:latin typeface="Arial" charset="0"/>
          <a:cs typeface="Arial" charset="0"/>
        </a:defRPr>
      </a:lvl8pPr>
      <a:lvl9pPr marL="1679387" algn="l" defTabSz="957776" rtl="0" eaLnBrk="1" fontAlgn="base" hangingPunct="1">
        <a:lnSpc>
          <a:spcPts val="2204"/>
        </a:lnSpc>
        <a:spcBef>
          <a:spcPct val="0"/>
        </a:spcBef>
        <a:spcAft>
          <a:spcPct val="0"/>
        </a:spcAft>
        <a:defRPr b="1">
          <a:solidFill>
            <a:schemeClr val="hlink"/>
          </a:solidFill>
          <a:latin typeface="Arial" charset="0"/>
          <a:cs typeface="Arial" charset="0"/>
        </a:defRPr>
      </a:lvl9pPr>
    </p:titleStyle>
    <p:bodyStyle>
      <a:lvl1pPr algn="l" defTabSz="934451" rtl="0" eaLnBrk="1" fontAlgn="base" hangingPunct="1">
        <a:spcBef>
          <a:spcPct val="0"/>
        </a:spcBef>
        <a:spcAft>
          <a:spcPct val="40000"/>
        </a:spcAft>
        <a:buClr>
          <a:schemeClr val="hlink"/>
        </a:buClr>
        <a:buFont typeface="Wingdings 3" pitchFamily="18" charset="2"/>
        <a:defRPr sz="900" b="1">
          <a:solidFill>
            <a:schemeClr val="bg1"/>
          </a:solidFill>
          <a:latin typeface="+mn-lt"/>
          <a:ea typeface="+mn-ea"/>
          <a:cs typeface="+mn-cs"/>
        </a:defRPr>
      </a:lvl1pPr>
      <a:lvl2pPr marL="1458" algn="l" defTabSz="934451" rtl="0" eaLnBrk="1" fontAlgn="base" hangingPunct="1">
        <a:spcBef>
          <a:spcPct val="0"/>
        </a:spcBef>
        <a:spcAft>
          <a:spcPct val="40000"/>
        </a:spcAft>
        <a:buClr>
          <a:schemeClr val="hlink"/>
        </a:buClr>
        <a:buFont typeface="Wingdings 3" pitchFamily="18" charset="2"/>
        <a:defRPr sz="900">
          <a:solidFill>
            <a:schemeClr val="hlink"/>
          </a:solidFill>
          <a:latin typeface="+mn-lt"/>
          <a:cs typeface="+mn-cs"/>
        </a:defRPr>
      </a:lvl2pPr>
      <a:lvl3pPr marL="244911" indent="-241995" algn="l" defTabSz="934451" rtl="0" eaLnBrk="1" fontAlgn="base" hangingPunct="1">
        <a:spcBef>
          <a:spcPct val="0"/>
        </a:spcBef>
        <a:spcAft>
          <a:spcPct val="40000"/>
        </a:spcAft>
        <a:buClr>
          <a:schemeClr val="hlink"/>
        </a:buClr>
        <a:buFont typeface="Wingdings 3" pitchFamily="18" charset="2"/>
        <a:buChar char="}"/>
        <a:defRPr sz="900">
          <a:solidFill>
            <a:schemeClr val="hlink"/>
          </a:solidFill>
          <a:latin typeface="+mn-lt"/>
          <a:cs typeface="+mn-cs"/>
        </a:defRPr>
      </a:lvl3pPr>
      <a:lvl4pPr marL="500026" indent="-253657" algn="l" defTabSz="934451" rtl="0" eaLnBrk="1" fontAlgn="base" hangingPunct="1">
        <a:spcBef>
          <a:spcPct val="0"/>
        </a:spcBef>
        <a:spcAft>
          <a:spcPct val="40000"/>
        </a:spcAft>
        <a:buClr>
          <a:schemeClr val="hlink"/>
        </a:buClr>
        <a:buFont typeface="Arial" charset="0"/>
        <a:buChar char="−"/>
        <a:defRPr sz="900">
          <a:solidFill>
            <a:schemeClr val="hlink"/>
          </a:solidFill>
          <a:latin typeface="+mn-lt"/>
          <a:cs typeface="+mn-cs"/>
        </a:defRPr>
      </a:lvl4pPr>
      <a:lvl5pPr marL="743479" indent="-241995" algn="l" defTabSz="934451" rtl="0" eaLnBrk="1" fontAlgn="base" hangingPunct="1">
        <a:spcBef>
          <a:spcPct val="0"/>
        </a:spcBef>
        <a:spcAft>
          <a:spcPct val="40000"/>
        </a:spcAft>
        <a:buClr>
          <a:schemeClr val="hlink"/>
        </a:buClr>
        <a:buFont typeface="Arial" charset="0"/>
        <a:buChar char="−"/>
        <a:defRPr sz="900">
          <a:solidFill>
            <a:schemeClr val="hlink"/>
          </a:solidFill>
          <a:latin typeface="+mn-lt"/>
          <a:cs typeface="+mn-cs"/>
        </a:defRPr>
      </a:lvl5pPr>
      <a:lvl6pPr marL="1163325" indent="-241995" algn="l" defTabSz="934451" rtl="0" eaLnBrk="1" fontAlgn="base" hangingPunct="1">
        <a:spcBef>
          <a:spcPct val="0"/>
        </a:spcBef>
        <a:spcAft>
          <a:spcPct val="40000"/>
        </a:spcAft>
        <a:buClr>
          <a:schemeClr val="hlink"/>
        </a:buClr>
        <a:buFont typeface="Arial" charset="0"/>
        <a:buChar char="−"/>
        <a:defRPr sz="900">
          <a:solidFill>
            <a:schemeClr val="hlink"/>
          </a:solidFill>
          <a:latin typeface="+mn-lt"/>
          <a:cs typeface="+mn-cs"/>
        </a:defRPr>
      </a:lvl6pPr>
      <a:lvl7pPr marL="1583172" indent="-241995" algn="l" defTabSz="934451" rtl="0" eaLnBrk="1" fontAlgn="base" hangingPunct="1">
        <a:spcBef>
          <a:spcPct val="0"/>
        </a:spcBef>
        <a:spcAft>
          <a:spcPct val="40000"/>
        </a:spcAft>
        <a:buClr>
          <a:schemeClr val="hlink"/>
        </a:buClr>
        <a:buFont typeface="Arial" charset="0"/>
        <a:buChar char="−"/>
        <a:defRPr sz="900">
          <a:solidFill>
            <a:schemeClr val="hlink"/>
          </a:solidFill>
          <a:latin typeface="+mn-lt"/>
          <a:cs typeface="+mn-cs"/>
        </a:defRPr>
      </a:lvl7pPr>
      <a:lvl8pPr marL="2003019" indent="-241995" algn="l" defTabSz="934451" rtl="0" eaLnBrk="1" fontAlgn="base" hangingPunct="1">
        <a:spcBef>
          <a:spcPct val="0"/>
        </a:spcBef>
        <a:spcAft>
          <a:spcPct val="40000"/>
        </a:spcAft>
        <a:buClr>
          <a:schemeClr val="hlink"/>
        </a:buClr>
        <a:buFont typeface="Arial" charset="0"/>
        <a:buChar char="−"/>
        <a:defRPr sz="900">
          <a:solidFill>
            <a:schemeClr val="hlink"/>
          </a:solidFill>
          <a:latin typeface="+mn-lt"/>
          <a:cs typeface="+mn-cs"/>
        </a:defRPr>
      </a:lvl8pPr>
      <a:lvl9pPr marL="2422866" indent="-241995" algn="l" defTabSz="934451" rtl="0" eaLnBrk="1" fontAlgn="base" hangingPunct="1">
        <a:spcBef>
          <a:spcPct val="0"/>
        </a:spcBef>
        <a:spcAft>
          <a:spcPct val="40000"/>
        </a:spcAft>
        <a:buClr>
          <a:schemeClr val="hlink"/>
        </a:buClr>
        <a:buFont typeface="Arial" charset="0"/>
        <a:buChar char="−"/>
        <a:defRPr sz="900">
          <a:solidFill>
            <a:schemeClr val="hlink"/>
          </a:solidFill>
          <a:latin typeface="+mn-lt"/>
          <a:cs typeface="+mn-cs"/>
        </a:defRPr>
      </a:lvl9pPr>
    </p:bodyStyle>
    <p:otherStyle>
      <a:defPPr>
        <a:defRPr lang="nl-NL"/>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Muhammad.Faheem@nl.abnamr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403595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13" name="Group 12"/>
          <p:cNvGrpSpPr/>
          <p:nvPr/>
        </p:nvGrpSpPr>
        <p:grpSpPr bwMode="gray">
          <a:xfrm>
            <a:off x="2" y="2438812"/>
            <a:ext cx="7260607" cy="1530067"/>
            <a:chOff x="2" y="3148508"/>
            <a:chExt cx="4952997" cy="1530067"/>
          </a:xfrm>
        </p:grpSpPr>
        <p:sp>
          <p:nvSpPr>
            <p:cNvPr id="14" name="Snip Single Corner Rectangle 13"/>
            <p:cNvSpPr/>
            <p:nvPr/>
          </p:nvSpPr>
          <p:spPr bwMode="gray">
            <a:xfrm>
              <a:off x="1352" y="3148575"/>
              <a:ext cx="4951647" cy="1530000"/>
            </a:xfrm>
            <a:prstGeom prst="snip1Rect">
              <a:avLst>
                <a:gd name="adj" fmla="val 28642"/>
              </a:avLst>
            </a:prstGeom>
            <a:gradFill>
              <a:gsLst>
                <a:gs pos="0">
                  <a:srgbClr val="009286">
                    <a:alpha val="90000"/>
                  </a:srgbClr>
                </a:gs>
                <a:gs pos="80000">
                  <a:srgbClr val="009286">
                    <a:alpha val="90000"/>
                  </a:srgbClr>
                </a:gs>
                <a:gs pos="100000">
                  <a:srgbClr val="005E5D">
                    <a:alpha val="90000"/>
                  </a:srgbClr>
                </a:gs>
              </a:gsLst>
              <a:lin ang="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nl-NL" sz="1800" b="0" i="0" u="none" strike="noStrike" cap="none" normalizeH="0" baseline="0" dirty="0">
                <a:ln>
                  <a:noFill/>
                </a:ln>
                <a:solidFill>
                  <a:schemeClr val="tx1"/>
                </a:solidFill>
                <a:effectLst/>
                <a:latin typeface="Arial" charset="0"/>
                <a:cs typeface="Arial" charset="0"/>
              </a:endParaRPr>
            </a:p>
          </p:txBody>
        </p:sp>
        <p:sp>
          <p:nvSpPr>
            <p:cNvPr id="15" name="Snip Single Corner Rectangle 14"/>
            <p:cNvSpPr/>
            <p:nvPr/>
          </p:nvSpPr>
          <p:spPr bwMode="gray">
            <a:xfrm>
              <a:off x="2" y="3148508"/>
              <a:ext cx="4743448" cy="450000"/>
            </a:xfrm>
            <a:prstGeom prst="snip1Rect">
              <a:avLst>
                <a:gd name="adj" fmla="val 50000"/>
              </a:avLst>
            </a:prstGeom>
            <a:gradFill>
              <a:gsLst>
                <a:gs pos="0">
                  <a:srgbClr val="006480">
                    <a:alpha val="90000"/>
                  </a:srgbClr>
                </a:gs>
                <a:gs pos="80000">
                  <a:srgbClr val="006480">
                    <a:alpha val="90000"/>
                  </a:srgbClr>
                </a:gs>
                <a:gs pos="100000">
                  <a:srgbClr val="006480">
                    <a:alpha val="0"/>
                  </a:srgbClr>
                </a:gs>
              </a:gsLst>
              <a:lin ang="6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nl-NL" sz="1800" b="0" i="0" u="none" strike="noStrike" cap="none" normalizeH="0" baseline="0" dirty="0">
                <a:ln>
                  <a:noFill/>
                </a:ln>
                <a:solidFill>
                  <a:schemeClr val="tx1"/>
                </a:solidFill>
                <a:effectLst/>
                <a:latin typeface="Arial" charset="0"/>
                <a:cs typeface="Arial" charset="0"/>
              </a:endParaRPr>
            </a:p>
          </p:txBody>
        </p:sp>
      </p:grpSp>
      <p:sp>
        <p:nvSpPr>
          <p:cNvPr id="16" name="Rectangle 48"/>
          <p:cNvSpPr txBox="1">
            <a:spLocks noChangeArrowheads="1"/>
          </p:cNvSpPr>
          <p:nvPr/>
        </p:nvSpPr>
        <p:spPr bwMode="white">
          <a:xfrm>
            <a:off x="511200" y="3119381"/>
            <a:ext cx="6336861" cy="50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57776" rtl="0" eaLnBrk="1" fontAlgn="base" hangingPunct="1">
              <a:lnSpc>
                <a:spcPts val="4000"/>
              </a:lnSpc>
              <a:spcBef>
                <a:spcPct val="0"/>
              </a:spcBef>
              <a:spcAft>
                <a:spcPct val="0"/>
              </a:spcAft>
              <a:defRPr sz="3200" b="0">
                <a:solidFill>
                  <a:srgbClr val="FFFFFF"/>
                </a:solidFill>
                <a:latin typeface="+mj-lt"/>
                <a:ea typeface="+mj-ea"/>
                <a:cs typeface="+mj-cs"/>
              </a:defRPr>
            </a:lvl1pPr>
            <a:lvl2pPr algn="l" defTabSz="957776" rtl="0" eaLnBrk="1" fontAlgn="base" hangingPunct="1">
              <a:lnSpc>
                <a:spcPts val="2204"/>
              </a:lnSpc>
              <a:spcBef>
                <a:spcPct val="0"/>
              </a:spcBef>
              <a:spcAft>
                <a:spcPct val="0"/>
              </a:spcAft>
              <a:defRPr b="1">
                <a:solidFill>
                  <a:schemeClr val="hlink"/>
                </a:solidFill>
                <a:latin typeface="Arial" charset="0"/>
                <a:cs typeface="Arial" charset="0"/>
              </a:defRPr>
            </a:lvl2pPr>
            <a:lvl3pPr algn="l" defTabSz="957776" rtl="0" eaLnBrk="1" fontAlgn="base" hangingPunct="1">
              <a:lnSpc>
                <a:spcPts val="2204"/>
              </a:lnSpc>
              <a:spcBef>
                <a:spcPct val="0"/>
              </a:spcBef>
              <a:spcAft>
                <a:spcPct val="0"/>
              </a:spcAft>
              <a:defRPr b="1">
                <a:solidFill>
                  <a:schemeClr val="hlink"/>
                </a:solidFill>
                <a:latin typeface="Arial" charset="0"/>
                <a:cs typeface="Arial" charset="0"/>
              </a:defRPr>
            </a:lvl3pPr>
            <a:lvl4pPr algn="l" defTabSz="957776" rtl="0" eaLnBrk="1" fontAlgn="base" hangingPunct="1">
              <a:lnSpc>
                <a:spcPts val="2204"/>
              </a:lnSpc>
              <a:spcBef>
                <a:spcPct val="0"/>
              </a:spcBef>
              <a:spcAft>
                <a:spcPct val="0"/>
              </a:spcAft>
              <a:defRPr b="1">
                <a:solidFill>
                  <a:schemeClr val="hlink"/>
                </a:solidFill>
                <a:latin typeface="Arial" charset="0"/>
                <a:cs typeface="Arial" charset="0"/>
              </a:defRPr>
            </a:lvl4pPr>
            <a:lvl5pPr algn="l" defTabSz="957776" rtl="0" eaLnBrk="1" fontAlgn="base" hangingPunct="1">
              <a:lnSpc>
                <a:spcPts val="2204"/>
              </a:lnSpc>
              <a:spcBef>
                <a:spcPct val="0"/>
              </a:spcBef>
              <a:spcAft>
                <a:spcPct val="0"/>
              </a:spcAft>
              <a:defRPr b="1">
                <a:solidFill>
                  <a:schemeClr val="hlink"/>
                </a:solidFill>
                <a:latin typeface="Arial" charset="0"/>
                <a:cs typeface="Arial" charset="0"/>
              </a:defRPr>
            </a:lvl5pPr>
            <a:lvl6pPr marL="419847" algn="l" defTabSz="957776" rtl="0" eaLnBrk="1" fontAlgn="base" hangingPunct="1">
              <a:lnSpc>
                <a:spcPts val="2204"/>
              </a:lnSpc>
              <a:spcBef>
                <a:spcPct val="0"/>
              </a:spcBef>
              <a:spcAft>
                <a:spcPct val="0"/>
              </a:spcAft>
              <a:defRPr b="1">
                <a:solidFill>
                  <a:schemeClr val="hlink"/>
                </a:solidFill>
                <a:latin typeface="Arial" charset="0"/>
                <a:cs typeface="Arial" charset="0"/>
              </a:defRPr>
            </a:lvl6pPr>
            <a:lvl7pPr marL="839694" algn="l" defTabSz="957776" rtl="0" eaLnBrk="1" fontAlgn="base" hangingPunct="1">
              <a:lnSpc>
                <a:spcPts val="2204"/>
              </a:lnSpc>
              <a:spcBef>
                <a:spcPct val="0"/>
              </a:spcBef>
              <a:spcAft>
                <a:spcPct val="0"/>
              </a:spcAft>
              <a:defRPr b="1">
                <a:solidFill>
                  <a:schemeClr val="hlink"/>
                </a:solidFill>
                <a:latin typeface="Arial" charset="0"/>
                <a:cs typeface="Arial" charset="0"/>
              </a:defRPr>
            </a:lvl7pPr>
            <a:lvl8pPr marL="1259540" algn="l" defTabSz="957776" rtl="0" eaLnBrk="1" fontAlgn="base" hangingPunct="1">
              <a:lnSpc>
                <a:spcPts val="2204"/>
              </a:lnSpc>
              <a:spcBef>
                <a:spcPct val="0"/>
              </a:spcBef>
              <a:spcAft>
                <a:spcPct val="0"/>
              </a:spcAft>
              <a:defRPr b="1">
                <a:solidFill>
                  <a:schemeClr val="hlink"/>
                </a:solidFill>
                <a:latin typeface="Arial" charset="0"/>
                <a:cs typeface="Arial" charset="0"/>
              </a:defRPr>
            </a:lvl8pPr>
            <a:lvl9pPr marL="1679387" algn="l" defTabSz="957776" rtl="0" eaLnBrk="1" fontAlgn="base" hangingPunct="1">
              <a:lnSpc>
                <a:spcPts val="2204"/>
              </a:lnSpc>
              <a:spcBef>
                <a:spcPct val="0"/>
              </a:spcBef>
              <a:spcAft>
                <a:spcPct val="0"/>
              </a:spcAft>
              <a:defRPr b="1">
                <a:solidFill>
                  <a:schemeClr val="hlink"/>
                </a:solidFill>
                <a:latin typeface="Arial" charset="0"/>
                <a:cs typeface="Arial" charset="0"/>
              </a:defRPr>
            </a:lvl9pPr>
          </a:lstStyle>
          <a:p>
            <a:r>
              <a:rPr lang="en-US" kern="0" dirty="0"/>
              <a:t>Credit Lending Product</a:t>
            </a:r>
            <a:endParaRPr lang="en-GB" kern="0" dirty="0"/>
          </a:p>
        </p:txBody>
      </p:sp>
      <p:sp>
        <p:nvSpPr>
          <p:cNvPr id="20" name="Rectangle 49"/>
          <p:cNvSpPr txBox="1">
            <a:spLocks noChangeArrowheads="1"/>
          </p:cNvSpPr>
          <p:nvPr/>
        </p:nvSpPr>
        <p:spPr bwMode="auto">
          <a:xfrm>
            <a:off x="511200" y="4078304"/>
            <a:ext cx="5984230" cy="879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2976" rIns="0" bIns="42976" numCol="1" anchor="t" anchorCtr="0" compatLnSpc="1">
            <a:prstTxWarp prst="textNoShape">
              <a:avLst/>
            </a:prstTxWarp>
          </a:bodyPr>
          <a:lstStyle>
            <a:lvl1pPr algn="l" defTabSz="934451" rtl="0" eaLnBrk="1" fontAlgn="base" hangingPunct="1">
              <a:spcBef>
                <a:spcPct val="0"/>
              </a:spcBef>
              <a:spcAft>
                <a:spcPct val="40000"/>
              </a:spcAft>
              <a:buClr>
                <a:schemeClr val="hlink"/>
              </a:buClr>
              <a:buFont typeface="Wingdings 3" pitchFamily="18" charset="2"/>
              <a:defRPr sz="900" b="1">
                <a:solidFill>
                  <a:schemeClr val="bg1"/>
                </a:solidFill>
                <a:latin typeface="+mn-lt"/>
                <a:ea typeface="+mn-ea"/>
                <a:cs typeface="+mn-cs"/>
              </a:defRPr>
            </a:lvl1pPr>
            <a:lvl2pPr marL="1458" algn="l" defTabSz="934451" rtl="0" eaLnBrk="1" fontAlgn="base" hangingPunct="1">
              <a:spcBef>
                <a:spcPct val="0"/>
              </a:spcBef>
              <a:spcAft>
                <a:spcPct val="40000"/>
              </a:spcAft>
              <a:buClr>
                <a:schemeClr val="hlink"/>
              </a:buClr>
              <a:buFont typeface="Wingdings 3" pitchFamily="18" charset="2"/>
              <a:defRPr sz="900">
                <a:solidFill>
                  <a:schemeClr val="hlink"/>
                </a:solidFill>
                <a:latin typeface="+mn-lt"/>
                <a:cs typeface="+mn-cs"/>
              </a:defRPr>
            </a:lvl2pPr>
            <a:lvl3pPr marL="244911" indent="-241995" algn="l" defTabSz="934451" rtl="0" eaLnBrk="1" fontAlgn="base" hangingPunct="1">
              <a:spcBef>
                <a:spcPct val="0"/>
              </a:spcBef>
              <a:spcAft>
                <a:spcPct val="40000"/>
              </a:spcAft>
              <a:buClr>
                <a:schemeClr val="hlink"/>
              </a:buClr>
              <a:buFont typeface="Wingdings 3" pitchFamily="18" charset="2"/>
              <a:buChar char="}"/>
              <a:defRPr sz="900">
                <a:solidFill>
                  <a:schemeClr val="hlink"/>
                </a:solidFill>
                <a:latin typeface="+mn-lt"/>
                <a:cs typeface="+mn-cs"/>
              </a:defRPr>
            </a:lvl3pPr>
            <a:lvl4pPr marL="500026" indent="-253657" algn="l" defTabSz="934451" rtl="0" eaLnBrk="1" fontAlgn="base" hangingPunct="1">
              <a:spcBef>
                <a:spcPct val="0"/>
              </a:spcBef>
              <a:spcAft>
                <a:spcPct val="40000"/>
              </a:spcAft>
              <a:buClr>
                <a:schemeClr val="hlink"/>
              </a:buClr>
              <a:buFont typeface="Arial" charset="0"/>
              <a:buChar char="−"/>
              <a:defRPr sz="900">
                <a:solidFill>
                  <a:schemeClr val="hlink"/>
                </a:solidFill>
                <a:latin typeface="+mn-lt"/>
                <a:cs typeface="+mn-cs"/>
              </a:defRPr>
            </a:lvl4pPr>
            <a:lvl5pPr marL="743479" indent="-241995" algn="l" defTabSz="934451" rtl="0" eaLnBrk="1" fontAlgn="base" hangingPunct="1">
              <a:spcBef>
                <a:spcPct val="0"/>
              </a:spcBef>
              <a:spcAft>
                <a:spcPct val="40000"/>
              </a:spcAft>
              <a:buClr>
                <a:schemeClr val="hlink"/>
              </a:buClr>
              <a:buFont typeface="Arial" charset="0"/>
              <a:buChar char="−"/>
              <a:defRPr sz="900">
                <a:solidFill>
                  <a:schemeClr val="hlink"/>
                </a:solidFill>
                <a:latin typeface="+mn-lt"/>
                <a:cs typeface="+mn-cs"/>
              </a:defRPr>
            </a:lvl5pPr>
            <a:lvl6pPr marL="1163325" indent="-241995" algn="l" defTabSz="934451" rtl="0" eaLnBrk="1" fontAlgn="base" hangingPunct="1">
              <a:spcBef>
                <a:spcPct val="0"/>
              </a:spcBef>
              <a:spcAft>
                <a:spcPct val="40000"/>
              </a:spcAft>
              <a:buClr>
                <a:schemeClr val="hlink"/>
              </a:buClr>
              <a:buFont typeface="Arial" charset="0"/>
              <a:buChar char="−"/>
              <a:defRPr sz="900">
                <a:solidFill>
                  <a:schemeClr val="hlink"/>
                </a:solidFill>
                <a:latin typeface="+mn-lt"/>
                <a:cs typeface="+mn-cs"/>
              </a:defRPr>
            </a:lvl6pPr>
            <a:lvl7pPr marL="1583172" indent="-241995" algn="l" defTabSz="934451" rtl="0" eaLnBrk="1" fontAlgn="base" hangingPunct="1">
              <a:spcBef>
                <a:spcPct val="0"/>
              </a:spcBef>
              <a:spcAft>
                <a:spcPct val="40000"/>
              </a:spcAft>
              <a:buClr>
                <a:schemeClr val="hlink"/>
              </a:buClr>
              <a:buFont typeface="Arial" charset="0"/>
              <a:buChar char="−"/>
              <a:defRPr sz="900">
                <a:solidFill>
                  <a:schemeClr val="hlink"/>
                </a:solidFill>
                <a:latin typeface="+mn-lt"/>
                <a:cs typeface="+mn-cs"/>
              </a:defRPr>
            </a:lvl7pPr>
            <a:lvl8pPr marL="2003019" indent="-241995" algn="l" defTabSz="934451" rtl="0" eaLnBrk="1" fontAlgn="base" hangingPunct="1">
              <a:spcBef>
                <a:spcPct val="0"/>
              </a:spcBef>
              <a:spcAft>
                <a:spcPct val="40000"/>
              </a:spcAft>
              <a:buClr>
                <a:schemeClr val="hlink"/>
              </a:buClr>
              <a:buFont typeface="Arial" charset="0"/>
              <a:buChar char="−"/>
              <a:defRPr sz="900">
                <a:solidFill>
                  <a:schemeClr val="hlink"/>
                </a:solidFill>
                <a:latin typeface="+mn-lt"/>
                <a:cs typeface="+mn-cs"/>
              </a:defRPr>
            </a:lvl8pPr>
            <a:lvl9pPr marL="2422866" indent="-241995" algn="l" defTabSz="934451" rtl="0" eaLnBrk="1" fontAlgn="base" hangingPunct="1">
              <a:spcBef>
                <a:spcPct val="0"/>
              </a:spcBef>
              <a:spcAft>
                <a:spcPct val="40000"/>
              </a:spcAft>
              <a:buClr>
                <a:schemeClr val="hlink"/>
              </a:buClr>
              <a:buFont typeface="Arial" charset="0"/>
              <a:buChar char="−"/>
              <a:defRPr sz="900">
                <a:solidFill>
                  <a:schemeClr val="hlink"/>
                </a:solidFill>
                <a:latin typeface="+mn-lt"/>
                <a:cs typeface="+mn-cs"/>
              </a:defRPr>
            </a:lvl9pPr>
          </a:lstStyle>
          <a:p>
            <a:r>
              <a:rPr lang="en-GB" sz="1400" kern="0" dirty="0">
                <a:solidFill>
                  <a:srgbClr val="006480"/>
                </a:solidFill>
              </a:rPr>
              <a:t>Fictional use-case used as assessment for data engineers positions</a:t>
            </a:r>
          </a:p>
          <a:p>
            <a:r>
              <a:rPr lang="nl-NL" sz="1400" b="0" kern="0" dirty="0">
                <a:solidFill>
                  <a:srgbClr val="006480"/>
                </a:solidFill>
              </a:rPr>
              <a:t>November, 2023</a:t>
            </a:r>
          </a:p>
        </p:txBody>
      </p:sp>
      <p:sp>
        <p:nvSpPr>
          <p:cNvPr id="22" name="TextBox 21"/>
          <p:cNvSpPr txBox="1">
            <a:spLocks noChangeArrowheads="1"/>
          </p:cNvSpPr>
          <p:nvPr/>
        </p:nvSpPr>
        <p:spPr bwMode="white">
          <a:xfrm>
            <a:off x="511201" y="2505692"/>
            <a:ext cx="4156756" cy="329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0" bIns="36624" numCol="1" anchor="t" anchorCtr="0" compatLnSpc="1">
            <a:prstTxWarp prst="textNoShape">
              <a:avLst/>
            </a:prstTxWarp>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19847" algn="l" rtl="0" fontAlgn="base">
              <a:spcBef>
                <a:spcPct val="0"/>
              </a:spcBef>
              <a:spcAft>
                <a:spcPct val="0"/>
              </a:spcAft>
              <a:defRPr kern="1200">
                <a:solidFill>
                  <a:schemeClr val="tx1"/>
                </a:solidFill>
                <a:latin typeface="Arial" charset="0"/>
                <a:ea typeface="+mn-ea"/>
                <a:cs typeface="Arial" charset="0"/>
              </a:defRPr>
            </a:lvl2pPr>
            <a:lvl3pPr marL="839694" algn="l" rtl="0" fontAlgn="base">
              <a:spcBef>
                <a:spcPct val="0"/>
              </a:spcBef>
              <a:spcAft>
                <a:spcPct val="0"/>
              </a:spcAft>
              <a:defRPr kern="1200">
                <a:solidFill>
                  <a:schemeClr val="tx1"/>
                </a:solidFill>
                <a:latin typeface="Arial" charset="0"/>
                <a:ea typeface="+mn-ea"/>
                <a:cs typeface="Arial" charset="0"/>
              </a:defRPr>
            </a:lvl3pPr>
            <a:lvl4pPr marL="1259540" algn="l" rtl="0" fontAlgn="base">
              <a:spcBef>
                <a:spcPct val="0"/>
              </a:spcBef>
              <a:spcAft>
                <a:spcPct val="0"/>
              </a:spcAft>
              <a:defRPr kern="1200">
                <a:solidFill>
                  <a:schemeClr val="tx1"/>
                </a:solidFill>
                <a:latin typeface="Arial" charset="0"/>
                <a:ea typeface="+mn-ea"/>
                <a:cs typeface="Arial" charset="0"/>
              </a:defRPr>
            </a:lvl4pPr>
            <a:lvl5pPr marL="1679387" algn="l" rtl="0" fontAlgn="base">
              <a:spcBef>
                <a:spcPct val="0"/>
              </a:spcBef>
              <a:spcAft>
                <a:spcPct val="0"/>
              </a:spcAft>
              <a:defRPr kern="1200">
                <a:solidFill>
                  <a:schemeClr val="tx1"/>
                </a:solidFill>
                <a:latin typeface="Arial" charset="0"/>
                <a:ea typeface="+mn-ea"/>
                <a:cs typeface="Arial" charset="0"/>
              </a:defRPr>
            </a:lvl5pPr>
            <a:lvl6pPr marL="2099234" algn="l" defTabSz="839694" rtl="0" eaLnBrk="1" latinLnBrk="0" hangingPunct="1">
              <a:defRPr kern="1200">
                <a:solidFill>
                  <a:schemeClr val="tx1"/>
                </a:solidFill>
                <a:latin typeface="Arial" charset="0"/>
                <a:ea typeface="+mn-ea"/>
                <a:cs typeface="Arial" charset="0"/>
              </a:defRPr>
            </a:lvl6pPr>
            <a:lvl7pPr marL="2519081" algn="l" defTabSz="839694" rtl="0" eaLnBrk="1" latinLnBrk="0" hangingPunct="1">
              <a:defRPr kern="1200">
                <a:solidFill>
                  <a:schemeClr val="tx1"/>
                </a:solidFill>
                <a:latin typeface="Arial" charset="0"/>
                <a:ea typeface="+mn-ea"/>
                <a:cs typeface="Arial" charset="0"/>
              </a:defRPr>
            </a:lvl7pPr>
            <a:lvl8pPr marL="2938927" algn="l" defTabSz="839694" rtl="0" eaLnBrk="1" latinLnBrk="0" hangingPunct="1">
              <a:defRPr kern="1200">
                <a:solidFill>
                  <a:schemeClr val="tx1"/>
                </a:solidFill>
                <a:latin typeface="Arial" charset="0"/>
                <a:ea typeface="+mn-ea"/>
                <a:cs typeface="Arial" charset="0"/>
              </a:defRPr>
            </a:lvl8pPr>
            <a:lvl9pPr marL="3358774" algn="l" defTabSz="839694" rtl="0" eaLnBrk="1" latinLnBrk="0" hangingPunct="1">
              <a:defRPr kern="1200">
                <a:solidFill>
                  <a:schemeClr val="tx1"/>
                </a:solidFill>
                <a:latin typeface="Arial" charset="0"/>
                <a:ea typeface="+mn-ea"/>
                <a:cs typeface="Arial" charset="0"/>
              </a:defRPr>
            </a:lvl9pPr>
          </a:lstStyle>
          <a:p>
            <a:r>
              <a:rPr lang="nl-NL" sz="1500" kern="0" dirty="0">
                <a:solidFill>
                  <a:schemeClr val="bg1"/>
                </a:solidFill>
                <a:latin typeface="Arial"/>
                <a:cs typeface="Arial"/>
              </a:rPr>
              <a:t>Corporate </a:t>
            </a:r>
            <a:r>
              <a:rPr lang="en-GB" sz="1500" kern="0" dirty="0">
                <a:solidFill>
                  <a:schemeClr val="bg1"/>
                </a:solidFill>
                <a:latin typeface="Arial"/>
                <a:cs typeface="Arial"/>
              </a:rPr>
              <a:t>Credits</a:t>
            </a:r>
          </a:p>
        </p:txBody>
      </p:sp>
    </p:spTree>
    <p:extLst>
      <p:ext uri="{BB962C8B-B14F-4D97-AF65-F5344CB8AC3E}">
        <p14:creationId xmlns:p14="http://schemas.microsoft.com/office/powerpoint/2010/main" val="17853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6D91-05DD-8347-686B-3BFEAF5F9F3A}"/>
              </a:ext>
            </a:extLst>
          </p:cNvPr>
          <p:cNvSpPr>
            <a:spLocks noGrp="1"/>
          </p:cNvSpPr>
          <p:nvPr>
            <p:ph type="title"/>
          </p:nvPr>
        </p:nvSpPr>
        <p:spPr/>
        <p:txBody>
          <a:bodyPr/>
          <a:lstStyle/>
          <a:p>
            <a:r>
              <a:rPr lang="en-NL" dirty="0"/>
              <a:t>Use case description and motivation</a:t>
            </a:r>
          </a:p>
        </p:txBody>
      </p:sp>
      <p:sp>
        <p:nvSpPr>
          <p:cNvPr id="4" name="Slide Number Placeholder 3">
            <a:extLst>
              <a:ext uri="{FF2B5EF4-FFF2-40B4-BE49-F238E27FC236}">
                <a16:creationId xmlns:a16="http://schemas.microsoft.com/office/drawing/2014/main" id="{1EF512DD-C5A5-659E-7210-C1F2B1372446}"/>
              </a:ext>
            </a:extLst>
          </p:cNvPr>
          <p:cNvSpPr>
            <a:spLocks noGrp="1"/>
          </p:cNvSpPr>
          <p:nvPr>
            <p:ph type="sldNum" sz="quarter" idx="10"/>
          </p:nvPr>
        </p:nvSpPr>
        <p:spPr/>
        <p:txBody>
          <a:bodyPr/>
          <a:lstStyle/>
          <a:p>
            <a:fld id="{C23ADB4E-9B09-45A2-A801-D3601615BFC8}" type="slidenum">
              <a:rPr lang="nl-NL" smtClean="0"/>
              <a:pPr/>
              <a:t>2</a:t>
            </a:fld>
            <a:endParaRPr lang="nl-NL" dirty="0"/>
          </a:p>
        </p:txBody>
      </p:sp>
      <p:sp>
        <p:nvSpPr>
          <p:cNvPr id="5" name="Text Placeholder 4">
            <a:extLst>
              <a:ext uri="{FF2B5EF4-FFF2-40B4-BE49-F238E27FC236}">
                <a16:creationId xmlns:a16="http://schemas.microsoft.com/office/drawing/2014/main" id="{BAEC4123-FD5D-952A-849A-6AC68B013D48}"/>
              </a:ext>
            </a:extLst>
          </p:cNvPr>
          <p:cNvSpPr>
            <a:spLocks noGrp="1"/>
          </p:cNvSpPr>
          <p:nvPr>
            <p:ph type="body" sz="quarter" idx="12"/>
          </p:nvPr>
        </p:nvSpPr>
        <p:spPr/>
        <p:txBody>
          <a:bodyPr/>
          <a:lstStyle/>
          <a:p>
            <a:endParaRPr lang="en-NL"/>
          </a:p>
        </p:txBody>
      </p:sp>
      <p:sp>
        <p:nvSpPr>
          <p:cNvPr id="6" name="TextBox 5">
            <a:extLst>
              <a:ext uri="{FF2B5EF4-FFF2-40B4-BE49-F238E27FC236}">
                <a16:creationId xmlns:a16="http://schemas.microsoft.com/office/drawing/2014/main" id="{DF4B1BDF-4CD8-C80D-AB45-9446B14CB687}"/>
              </a:ext>
            </a:extLst>
          </p:cNvPr>
          <p:cNvSpPr txBox="1"/>
          <p:nvPr/>
        </p:nvSpPr>
        <p:spPr>
          <a:xfrm>
            <a:off x="727364" y="1381991"/>
            <a:ext cx="8707581" cy="4801314"/>
          </a:xfrm>
          <a:prstGeom prst="rect">
            <a:avLst/>
          </a:prstGeom>
          <a:noFill/>
        </p:spPr>
        <p:txBody>
          <a:bodyPr wrap="square" rtlCol="0">
            <a:spAutoFit/>
          </a:bodyPr>
          <a:lstStyle/>
          <a:p>
            <a:r>
              <a:rPr lang="en-NL" b="1" dirty="0">
                <a:solidFill>
                  <a:schemeClr val="bg2"/>
                </a:solidFill>
              </a:rPr>
              <a:t>Facts</a:t>
            </a:r>
          </a:p>
          <a:p>
            <a:endParaRPr lang="en-NL" b="1" dirty="0">
              <a:solidFill>
                <a:schemeClr val="bg2"/>
              </a:solidFill>
            </a:endParaRPr>
          </a:p>
          <a:p>
            <a:pPr marL="285750" indent="-285750">
              <a:buFont typeface="Arial" panose="020B0604020202020204" pitchFamily="34" charset="0"/>
              <a:buChar char="•"/>
            </a:pPr>
            <a:r>
              <a:rPr lang="en-NL" dirty="0">
                <a:solidFill>
                  <a:schemeClr val="accent2"/>
                </a:solidFill>
              </a:rPr>
              <a:t>A number of steps needs to be completed when lending a credit:</a:t>
            </a:r>
          </a:p>
          <a:p>
            <a:pPr marL="705597" lvl="1" indent="-285750">
              <a:buFont typeface="Courier New" panose="02070309020205020404" pitchFamily="49" charset="0"/>
              <a:buChar char="o"/>
            </a:pPr>
            <a:r>
              <a:rPr lang="en-NL" dirty="0">
                <a:solidFill>
                  <a:schemeClr val="accent2"/>
                </a:solidFill>
              </a:rPr>
              <a:t>Credit scoring (subjective and/or statistical)</a:t>
            </a:r>
          </a:p>
          <a:p>
            <a:pPr marL="705597" lvl="1" indent="-285750">
              <a:buFont typeface="Courier New" panose="02070309020205020404" pitchFamily="49" charset="0"/>
              <a:buChar char="o"/>
            </a:pPr>
            <a:r>
              <a:rPr lang="en-NL" dirty="0">
                <a:solidFill>
                  <a:schemeClr val="accent2"/>
                </a:solidFill>
              </a:rPr>
              <a:t>Financial assessment</a:t>
            </a:r>
          </a:p>
          <a:p>
            <a:pPr marL="705597" lvl="1" indent="-285750">
              <a:buFont typeface="Courier New" panose="02070309020205020404" pitchFamily="49" charset="0"/>
              <a:buChar char="o"/>
            </a:pPr>
            <a:r>
              <a:rPr lang="en-NL" dirty="0">
                <a:solidFill>
                  <a:schemeClr val="accent2"/>
                </a:solidFill>
              </a:rPr>
              <a:t>Risk assessment</a:t>
            </a:r>
          </a:p>
          <a:p>
            <a:pPr marL="705597" lvl="1" indent="-285750">
              <a:buFont typeface="Courier New" panose="02070309020205020404" pitchFamily="49" charset="0"/>
              <a:buChar char="o"/>
            </a:pPr>
            <a:r>
              <a:rPr lang="en-NL" dirty="0">
                <a:solidFill>
                  <a:schemeClr val="accent2"/>
                </a:solidFill>
              </a:rPr>
              <a:t>Defaulter reporting</a:t>
            </a:r>
          </a:p>
          <a:p>
            <a:pPr marL="285750" indent="-285750">
              <a:buFont typeface="Arial" panose="020B0604020202020204" pitchFamily="34" charset="0"/>
              <a:buChar char="•"/>
            </a:pPr>
            <a:r>
              <a:rPr lang="en-NL" dirty="0">
                <a:solidFill>
                  <a:schemeClr val="accent2"/>
                </a:solidFill>
              </a:rPr>
              <a:t>This process is critical in order to safeguard the wellbeing of lenders and debtors</a:t>
            </a:r>
          </a:p>
          <a:p>
            <a:pPr marL="285750" indent="-285750">
              <a:buFont typeface="Arial" panose="020B0604020202020204" pitchFamily="34" charset="0"/>
              <a:buChar char="•"/>
            </a:pPr>
            <a:r>
              <a:rPr lang="en-NL" dirty="0">
                <a:solidFill>
                  <a:schemeClr val="accent2"/>
                </a:solidFill>
              </a:rPr>
              <a:t>This process normally requires the intervension of many different experts to guarantee a high-quality result</a:t>
            </a:r>
          </a:p>
          <a:p>
            <a:endParaRPr lang="en-NL" dirty="0">
              <a:solidFill>
                <a:schemeClr val="accent2"/>
              </a:solidFill>
            </a:endParaRPr>
          </a:p>
          <a:p>
            <a:r>
              <a:rPr lang="en-NL" b="1" dirty="0">
                <a:solidFill>
                  <a:schemeClr val="bg2"/>
                </a:solidFill>
              </a:rPr>
              <a:t>Goal</a:t>
            </a:r>
          </a:p>
          <a:p>
            <a:endParaRPr lang="en-NL" dirty="0">
              <a:solidFill>
                <a:schemeClr val="accent2"/>
              </a:solidFill>
            </a:endParaRPr>
          </a:p>
          <a:p>
            <a:pPr marL="285750" indent="-285750">
              <a:buFont typeface="Arial" panose="020B0604020202020204" pitchFamily="34" charset="0"/>
              <a:buChar char="•"/>
            </a:pPr>
            <a:r>
              <a:rPr lang="en-NL" dirty="0">
                <a:solidFill>
                  <a:schemeClr val="accent2"/>
                </a:solidFill>
              </a:rPr>
              <a:t>Facilitate the lending process by collecting and transforming relevant data</a:t>
            </a:r>
          </a:p>
          <a:p>
            <a:pPr marL="285750" indent="-285750">
              <a:buFont typeface="Arial" panose="020B0604020202020204" pitchFamily="34" charset="0"/>
              <a:buChar char="•"/>
            </a:pPr>
            <a:r>
              <a:rPr lang="en-NL" dirty="0">
                <a:solidFill>
                  <a:schemeClr val="accent2"/>
                </a:solidFill>
              </a:rPr>
              <a:t>Use data sources to advise or automate parts of the process</a:t>
            </a:r>
          </a:p>
          <a:p>
            <a:pPr marL="285750" indent="-285750">
              <a:buFont typeface="Arial" panose="020B0604020202020204" pitchFamily="34" charset="0"/>
              <a:buChar char="•"/>
            </a:pPr>
            <a:r>
              <a:rPr lang="en-NL" dirty="0">
                <a:solidFill>
                  <a:schemeClr val="accent2"/>
                </a:solidFill>
              </a:rPr>
              <a:t>Reduce credits processing time and increase the quality of the process</a:t>
            </a:r>
          </a:p>
          <a:p>
            <a:pPr marL="285750" indent="-285750">
              <a:buFont typeface="Courier New" panose="02070309020205020404" pitchFamily="49" charset="0"/>
              <a:buChar char="o"/>
            </a:pPr>
            <a:endParaRPr lang="en-NL" dirty="0"/>
          </a:p>
        </p:txBody>
      </p:sp>
    </p:spTree>
    <p:extLst>
      <p:ext uri="{BB962C8B-B14F-4D97-AF65-F5344CB8AC3E}">
        <p14:creationId xmlns:p14="http://schemas.microsoft.com/office/powerpoint/2010/main" val="192947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6D91-05DD-8347-686B-3BFEAF5F9F3A}"/>
              </a:ext>
            </a:extLst>
          </p:cNvPr>
          <p:cNvSpPr>
            <a:spLocks noGrp="1"/>
          </p:cNvSpPr>
          <p:nvPr>
            <p:ph type="title"/>
          </p:nvPr>
        </p:nvSpPr>
        <p:spPr/>
        <p:txBody>
          <a:bodyPr/>
          <a:lstStyle/>
          <a:p>
            <a:r>
              <a:rPr lang="en-NL" dirty="0"/>
              <a:t>The Product</a:t>
            </a:r>
          </a:p>
        </p:txBody>
      </p:sp>
      <p:sp>
        <p:nvSpPr>
          <p:cNvPr id="3" name="Content Placeholder 2">
            <a:extLst>
              <a:ext uri="{FF2B5EF4-FFF2-40B4-BE49-F238E27FC236}">
                <a16:creationId xmlns:a16="http://schemas.microsoft.com/office/drawing/2014/main" id="{7D0760EC-D72B-8589-9287-8B53DE4CF7BE}"/>
              </a:ext>
            </a:extLst>
          </p:cNvPr>
          <p:cNvSpPr>
            <a:spLocks noGrp="1"/>
          </p:cNvSpPr>
          <p:nvPr>
            <p:ph idx="1"/>
          </p:nvPr>
        </p:nvSpPr>
        <p:spPr/>
        <p:txBody>
          <a:bodyPr/>
          <a:lstStyle/>
          <a:p>
            <a:r>
              <a:rPr lang="en-NL" dirty="0"/>
              <a:t>What and how?</a:t>
            </a:r>
          </a:p>
        </p:txBody>
      </p:sp>
      <p:sp>
        <p:nvSpPr>
          <p:cNvPr id="4" name="Slide Number Placeholder 3">
            <a:extLst>
              <a:ext uri="{FF2B5EF4-FFF2-40B4-BE49-F238E27FC236}">
                <a16:creationId xmlns:a16="http://schemas.microsoft.com/office/drawing/2014/main" id="{1EF512DD-C5A5-659E-7210-C1F2B1372446}"/>
              </a:ext>
            </a:extLst>
          </p:cNvPr>
          <p:cNvSpPr>
            <a:spLocks noGrp="1"/>
          </p:cNvSpPr>
          <p:nvPr>
            <p:ph type="sldNum" sz="quarter" idx="10"/>
          </p:nvPr>
        </p:nvSpPr>
        <p:spPr/>
        <p:txBody>
          <a:bodyPr/>
          <a:lstStyle/>
          <a:p>
            <a:fld id="{C23ADB4E-9B09-45A2-A801-D3601615BFC8}" type="slidenum">
              <a:rPr lang="nl-NL" smtClean="0"/>
              <a:pPr/>
              <a:t>3</a:t>
            </a:fld>
            <a:endParaRPr lang="nl-NL" dirty="0"/>
          </a:p>
        </p:txBody>
      </p:sp>
      <p:sp>
        <p:nvSpPr>
          <p:cNvPr id="5" name="Text Placeholder 4">
            <a:extLst>
              <a:ext uri="{FF2B5EF4-FFF2-40B4-BE49-F238E27FC236}">
                <a16:creationId xmlns:a16="http://schemas.microsoft.com/office/drawing/2014/main" id="{BAEC4123-FD5D-952A-849A-6AC68B013D48}"/>
              </a:ext>
            </a:extLst>
          </p:cNvPr>
          <p:cNvSpPr>
            <a:spLocks noGrp="1"/>
          </p:cNvSpPr>
          <p:nvPr>
            <p:ph type="body" sz="quarter" idx="12"/>
          </p:nvPr>
        </p:nvSpPr>
        <p:spPr/>
        <p:txBody>
          <a:bodyPr/>
          <a:lstStyle/>
          <a:p>
            <a:endParaRPr lang="en-NL"/>
          </a:p>
        </p:txBody>
      </p:sp>
      <p:sp>
        <p:nvSpPr>
          <p:cNvPr id="6" name="TextBox 5">
            <a:extLst>
              <a:ext uri="{FF2B5EF4-FFF2-40B4-BE49-F238E27FC236}">
                <a16:creationId xmlns:a16="http://schemas.microsoft.com/office/drawing/2014/main" id="{DF4B1BDF-4CD8-C80D-AB45-9446B14CB687}"/>
              </a:ext>
            </a:extLst>
          </p:cNvPr>
          <p:cNvSpPr txBox="1"/>
          <p:nvPr/>
        </p:nvSpPr>
        <p:spPr>
          <a:xfrm>
            <a:off x="727364" y="1381991"/>
            <a:ext cx="8707581" cy="3877985"/>
          </a:xfrm>
          <a:prstGeom prst="rect">
            <a:avLst/>
          </a:prstGeom>
          <a:noFill/>
        </p:spPr>
        <p:txBody>
          <a:bodyPr wrap="square" rtlCol="0">
            <a:spAutoFit/>
          </a:bodyPr>
          <a:lstStyle/>
          <a:p>
            <a:r>
              <a:rPr lang="en-NL" sz="2400" b="1" dirty="0">
                <a:solidFill>
                  <a:schemeClr val="bg2"/>
                </a:solidFill>
              </a:rPr>
              <a:t>Credit Lending Product</a:t>
            </a:r>
          </a:p>
          <a:p>
            <a:endParaRPr lang="en-NL" sz="2400" b="1" dirty="0">
              <a:solidFill>
                <a:schemeClr val="bg2"/>
              </a:solidFill>
            </a:endParaRPr>
          </a:p>
          <a:p>
            <a:pPr marL="285750" indent="-285750">
              <a:buFont typeface="Arial" panose="020B0604020202020204" pitchFamily="34" charset="0"/>
              <a:buChar char="•"/>
            </a:pPr>
            <a:r>
              <a:rPr lang="en-NL" dirty="0">
                <a:solidFill>
                  <a:schemeClr val="accent2"/>
                </a:solidFill>
              </a:rPr>
              <a:t>The product’s main focus is to ingest data from different sources (internals and externals) assess the quality of the data and to curate or integrate the data based on business rules created in one standard file format (json, excel, etc.) following a fixed template.</a:t>
            </a:r>
          </a:p>
          <a:p>
            <a:pPr marL="285750" indent="-285750">
              <a:buFont typeface="Arial" panose="020B0604020202020204" pitchFamily="34" charset="0"/>
              <a:buChar char="•"/>
            </a:pPr>
            <a:r>
              <a:rPr lang="en-NL" dirty="0">
                <a:solidFill>
                  <a:schemeClr val="accent2"/>
                </a:solidFill>
              </a:rPr>
              <a:t>Curated|Integrated data is then made available for Analytical services that can consume them and create basic and advanced analytics reports</a:t>
            </a:r>
          </a:p>
          <a:p>
            <a:pPr marL="705597" lvl="1" indent="-285750">
              <a:buFont typeface="Courier New" panose="02070309020205020404" pitchFamily="49" charset="0"/>
              <a:buChar char="o"/>
            </a:pPr>
            <a:r>
              <a:rPr lang="en-NL" dirty="0">
                <a:solidFill>
                  <a:schemeClr val="accent2"/>
                </a:solidFill>
              </a:rPr>
              <a:t>Basic analytics examples: dashboards that report: client payments during the loan duration, delayed customers, market loan tendency, etc.</a:t>
            </a:r>
          </a:p>
          <a:p>
            <a:pPr marL="705597" lvl="1" indent="-285750">
              <a:buFont typeface="Courier New" panose="02070309020205020404" pitchFamily="49" charset="0"/>
              <a:buChar char="o"/>
            </a:pPr>
            <a:r>
              <a:rPr lang="en-NL" dirty="0">
                <a:solidFill>
                  <a:schemeClr val="accent2"/>
                </a:solidFill>
              </a:rPr>
              <a:t>Advanced analytics: ML modules that: cluster clients with similar profiles, prediction of default, suggest suitable products for customers, suggest re-financing options to customers, etc. </a:t>
            </a:r>
          </a:p>
        </p:txBody>
      </p:sp>
    </p:spTree>
    <p:extLst>
      <p:ext uri="{BB962C8B-B14F-4D97-AF65-F5344CB8AC3E}">
        <p14:creationId xmlns:p14="http://schemas.microsoft.com/office/powerpoint/2010/main" val="74668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6D91-05DD-8347-686B-3BFEAF5F9F3A}"/>
              </a:ext>
            </a:extLst>
          </p:cNvPr>
          <p:cNvSpPr>
            <a:spLocks noGrp="1"/>
          </p:cNvSpPr>
          <p:nvPr>
            <p:ph type="title"/>
          </p:nvPr>
        </p:nvSpPr>
        <p:spPr/>
        <p:txBody>
          <a:bodyPr/>
          <a:lstStyle/>
          <a:p>
            <a:r>
              <a:rPr lang="en-NL" dirty="0"/>
              <a:t>How data looks like?</a:t>
            </a:r>
          </a:p>
        </p:txBody>
      </p:sp>
      <p:sp>
        <p:nvSpPr>
          <p:cNvPr id="3" name="Content Placeholder 2">
            <a:extLst>
              <a:ext uri="{FF2B5EF4-FFF2-40B4-BE49-F238E27FC236}">
                <a16:creationId xmlns:a16="http://schemas.microsoft.com/office/drawing/2014/main" id="{7D0760EC-D72B-8589-9287-8B53DE4CF7BE}"/>
              </a:ext>
            </a:extLst>
          </p:cNvPr>
          <p:cNvSpPr>
            <a:spLocks noGrp="1"/>
          </p:cNvSpPr>
          <p:nvPr>
            <p:ph idx="1"/>
          </p:nvPr>
        </p:nvSpPr>
        <p:spPr>
          <a:xfrm>
            <a:off x="511200" y="844710"/>
            <a:ext cx="9002082" cy="682753"/>
          </a:xfrm>
        </p:spPr>
        <p:txBody>
          <a:bodyPr/>
          <a:lstStyle/>
          <a:p>
            <a:r>
              <a:rPr lang="en-US" sz="1400" i="1" dirty="0"/>
              <a:t>The product would target the following main entities; how they are collected, processed, stored and analyzed; how they would be used to improve the Credit Lending product:</a:t>
            </a:r>
          </a:p>
          <a:p>
            <a:r>
              <a:rPr lang="en-NL" dirty="0"/>
              <a:t> </a:t>
            </a:r>
          </a:p>
        </p:txBody>
      </p:sp>
      <p:sp>
        <p:nvSpPr>
          <p:cNvPr id="4" name="Slide Number Placeholder 3">
            <a:extLst>
              <a:ext uri="{FF2B5EF4-FFF2-40B4-BE49-F238E27FC236}">
                <a16:creationId xmlns:a16="http://schemas.microsoft.com/office/drawing/2014/main" id="{1EF512DD-C5A5-659E-7210-C1F2B1372446}"/>
              </a:ext>
            </a:extLst>
          </p:cNvPr>
          <p:cNvSpPr>
            <a:spLocks noGrp="1"/>
          </p:cNvSpPr>
          <p:nvPr>
            <p:ph type="sldNum" sz="quarter" idx="10"/>
          </p:nvPr>
        </p:nvSpPr>
        <p:spPr/>
        <p:txBody>
          <a:bodyPr/>
          <a:lstStyle/>
          <a:p>
            <a:fld id="{C23ADB4E-9B09-45A2-A801-D3601615BFC8}" type="slidenum">
              <a:rPr lang="nl-NL" smtClean="0"/>
              <a:pPr/>
              <a:t>4</a:t>
            </a:fld>
            <a:endParaRPr lang="nl-NL" dirty="0"/>
          </a:p>
        </p:txBody>
      </p:sp>
      <p:sp>
        <p:nvSpPr>
          <p:cNvPr id="5" name="Text Placeholder 4">
            <a:extLst>
              <a:ext uri="{FF2B5EF4-FFF2-40B4-BE49-F238E27FC236}">
                <a16:creationId xmlns:a16="http://schemas.microsoft.com/office/drawing/2014/main" id="{BAEC4123-FD5D-952A-849A-6AC68B013D48}"/>
              </a:ext>
            </a:extLst>
          </p:cNvPr>
          <p:cNvSpPr>
            <a:spLocks noGrp="1"/>
          </p:cNvSpPr>
          <p:nvPr>
            <p:ph type="body" sz="quarter" idx="12"/>
          </p:nvPr>
        </p:nvSpPr>
        <p:spPr/>
        <p:txBody>
          <a:bodyPr/>
          <a:lstStyle/>
          <a:p>
            <a:endParaRPr lang="en-NL"/>
          </a:p>
        </p:txBody>
      </p:sp>
      <p:sp>
        <p:nvSpPr>
          <p:cNvPr id="6" name="TextBox 5">
            <a:extLst>
              <a:ext uri="{FF2B5EF4-FFF2-40B4-BE49-F238E27FC236}">
                <a16:creationId xmlns:a16="http://schemas.microsoft.com/office/drawing/2014/main" id="{DF4B1BDF-4CD8-C80D-AB45-9446B14CB687}"/>
              </a:ext>
            </a:extLst>
          </p:cNvPr>
          <p:cNvSpPr txBox="1"/>
          <p:nvPr/>
        </p:nvSpPr>
        <p:spPr>
          <a:xfrm>
            <a:off x="805701" y="1859339"/>
            <a:ext cx="8707581" cy="2308324"/>
          </a:xfrm>
          <a:prstGeom prst="rect">
            <a:avLst/>
          </a:prstGeom>
          <a:noFill/>
        </p:spPr>
        <p:txBody>
          <a:bodyPr wrap="square" rtlCol="0">
            <a:spAutoFit/>
          </a:bodyPr>
          <a:lstStyle/>
          <a:p>
            <a:pPr marL="285750" indent="-285750">
              <a:buFont typeface="Arial" panose="020B0604020202020204" pitchFamily="34" charset="0"/>
              <a:buChar char="•"/>
            </a:pPr>
            <a:r>
              <a:rPr lang="en-NL" dirty="0">
                <a:solidFill>
                  <a:schemeClr val="accent2"/>
                </a:solidFill>
              </a:rPr>
              <a:t>Clients</a:t>
            </a:r>
          </a:p>
          <a:p>
            <a:pPr marL="705597" lvl="1" indent="-285750">
              <a:buFont typeface="Courier New" panose="02070309020205020404" pitchFamily="49" charset="0"/>
              <a:buChar char="o"/>
            </a:pPr>
            <a:r>
              <a:rPr lang="en-NL" dirty="0">
                <a:solidFill>
                  <a:schemeClr val="accent2"/>
                </a:solidFill>
              </a:rPr>
              <a:t>Profile | Address | Corporate Information | etc.</a:t>
            </a:r>
          </a:p>
          <a:p>
            <a:pPr marL="285750" indent="-285750">
              <a:buFont typeface="Arial" panose="020B0604020202020204" pitchFamily="34" charset="0"/>
              <a:buChar char="•"/>
            </a:pPr>
            <a:r>
              <a:rPr lang="en-NL" dirty="0">
                <a:solidFill>
                  <a:schemeClr val="accent2"/>
                </a:solidFill>
              </a:rPr>
              <a:t>Collaterals</a:t>
            </a:r>
          </a:p>
          <a:p>
            <a:pPr marL="705597" lvl="1" indent="-285750">
              <a:buFont typeface="Courier New" panose="02070309020205020404" pitchFamily="49" charset="0"/>
              <a:buChar char="o"/>
            </a:pPr>
            <a:r>
              <a:rPr lang="en-NL" dirty="0">
                <a:solidFill>
                  <a:schemeClr val="accent2"/>
                </a:solidFill>
              </a:rPr>
              <a:t>Savings | Cars | Stocks | etc.</a:t>
            </a:r>
          </a:p>
          <a:p>
            <a:pPr marL="285750" indent="-285750">
              <a:buFont typeface="Arial" panose="020B0604020202020204" pitchFamily="34" charset="0"/>
              <a:buChar char="•"/>
            </a:pPr>
            <a:r>
              <a:rPr lang="en-NL" dirty="0">
                <a:solidFill>
                  <a:schemeClr val="accent2"/>
                </a:solidFill>
              </a:rPr>
              <a:t>Credits</a:t>
            </a:r>
          </a:p>
          <a:p>
            <a:pPr marL="705597" lvl="1" indent="-285750">
              <a:buFont typeface="Courier New" panose="02070309020205020404" pitchFamily="49" charset="0"/>
              <a:buChar char="o"/>
            </a:pPr>
            <a:r>
              <a:rPr lang="en-NL" dirty="0">
                <a:solidFill>
                  <a:schemeClr val="accent2"/>
                </a:solidFill>
              </a:rPr>
              <a:t>Amounts | Payments info | Balance | etc.</a:t>
            </a:r>
          </a:p>
          <a:p>
            <a:pPr marL="285750" indent="-285750">
              <a:buFont typeface="Arial" panose="020B0604020202020204" pitchFamily="34" charset="0"/>
              <a:buChar char="•"/>
            </a:pPr>
            <a:r>
              <a:rPr lang="en-NL" dirty="0">
                <a:solidFill>
                  <a:schemeClr val="accent2"/>
                </a:solidFill>
              </a:rPr>
              <a:t>Market information</a:t>
            </a:r>
          </a:p>
          <a:p>
            <a:pPr marL="705597" lvl="1" indent="-285750">
              <a:buFont typeface="Courier New" panose="02070309020205020404" pitchFamily="49" charset="0"/>
              <a:buChar char="o"/>
            </a:pPr>
            <a:r>
              <a:rPr lang="en-NL" dirty="0">
                <a:solidFill>
                  <a:schemeClr val="accent2"/>
                </a:solidFill>
              </a:rPr>
              <a:t>Stock prices | Live acquisitions | News | etc.</a:t>
            </a:r>
          </a:p>
        </p:txBody>
      </p:sp>
      <p:sp>
        <p:nvSpPr>
          <p:cNvPr id="7" name="TextBox 6">
            <a:extLst>
              <a:ext uri="{FF2B5EF4-FFF2-40B4-BE49-F238E27FC236}">
                <a16:creationId xmlns:a16="http://schemas.microsoft.com/office/drawing/2014/main" id="{3D035378-A8D3-58D2-C18E-A9ADD5045DCF}"/>
              </a:ext>
            </a:extLst>
          </p:cNvPr>
          <p:cNvSpPr txBox="1"/>
          <p:nvPr/>
        </p:nvSpPr>
        <p:spPr>
          <a:xfrm>
            <a:off x="511200" y="5751680"/>
            <a:ext cx="9822873" cy="523220"/>
          </a:xfrm>
          <a:prstGeom prst="rect">
            <a:avLst/>
          </a:prstGeom>
          <a:noFill/>
        </p:spPr>
        <p:txBody>
          <a:bodyPr wrap="square" rtlCol="0">
            <a:spAutoFit/>
          </a:bodyPr>
          <a:lstStyle/>
          <a:p>
            <a:r>
              <a:rPr lang="en-NL" sz="1400" b="1" dirty="0">
                <a:solidFill>
                  <a:schemeClr val="accent2"/>
                </a:solidFill>
              </a:rPr>
              <a:t>Note</a:t>
            </a:r>
            <a:r>
              <a:rPr lang="en-NL" sz="1400" dirty="0">
                <a:solidFill>
                  <a:schemeClr val="accent2"/>
                </a:solidFill>
              </a:rPr>
              <a:t>: Consider that the data in each </a:t>
            </a:r>
            <a:r>
              <a:rPr lang="en-NL" sz="1400" b="1" dirty="0">
                <a:solidFill>
                  <a:schemeClr val="accent2"/>
                </a:solidFill>
              </a:rPr>
              <a:t>group</a:t>
            </a:r>
            <a:r>
              <a:rPr lang="en-NL" sz="1400" dirty="0">
                <a:solidFill>
                  <a:schemeClr val="accent2"/>
                </a:solidFill>
              </a:rPr>
              <a:t> can be present in multiple systems, tables and we can have structured, unstructured and semi-structured data. </a:t>
            </a:r>
          </a:p>
        </p:txBody>
      </p:sp>
    </p:spTree>
    <p:extLst>
      <p:ext uri="{BB962C8B-B14F-4D97-AF65-F5344CB8AC3E}">
        <p14:creationId xmlns:p14="http://schemas.microsoft.com/office/powerpoint/2010/main" val="67469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6D91-05DD-8347-686B-3BFEAF5F9F3A}"/>
              </a:ext>
            </a:extLst>
          </p:cNvPr>
          <p:cNvSpPr>
            <a:spLocks noGrp="1"/>
          </p:cNvSpPr>
          <p:nvPr>
            <p:ph type="title"/>
          </p:nvPr>
        </p:nvSpPr>
        <p:spPr/>
        <p:txBody>
          <a:bodyPr/>
          <a:lstStyle/>
          <a:p>
            <a:r>
              <a:rPr lang="en-NL" dirty="0"/>
              <a:t>Assignment description</a:t>
            </a:r>
          </a:p>
        </p:txBody>
      </p:sp>
      <p:sp>
        <p:nvSpPr>
          <p:cNvPr id="3" name="Content Placeholder 2">
            <a:extLst>
              <a:ext uri="{FF2B5EF4-FFF2-40B4-BE49-F238E27FC236}">
                <a16:creationId xmlns:a16="http://schemas.microsoft.com/office/drawing/2014/main" id="{7D0760EC-D72B-8589-9287-8B53DE4CF7BE}"/>
              </a:ext>
            </a:extLst>
          </p:cNvPr>
          <p:cNvSpPr>
            <a:spLocks noGrp="1"/>
          </p:cNvSpPr>
          <p:nvPr>
            <p:ph idx="1"/>
          </p:nvPr>
        </p:nvSpPr>
        <p:spPr/>
        <p:txBody>
          <a:bodyPr/>
          <a:lstStyle/>
          <a:p>
            <a:r>
              <a:rPr lang="en-NL" dirty="0"/>
              <a:t>We will assess your skills based on the details of your solution</a:t>
            </a:r>
          </a:p>
        </p:txBody>
      </p:sp>
      <p:sp>
        <p:nvSpPr>
          <p:cNvPr id="4" name="Slide Number Placeholder 3">
            <a:extLst>
              <a:ext uri="{FF2B5EF4-FFF2-40B4-BE49-F238E27FC236}">
                <a16:creationId xmlns:a16="http://schemas.microsoft.com/office/drawing/2014/main" id="{1EF512DD-C5A5-659E-7210-C1F2B1372446}"/>
              </a:ext>
            </a:extLst>
          </p:cNvPr>
          <p:cNvSpPr>
            <a:spLocks noGrp="1"/>
          </p:cNvSpPr>
          <p:nvPr>
            <p:ph type="sldNum" sz="quarter" idx="10"/>
          </p:nvPr>
        </p:nvSpPr>
        <p:spPr/>
        <p:txBody>
          <a:bodyPr/>
          <a:lstStyle/>
          <a:p>
            <a:fld id="{C23ADB4E-9B09-45A2-A801-D3601615BFC8}" type="slidenum">
              <a:rPr lang="nl-NL" smtClean="0"/>
              <a:pPr/>
              <a:t>5</a:t>
            </a:fld>
            <a:endParaRPr lang="nl-NL" dirty="0"/>
          </a:p>
        </p:txBody>
      </p:sp>
      <p:sp>
        <p:nvSpPr>
          <p:cNvPr id="5" name="Text Placeholder 4">
            <a:extLst>
              <a:ext uri="{FF2B5EF4-FFF2-40B4-BE49-F238E27FC236}">
                <a16:creationId xmlns:a16="http://schemas.microsoft.com/office/drawing/2014/main" id="{BAEC4123-FD5D-952A-849A-6AC68B013D48}"/>
              </a:ext>
            </a:extLst>
          </p:cNvPr>
          <p:cNvSpPr>
            <a:spLocks noGrp="1"/>
          </p:cNvSpPr>
          <p:nvPr>
            <p:ph type="body" sz="quarter" idx="12"/>
          </p:nvPr>
        </p:nvSpPr>
        <p:spPr/>
        <p:txBody>
          <a:bodyPr/>
          <a:lstStyle/>
          <a:p>
            <a:endParaRPr lang="en-NL"/>
          </a:p>
        </p:txBody>
      </p:sp>
      <p:sp>
        <p:nvSpPr>
          <p:cNvPr id="6" name="TextBox 5">
            <a:extLst>
              <a:ext uri="{FF2B5EF4-FFF2-40B4-BE49-F238E27FC236}">
                <a16:creationId xmlns:a16="http://schemas.microsoft.com/office/drawing/2014/main" id="{DF4B1BDF-4CD8-C80D-AB45-9446B14CB687}"/>
              </a:ext>
            </a:extLst>
          </p:cNvPr>
          <p:cNvSpPr txBox="1"/>
          <p:nvPr/>
        </p:nvSpPr>
        <p:spPr>
          <a:xfrm>
            <a:off x="599209" y="1179788"/>
            <a:ext cx="8707581" cy="2853153"/>
          </a:xfrm>
          <a:prstGeom prst="rect">
            <a:avLst/>
          </a:prstGeom>
          <a:noFill/>
        </p:spPr>
        <p:txBody>
          <a:bodyPr wrap="square" rtlCol="0">
            <a:spAutoFit/>
          </a:bodyPr>
          <a:lstStyle/>
          <a:p>
            <a:r>
              <a:rPr lang="en-US" sz="1400" dirty="0">
                <a:solidFill>
                  <a:schemeClr val="accent2"/>
                </a:solidFill>
                <a:latin typeface="Arial" panose="020B0604020202020204" pitchFamily="34" charset="0"/>
                <a:cs typeface="Arial" panose="020B0604020202020204" pitchFamily="34" charset="0"/>
              </a:rPr>
              <a:t>As a </a:t>
            </a:r>
            <a:r>
              <a:rPr lang="en-US" sz="1400" b="1" dirty="0">
                <a:solidFill>
                  <a:schemeClr val="accent2"/>
                </a:solidFill>
                <a:latin typeface="Arial" panose="020B0604020202020204" pitchFamily="34" charset="0"/>
                <a:cs typeface="Arial" panose="020B0604020202020204" pitchFamily="34" charset="0"/>
              </a:rPr>
              <a:t>Data Engineer </a:t>
            </a:r>
            <a:r>
              <a:rPr lang="en-US" sz="1400" dirty="0">
                <a:solidFill>
                  <a:schemeClr val="accent2"/>
                </a:solidFill>
                <a:latin typeface="Arial" panose="020B0604020202020204" pitchFamily="34" charset="0"/>
                <a:cs typeface="Arial" panose="020B0604020202020204" pitchFamily="34" charset="0"/>
              </a:rPr>
              <a:t>assigned to such a product, we are interested to assess your skills to:</a:t>
            </a:r>
            <a:endParaRPr lang="en-US" sz="1400" b="1" dirty="0">
              <a:solidFill>
                <a:schemeClr val="accent2"/>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US" sz="1400" dirty="0">
                <a:solidFill>
                  <a:schemeClr val="accent2"/>
                </a:solidFill>
                <a:latin typeface="Arial" panose="020B0604020202020204" pitchFamily="34" charset="0"/>
                <a:cs typeface="Arial" panose="020B0604020202020204" pitchFamily="34" charset="0"/>
              </a:rPr>
              <a:t>Sketch out a </a:t>
            </a:r>
            <a:r>
              <a:rPr lang="en-US" sz="1400" b="1" dirty="0">
                <a:solidFill>
                  <a:schemeClr val="accent2"/>
                </a:solidFill>
                <a:latin typeface="Arial" panose="020B0604020202020204" pitchFamily="34" charset="0"/>
                <a:cs typeface="Arial" panose="020B0604020202020204" pitchFamily="34" charset="0"/>
              </a:rPr>
              <a:t>high-level architecture diagram</a:t>
            </a:r>
            <a:r>
              <a:rPr lang="en-US" sz="1400" dirty="0">
                <a:solidFill>
                  <a:schemeClr val="accent2"/>
                </a:solidFill>
                <a:latin typeface="Arial" panose="020B0604020202020204" pitchFamily="34" charset="0"/>
                <a:cs typeface="Arial" panose="020B0604020202020204" pitchFamily="34" charset="0"/>
              </a:rPr>
              <a:t>, showing the main components of the </a:t>
            </a:r>
            <a:r>
              <a:rPr lang="en-US" sz="1400" b="1" dirty="0">
                <a:solidFill>
                  <a:schemeClr val="accent2"/>
                </a:solidFill>
                <a:latin typeface="Arial" panose="020B0604020202020204" pitchFamily="34" charset="0"/>
                <a:cs typeface="Arial" panose="020B0604020202020204" pitchFamily="34" charset="0"/>
              </a:rPr>
              <a:t>Credit Lending </a:t>
            </a:r>
            <a:r>
              <a:rPr lang="en-US" sz="1400" dirty="0">
                <a:solidFill>
                  <a:schemeClr val="accent2"/>
                </a:solidFill>
                <a:latin typeface="Arial" panose="020B0604020202020204" pitchFamily="34" charset="0"/>
                <a:cs typeface="Arial" panose="020B0604020202020204" pitchFamily="34" charset="0"/>
              </a:rPr>
              <a:t>product, how they communicate with each other, and what different elements you would add for a distributed system and big data need.</a:t>
            </a:r>
          </a:p>
          <a:p>
            <a:pPr marL="342900" indent="-342900">
              <a:lnSpc>
                <a:spcPct val="150000"/>
              </a:lnSpc>
              <a:buFont typeface="+mj-lt"/>
              <a:buAutoNum type="arabicPeriod"/>
            </a:pPr>
            <a:r>
              <a:rPr lang="en-US" sz="1400" dirty="0">
                <a:solidFill>
                  <a:schemeClr val="accent2"/>
                </a:solidFill>
                <a:latin typeface="Arial" panose="020B0604020202020204" pitchFamily="34" charset="0"/>
                <a:cs typeface="Arial" panose="020B0604020202020204" pitchFamily="34" charset="0"/>
              </a:rPr>
              <a:t>Define </a:t>
            </a:r>
            <a:r>
              <a:rPr lang="en-US" sz="1400" b="1" dirty="0">
                <a:solidFill>
                  <a:schemeClr val="accent2"/>
                </a:solidFill>
                <a:latin typeface="Arial" panose="020B0604020202020204" pitchFamily="34" charset="0"/>
                <a:cs typeface="Arial" panose="020B0604020202020204" pitchFamily="34" charset="0"/>
              </a:rPr>
              <a:t>technical specifications </a:t>
            </a:r>
            <a:r>
              <a:rPr lang="en-US" sz="1400" dirty="0">
                <a:solidFill>
                  <a:schemeClr val="accent2"/>
                </a:solidFill>
                <a:latin typeface="Arial" panose="020B0604020202020204" pitchFamily="34" charset="0"/>
                <a:cs typeface="Arial" panose="020B0604020202020204" pitchFamily="34" charset="0"/>
              </a:rPr>
              <a:t>and set of technologies that would address the following aspects:</a:t>
            </a:r>
          </a:p>
          <a:p>
            <a:pPr marL="762747" lvl="1" indent="-342900">
              <a:lnSpc>
                <a:spcPct val="150000"/>
              </a:lnSpc>
              <a:buFont typeface="+mj-lt"/>
              <a:buAutoNum type="alphaLcParenR"/>
            </a:pPr>
            <a:r>
              <a:rPr lang="en-US" sz="1400" b="1" dirty="0">
                <a:solidFill>
                  <a:schemeClr val="accent2"/>
                </a:solidFill>
                <a:latin typeface="Arial" panose="020B0604020202020204" pitchFamily="34" charset="0"/>
                <a:cs typeface="Arial" panose="020B0604020202020204" pitchFamily="34" charset="0"/>
              </a:rPr>
              <a:t>E</a:t>
            </a:r>
            <a:r>
              <a:rPr lang="en-US" sz="1400" dirty="0">
                <a:solidFill>
                  <a:schemeClr val="accent2"/>
                </a:solidFill>
                <a:latin typeface="Arial" panose="020B0604020202020204" pitchFamily="34" charset="0"/>
                <a:cs typeface="Arial" panose="020B0604020202020204" pitchFamily="34" charset="0"/>
              </a:rPr>
              <a:t>xtract data from different data sources, </a:t>
            </a:r>
            <a:r>
              <a:rPr lang="en-US" sz="1400" b="1" dirty="0">
                <a:solidFill>
                  <a:schemeClr val="accent2"/>
                </a:solidFill>
                <a:latin typeface="Arial" panose="020B0604020202020204" pitchFamily="34" charset="0"/>
                <a:cs typeface="Arial" panose="020B0604020202020204" pitchFamily="34" charset="0"/>
              </a:rPr>
              <a:t>T</a:t>
            </a:r>
            <a:r>
              <a:rPr lang="en-US" sz="1400" dirty="0">
                <a:solidFill>
                  <a:schemeClr val="accent2"/>
                </a:solidFill>
                <a:latin typeface="Arial" panose="020B0604020202020204" pitchFamily="34" charset="0"/>
                <a:cs typeface="Arial" panose="020B0604020202020204" pitchFamily="34" charset="0"/>
              </a:rPr>
              <a:t>ransform it to the underlying data model according to some pre-define business rules in a file format of your choice, then </a:t>
            </a:r>
            <a:r>
              <a:rPr lang="en-US" sz="1400" b="1" dirty="0">
                <a:solidFill>
                  <a:schemeClr val="accent2"/>
                </a:solidFill>
                <a:latin typeface="Arial" panose="020B0604020202020204" pitchFamily="34" charset="0"/>
                <a:cs typeface="Arial" panose="020B0604020202020204" pitchFamily="34" charset="0"/>
              </a:rPr>
              <a:t>L</a:t>
            </a:r>
            <a:r>
              <a:rPr lang="en-US" sz="1400" dirty="0">
                <a:solidFill>
                  <a:schemeClr val="accent2"/>
                </a:solidFill>
                <a:latin typeface="Arial" panose="020B0604020202020204" pitchFamily="34" charset="0"/>
                <a:cs typeface="Arial" panose="020B0604020202020204" pitchFamily="34" charset="0"/>
              </a:rPr>
              <a:t>oad it.</a:t>
            </a:r>
          </a:p>
          <a:p>
            <a:pPr marL="762747" lvl="1" indent="-342900">
              <a:lnSpc>
                <a:spcPct val="150000"/>
              </a:lnSpc>
              <a:buFont typeface="+mj-lt"/>
              <a:buAutoNum type="alphaLcParenR"/>
            </a:pPr>
            <a:r>
              <a:rPr lang="en-US" sz="1400" dirty="0">
                <a:solidFill>
                  <a:schemeClr val="accent2"/>
                </a:solidFill>
                <a:latin typeface="Arial" panose="020B0604020202020204" pitchFamily="34" charset="0"/>
                <a:cs typeface="Arial" panose="020B0604020202020204" pitchFamily="34" charset="0"/>
              </a:rPr>
              <a:t>Deal with structured, semi-structure and unstructured input data sources.</a:t>
            </a:r>
          </a:p>
          <a:p>
            <a:pPr marL="762747" lvl="1" indent="-342900">
              <a:lnSpc>
                <a:spcPct val="150000"/>
              </a:lnSpc>
              <a:buFont typeface="+mj-lt"/>
              <a:buAutoNum type="alphaLcParenR"/>
            </a:pPr>
            <a:r>
              <a:rPr lang="en-US" sz="1400" dirty="0">
                <a:solidFill>
                  <a:schemeClr val="accent2"/>
                </a:solidFill>
                <a:latin typeface="Arial" panose="020B0604020202020204" pitchFamily="34" charset="0"/>
                <a:cs typeface="Arial" panose="020B0604020202020204" pitchFamily="34" charset="0"/>
              </a:rPr>
              <a:t>Scalable app in order to be able to process high-volumes of data in batch and  real-time.</a:t>
            </a:r>
          </a:p>
        </p:txBody>
      </p:sp>
    </p:spTree>
    <p:extLst>
      <p:ext uri="{BB962C8B-B14F-4D97-AF65-F5344CB8AC3E}">
        <p14:creationId xmlns:p14="http://schemas.microsoft.com/office/powerpoint/2010/main" val="92456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6D91-05DD-8347-686B-3BFEAF5F9F3A}"/>
              </a:ext>
            </a:extLst>
          </p:cNvPr>
          <p:cNvSpPr>
            <a:spLocks noGrp="1"/>
          </p:cNvSpPr>
          <p:nvPr>
            <p:ph type="title"/>
          </p:nvPr>
        </p:nvSpPr>
        <p:spPr/>
        <p:txBody>
          <a:bodyPr/>
          <a:lstStyle/>
          <a:p>
            <a:r>
              <a:rPr lang="en-NL" dirty="0"/>
              <a:t>Assignment description</a:t>
            </a:r>
          </a:p>
        </p:txBody>
      </p:sp>
      <p:sp>
        <p:nvSpPr>
          <p:cNvPr id="3" name="Content Placeholder 2">
            <a:extLst>
              <a:ext uri="{FF2B5EF4-FFF2-40B4-BE49-F238E27FC236}">
                <a16:creationId xmlns:a16="http://schemas.microsoft.com/office/drawing/2014/main" id="{7D0760EC-D72B-8589-9287-8B53DE4CF7BE}"/>
              </a:ext>
            </a:extLst>
          </p:cNvPr>
          <p:cNvSpPr>
            <a:spLocks noGrp="1"/>
          </p:cNvSpPr>
          <p:nvPr>
            <p:ph idx="1"/>
          </p:nvPr>
        </p:nvSpPr>
        <p:spPr/>
        <p:txBody>
          <a:bodyPr/>
          <a:lstStyle/>
          <a:p>
            <a:r>
              <a:rPr lang="en-NL" dirty="0"/>
              <a:t>We will assess your skills based on the details of your solution</a:t>
            </a:r>
          </a:p>
        </p:txBody>
      </p:sp>
      <p:sp>
        <p:nvSpPr>
          <p:cNvPr id="4" name="Slide Number Placeholder 3">
            <a:extLst>
              <a:ext uri="{FF2B5EF4-FFF2-40B4-BE49-F238E27FC236}">
                <a16:creationId xmlns:a16="http://schemas.microsoft.com/office/drawing/2014/main" id="{1EF512DD-C5A5-659E-7210-C1F2B1372446}"/>
              </a:ext>
            </a:extLst>
          </p:cNvPr>
          <p:cNvSpPr>
            <a:spLocks noGrp="1"/>
          </p:cNvSpPr>
          <p:nvPr>
            <p:ph type="sldNum" sz="quarter" idx="10"/>
          </p:nvPr>
        </p:nvSpPr>
        <p:spPr/>
        <p:txBody>
          <a:bodyPr/>
          <a:lstStyle/>
          <a:p>
            <a:fld id="{C23ADB4E-9B09-45A2-A801-D3601615BFC8}" type="slidenum">
              <a:rPr lang="nl-NL" smtClean="0"/>
              <a:pPr/>
              <a:t>6</a:t>
            </a:fld>
            <a:endParaRPr lang="nl-NL" dirty="0"/>
          </a:p>
        </p:txBody>
      </p:sp>
      <p:sp>
        <p:nvSpPr>
          <p:cNvPr id="5" name="Text Placeholder 4">
            <a:extLst>
              <a:ext uri="{FF2B5EF4-FFF2-40B4-BE49-F238E27FC236}">
                <a16:creationId xmlns:a16="http://schemas.microsoft.com/office/drawing/2014/main" id="{BAEC4123-FD5D-952A-849A-6AC68B013D48}"/>
              </a:ext>
            </a:extLst>
          </p:cNvPr>
          <p:cNvSpPr>
            <a:spLocks noGrp="1"/>
          </p:cNvSpPr>
          <p:nvPr>
            <p:ph type="body" sz="quarter" idx="12"/>
          </p:nvPr>
        </p:nvSpPr>
        <p:spPr/>
        <p:txBody>
          <a:bodyPr/>
          <a:lstStyle/>
          <a:p>
            <a:endParaRPr lang="en-NL"/>
          </a:p>
        </p:txBody>
      </p:sp>
      <p:sp>
        <p:nvSpPr>
          <p:cNvPr id="6" name="TextBox 5">
            <a:extLst>
              <a:ext uri="{FF2B5EF4-FFF2-40B4-BE49-F238E27FC236}">
                <a16:creationId xmlns:a16="http://schemas.microsoft.com/office/drawing/2014/main" id="{DF4B1BDF-4CD8-C80D-AB45-9446B14CB687}"/>
              </a:ext>
            </a:extLst>
          </p:cNvPr>
          <p:cNvSpPr txBox="1"/>
          <p:nvPr/>
        </p:nvSpPr>
        <p:spPr>
          <a:xfrm>
            <a:off x="1" y="1179788"/>
            <a:ext cx="9705108" cy="3284041"/>
          </a:xfrm>
          <a:prstGeom prst="rect">
            <a:avLst/>
          </a:prstGeom>
          <a:noFill/>
        </p:spPr>
        <p:txBody>
          <a:bodyPr wrap="square" rtlCol="0">
            <a:spAutoFit/>
          </a:bodyPr>
          <a:lstStyle/>
          <a:p>
            <a:pPr marL="342900" indent="-342900">
              <a:lnSpc>
                <a:spcPct val="150000"/>
              </a:lnSpc>
              <a:buFont typeface="+mj-lt"/>
              <a:buAutoNum type="arabicPeriod" startAt="3"/>
            </a:pPr>
            <a:r>
              <a:rPr lang="en-US" sz="1400" dirty="0">
                <a:solidFill>
                  <a:schemeClr val="accent2"/>
                </a:solidFill>
                <a:latin typeface="Arial" panose="020B0604020202020204" pitchFamily="34" charset="0"/>
                <a:cs typeface="Arial" panose="020B0604020202020204" pitchFamily="34" charset="0"/>
              </a:rPr>
              <a:t>Implement a data pipeline that:</a:t>
            </a:r>
          </a:p>
          <a:p>
            <a:pPr marL="762747" lvl="1" indent="-342900">
              <a:lnSpc>
                <a:spcPct val="150000"/>
              </a:lnSpc>
              <a:buFont typeface="+mj-lt"/>
              <a:buAutoNum type="alphaLcParenR"/>
            </a:pPr>
            <a:r>
              <a:rPr lang="en-US" sz="1400" dirty="0">
                <a:solidFill>
                  <a:schemeClr val="accent2"/>
                </a:solidFill>
                <a:latin typeface="Arial" panose="020B0604020202020204" pitchFamily="34" charset="0"/>
                <a:cs typeface="Arial" panose="020B0604020202020204" pitchFamily="34" charset="0"/>
              </a:rPr>
              <a:t>Ingests a </a:t>
            </a:r>
            <a:r>
              <a:rPr lang="en-US" sz="1400" dirty="0" err="1">
                <a:solidFill>
                  <a:schemeClr val="accent2"/>
                </a:solidFill>
                <a:latin typeface="Arial" panose="020B0604020202020204" pitchFamily="34" charset="0"/>
                <a:cs typeface="Arial" panose="020B0604020202020204" pitchFamily="34" charset="0"/>
              </a:rPr>
              <a:t>stocks.json</a:t>
            </a:r>
            <a:r>
              <a:rPr lang="en-US" sz="1400" dirty="0">
                <a:solidFill>
                  <a:schemeClr val="accent2"/>
                </a:solidFill>
                <a:latin typeface="Arial" panose="020B0604020202020204" pitchFamily="34" charset="0"/>
                <a:cs typeface="Arial" panose="020B0604020202020204" pitchFamily="34" charset="0"/>
              </a:rPr>
              <a:t> file into a normalized structure. This </a:t>
            </a:r>
            <a:r>
              <a:rPr lang="en-US" sz="1400" dirty="0" err="1">
                <a:solidFill>
                  <a:schemeClr val="accent2"/>
                </a:solidFill>
                <a:latin typeface="Arial" panose="020B0604020202020204" pitchFamily="34" charset="0"/>
                <a:cs typeface="Arial" panose="020B0604020202020204" pitchFamily="34" charset="0"/>
              </a:rPr>
              <a:t>json</a:t>
            </a:r>
            <a:r>
              <a:rPr lang="en-US" sz="1400" dirty="0">
                <a:solidFill>
                  <a:schemeClr val="accent2"/>
                </a:solidFill>
                <a:latin typeface="Arial" panose="020B0604020202020204" pitchFamily="34" charset="0"/>
                <a:cs typeface="Arial" panose="020B0604020202020204" pitchFamily="34" charset="0"/>
              </a:rPr>
              <a:t> could include sample stock data</a:t>
            </a:r>
          </a:p>
          <a:p>
            <a:pPr marL="762747" lvl="1" indent="-342900">
              <a:lnSpc>
                <a:spcPct val="150000"/>
              </a:lnSpc>
              <a:buFont typeface="+mj-lt"/>
              <a:buAutoNum type="alphaLcParenR"/>
            </a:pPr>
            <a:r>
              <a:rPr lang="en-US" sz="1400" dirty="0">
                <a:solidFill>
                  <a:schemeClr val="accent2"/>
                </a:solidFill>
                <a:latin typeface="Arial" panose="020B0604020202020204" pitchFamily="34" charset="0"/>
                <a:cs typeface="Arial" panose="020B0604020202020204" pitchFamily="34" charset="0"/>
              </a:rPr>
              <a:t>Ingests 2 Clients.csv: includes data from clients </a:t>
            </a:r>
          </a:p>
          <a:p>
            <a:pPr marL="1239744" lvl="2" indent="-400050">
              <a:lnSpc>
                <a:spcPct val="150000"/>
              </a:lnSpc>
              <a:buFont typeface="+mj-lt"/>
              <a:buAutoNum type="romanLcPeriod"/>
            </a:pPr>
            <a:r>
              <a:rPr lang="en-US" sz="1400" dirty="0" err="1">
                <a:solidFill>
                  <a:schemeClr val="accent2"/>
                </a:solidFill>
                <a:latin typeface="Arial" panose="020B0604020202020204" pitchFamily="34" charset="0"/>
                <a:cs typeface="Arial" panose="020B0604020202020204" pitchFamily="34" charset="0"/>
              </a:rPr>
              <a:t>Collaterals.csv</a:t>
            </a:r>
            <a:r>
              <a:rPr lang="en-US" sz="1400" dirty="0">
                <a:solidFill>
                  <a:schemeClr val="accent2"/>
                </a:solidFill>
                <a:latin typeface="Arial" panose="020B0604020202020204" pitchFamily="34" charset="0"/>
                <a:cs typeface="Arial" panose="020B0604020202020204" pitchFamily="34" charset="0"/>
              </a:rPr>
              <a:t>: includes collateral credit information for some of the clients in </a:t>
            </a:r>
            <a:r>
              <a:rPr lang="en-US" sz="1400" dirty="0" err="1">
                <a:solidFill>
                  <a:schemeClr val="accent2"/>
                </a:solidFill>
                <a:latin typeface="Arial" panose="020B0604020202020204" pitchFamily="34" charset="0"/>
                <a:cs typeface="Arial" panose="020B0604020202020204" pitchFamily="34" charset="0"/>
              </a:rPr>
              <a:t>Clients.csv</a:t>
            </a:r>
            <a:r>
              <a:rPr lang="en-US" sz="1400" dirty="0">
                <a:solidFill>
                  <a:schemeClr val="accent2"/>
                </a:solidFill>
                <a:latin typeface="Arial" panose="020B0604020202020204" pitchFamily="34" charset="0"/>
                <a:cs typeface="Arial" panose="020B0604020202020204" pitchFamily="34" charset="0"/>
              </a:rPr>
              <a:t>. Some of these collaterals are stock assets that you can combine with the </a:t>
            </a:r>
            <a:r>
              <a:rPr lang="en-US" sz="1400" dirty="0" err="1">
                <a:solidFill>
                  <a:schemeClr val="accent2"/>
                </a:solidFill>
                <a:latin typeface="Arial" panose="020B0604020202020204" pitchFamily="34" charset="0"/>
                <a:cs typeface="Arial" panose="020B0604020202020204" pitchFamily="34" charset="0"/>
              </a:rPr>
              <a:t>stocks.json</a:t>
            </a:r>
            <a:r>
              <a:rPr lang="en-US" sz="1400" dirty="0">
                <a:solidFill>
                  <a:schemeClr val="accent2"/>
                </a:solidFill>
                <a:latin typeface="Arial" panose="020B0604020202020204" pitchFamily="34" charset="0"/>
                <a:cs typeface="Arial" panose="020B0604020202020204" pitchFamily="34" charset="0"/>
              </a:rPr>
              <a:t> file.</a:t>
            </a:r>
          </a:p>
          <a:p>
            <a:pPr marL="819897" lvl="1" indent="-400050">
              <a:lnSpc>
                <a:spcPct val="150000"/>
              </a:lnSpc>
              <a:buFont typeface="+mj-lt"/>
              <a:buAutoNum type="alphaLcParenR"/>
            </a:pPr>
            <a:r>
              <a:rPr lang="en-US" sz="1400" dirty="0">
                <a:solidFill>
                  <a:schemeClr val="accent2"/>
                </a:solidFill>
                <a:latin typeface="Arial" panose="020B0604020202020204" pitchFamily="34" charset="0"/>
                <a:cs typeface="Arial" panose="020B0604020202020204" pitchFamily="34" charset="0"/>
              </a:rPr>
              <a:t>Create a target table called </a:t>
            </a:r>
            <a:r>
              <a:rPr lang="en-US" sz="1400" dirty="0" err="1">
                <a:solidFill>
                  <a:schemeClr val="accent2"/>
                </a:solidFill>
                <a:latin typeface="Arial" panose="020B0604020202020204" pitchFamily="34" charset="0"/>
                <a:cs typeface="Arial" panose="020B0604020202020204" pitchFamily="34" charset="0"/>
              </a:rPr>
              <a:t>collateral_status</a:t>
            </a:r>
            <a:r>
              <a:rPr lang="en-US" sz="1400" dirty="0">
                <a:solidFill>
                  <a:schemeClr val="accent2"/>
                </a:solidFill>
                <a:latin typeface="Arial" panose="020B0604020202020204" pitchFamily="34" charset="0"/>
                <a:cs typeface="Arial" panose="020B0604020202020204" pitchFamily="34" charset="0"/>
              </a:rPr>
              <a:t> which depicts an overview of the clients and their collaterals fluctuation based on the market value of their assets (</a:t>
            </a:r>
            <a:r>
              <a:rPr lang="en-US" sz="1400" dirty="0" err="1">
                <a:solidFill>
                  <a:schemeClr val="accent2"/>
                </a:solidFill>
                <a:latin typeface="Arial" panose="020B0604020202020204" pitchFamily="34" charset="0"/>
                <a:cs typeface="Arial" panose="020B0604020202020204" pitchFamily="34" charset="0"/>
              </a:rPr>
              <a:t>stocks.json</a:t>
            </a:r>
            <a:r>
              <a:rPr lang="en-US" sz="1400" dirty="0">
                <a:solidFill>
                  <a:schemeClr val="accent2"/>
                </a:solidFill>
                <a:latin typeface="Arial" panose="020B0604020202020204" pitchFamily="34" charset="0"/>
                <a:cs typeface="Arial" panose="020B0604020202020204" pitchFamily="34" charset="0"/>
              </a:rPr>
              <a:t>)</a:t>
            </a:r>
          </a:p>
          <a:p>
            <a:pPr marL="819897" lvl="1" indent="-400050">
              <a:lnSpc>
                <a:spcPct val="150000"/>
              </a:lnSpc>
              <a:buFont typeface="+mj-lt"/>
              <a:buAutoNum type="alphaLcParenR"/>
            </a:pPr>
            <a:r>
              <a:rPr lang="en-US" sz="1400" dirty="0">
                <a:solidFill>
                  <a:schemeClr val="accent2"/>
                </a:solidFill>
                <a:latin typeface="Arial" panose="020B0604020202020204" pitchFamily="34" charset="0"/>
                <a:cs typeface="Arial" panose="020B0604020202020204" pitchFamily="34" charset="0"/>
              </a:rPr>
              <a:t>Save the resulting table</a:t>
            </a:r>
          </a:p>
          <a:p>
            <a:pPr marL="762747" lvl="1" indent="-342900">
              <a:lnSpc>
                <a:spcPct val="150000"/>
              </a:lnSpc>
              <a:buFont typeface="+mj-lt"/>
              <a:buAutoNum type="alphaLcParenR"/>
            </a:pPr>
            <a:r>
              <a:rPr lang="en-US" sz="1400" dirty="0">
                <a:solidFill>
                  <a:schemeClr val="accent2"/>
                </a:solidFill>
                <a:latin typeface="Arial" panose="020B0604020202020204" pitchFamily="34" charset="0"/>
                <a:cs typeface="Arial" panose="020B0604020202020204" pitchFamily="34" charset="0"/>
              </a:rPr>
              <a:t>This pipeline should be developed  on big data technologies such as </a:t>
            </a:r>
            <a:r>
              <a:rPr lang="en-US" sz="1400" dirty="0" err="1">
                <a:solidFill>
                  <a:schemeClr val="accent2"/>
                </a:solidFill>
                <a:latin typeface="Arial" panose="020B0604020202020204" pitchFamily="34" charset="0"/>
                <a:cs typeface="Arial" panose="020B0604020202020204" pitchFamily="34" charset="0"/>
              </a:rPr>
              <a:t>PySpark</a:t>
            </a:r>
            <a:r>
              <a:rPr lang="en-US" sz="1400" dirty="0">
                <a:solidFill>
                  <a:schemeClr val="accent2"/>
                </a:solidFill>
                <a:latin typeface="Arial" panose="020B0604020202020204" pitchFamily="34" charset="0"/>
                <a:cs typeface="Arial" panose="020B0604020202020204" pitchFamily="34" charset="0"/>
              </a:rPr>
              <a:t> and using formats such as Parquet/Delta table. For inspiration you can read through </a:t>
            </a:r>
            <a:r>
              <a:rPr lang="en-US" sz="1400" dirty="0" err="1">
                <a:solidFill>
                  <a:schemeClr val="accent2"/>
                </a:solidFill>
                <a:latin typeface="Arial" panose="020B0604020202020204" pitchFamily="34" charset="0"/>
                <a:cs typeface="Arial" panose="020B0604020202020204" pitchFamily="34" charset="0"/>
              </a:rPr>
              <a:t>delta.io</a:t>
            </a:r>
            <a:r>
              <a:rPr lang="en-US" sz="1400" dirty="0">
                <a:solidFill>
                  <a:schemeClr val="accent2"/>
                </a:solidFill>
                <a:latin typeface="Arial" panose="020B0604020202020204" pitchFamily="34" charset="0"/>
                <a:cs typeface="Arial" panose="020B0604020202020204" pitchFamily="34" charset="0"/>
              </a:rPr>
              <a:t> architecture</a:t>
            </a:r>
          </a:p>
        </p:txBody>
      </p:sp>
      <p:sp>
        <p:nvSpPr>
          <p:cNvPr id="7" name="TextBox 6">
            <a:extLst>
              <a:ext uri="{FF2B5EF4-FFF2-40B4-BE49-F238E27FC236}">
                <a16:creationId xmlns:a16="http://schemas.microsoft.com/office/drawing/2014/main" id="{D30B248B-92F7-F82F-39D5-E9F24CA97425}"/>
              </a:ext>
            </a:extLst>
          </p:cNvPr>
          <p:cNvSpPr txBox="1"/>
          <p:nvPr/>
        </p:nvSpPr>
        <p:spPr>
          <a:xfrm>
            <a:off x="189081" y="5751679"/>
            <a:ext cx="9822873" cy="523220"/>
          </a:xfrm>
          <a:prstGeom prst="rect">
            <a:avLst/>
          </a:prstGeom>
          <a:noFill/>
        </p:spPr>
        <p:txBody>
          <a:bodyPr wrap="square" rtlCol="0">
            <a:spAutoFit/>
          </a:bodyPr>
          <a:lstStyle/>
          <a:p>
            <a:r>
              <a:rPr lang="en-NL" sz="1400" b="1" dirty="0">
                <a:solidFill>
                  <a:schemeClr val="accent2"/>
                </a:solidFill>
              </a:rPr>
              <a:t>Note</a:t>
            </a:r>
            <a:r>
              <a:rPr lang="en-NL" sz="1400" dirty="0">
                <a:solidFill>
                  <a:schemeClr val="accent2"/>
                </a:solidFill>
              </a:rPr>
              <a:t>: You need to generate your own data. The resulting table should contain entries for at least 2 clients with information about their collateral fluction across one week. </a:t>
            </a:r>
          </a:p>
        </p:txBody>
      </p:sp>
    </p:spTree>
    <p:extLst>
      <p:ext uri="{BB962C8B-B14F-4D97-AF65-F5344CB8AC3E}">
        <p14:creationId xmlns:p14="http://schemas.microsoft.com/office/powerpoint/2010/main" val="328377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6D91-05DD-8347-686B-3BFEAF5F9F3A}"/>
              </a:ext>
            </a:extLst>
          </p:cNvPr>
          <p:cNvSpPr>
            <a:spLocks noGrp="1"/>
          </p:cNvSpPr>
          <p:nvPr>
            <p:ph type="title"/>
          </p:nvPr>
        </p:nvSpPr>
        <p:spPr/>
        <p:txBody>
          <a:bodyPr/>
          <a:lstStyle/>
          <a:p>
            <a:r>
              <a:rPr lang="en-NL" dirty="0"/>
              <a:t>Assignment considerations</a:t>
            </a:r>
          </a:p>
        </p:txBody>
      </p:sp>
      <p:sp>
        <p:nvSpPr>
          <p:cNvPr id="4" name="Slide Number Placeholder 3">
            <a:extLst>
              <a:ext uri="{FF2B5EF4-FFF2-40B4-BE49-F238E27FC236}">
                <a16:creationId xmlns:a16="http://schemas.microsoft.com/office/drawing/2014/main" id="{1EF512DD-C5A5-659E-7210-C1F2B1372446}"/>
              </a:ext>
            </a:extLst>
          </p:cNvPr>
          <p:cNvSpPr>
            <a:spLocks noGrp="1"/>
          </p:cNvSpPr>
          <p:nvPr>
            <p:ph type="sldNum" sz="quarter" idx="10"/>
          </p:nvPr>
        </p:nvSpPr>
        <p:spPr/>
        <p:txBody>
          <a:bodyPr/>
          <a:lstStyle/>
          <a:p>
            <a:fld id="{C23ADB4E-9B09-45A2-A801-D3601615BFC8}" type="slidenum">
              <a:rPr lang="nl-NL" smtClean="0"/>
              <a:pPr/>
              <a:t>7</a:t>
            </a:fld>
            <a:endParaRPr lang="nl-NL" dirty="0"/>
          </a:p>
        </p:txBody>
      </p:sp>
      <p:sp>
        <p:nvSpPr>
          <p:cNvPr id="5" name="Text Placeholder 4">
            <a:extLst>
              <a:ext uri="{FF2B5EF4-FFF2-40B4-BE49-F238E27FC236}">
                <a16:creationId xmlns:a16="http://schemas.microsoft.com/office/drawing/2014/main" id="{BAEC4123-FD5D-952A-849A-6AC68B013D48}"/>
              </a:ext>
            </a:extLst>
          </p:cNvPr>
          <p:cNvSpPr>
            <a:spLocks noGrp="1"/>
          </p:cNvSpPr>
          <p:nvPr>
            <p:ph type="body" sz="quarter" idx="12"/>
          </p:nvPr>
        </p:nvSpPr>
        <p:spPr/>
        <p:txBody>
          <a:bodyPr/>
          <a:lstStyle/>
          <a:p>
            <a:endParaRPr lang="en-NL"/>
          </a:p>
        </p:txBody>
      </p:sp>
      <p:sp>
        <p:nvSpPr>
          <p:cNvPr id="6" name="TextBox 5">
            <a:extLst>
              <a:ext uri="{FF2B5EF4-FFF2-40B4-BE49-F238E27FC236}">
                <a16:creationId xmlns:a16="http://schemas.microsoft.com/office/drawing/2014/main" id="{DF4B1BDF-4CD8-C80D-AB45-9446B14CB687}"/>
              </a:ext>
            </a:extLst>
          </p:cNvPr>
          <p:cNvSpPr txBox="1"/>
          <p:nvPr/>
        </p:nvSpPr>
        <p:spPr>
          <a:xfrm>
            <a:off x="135083" y="1179788"/>
            <a:ext cx="9632372"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Non-functional requirements. (Below requirements are not mandatory but good to have)</a:t>
            </a:r>
          </a:p>
          <a:p>
            <a:pPr marL="705597" lvl="1" indent="-285750">
              <a:buFont typeface="Courier New" panose="02070309020205020404" pitchFamily="49" charset="0"/>
              <a:buChar char="o"/>
            </a:pPr>
            <a:r>
              <a:rPr lang="en-US" sz="1600" dirty="0">
                <a:solidFill>
                  <a:schemeClr val="accent2"/>
                </a:solidFill>
                <a:latin typeface="Arial" panose="020B0604020202020204" pitchFamily="34" charset="0"/>
                <a:cs typeface="Arial" panose="020B0604020202020204" pitchFamily="34" charset="0"/>
              </a:rPr>
              <a:t>Results should be reproducible. Our preference is to receive a containerized solution, </a:t>
            </a:r>
            <a:r>
              <a:rPr lang="en-US" sz="1600" b="1" dirty="0">
                <a:solidFill>
                  <a:schemeClr val="accent2"/>
                </a:solidFill>
                <a:latin typeface="Arial" panose="020B0604020202020204" pitchFamily="34" charset="0"/>
                <a:cs typeface="Arial" panose="020B0604020202020204" pitchFamily="34" charset="0"/>
              </a:rPr>
              <a:t>but a zip file is also fine.</a:t>
            </a:r>
          </a:p>
          <a:p>
            <a:pPr marL="705597" lvl="1" indent="-285750">
              <a:buFont typeface="Courier New" panose="02070309020205020404" pitchFamily="49" charset="0"/>
              <a:buChar char="o"/>
            </a:pPr>
            <a:r>
              <a:rPr lang="en-US" sz="1600" dirty="0">
                <a:solidFill>
                  <a:schemeClr val="accent2"/>
                </a:solidFill>
                <a:latin typeface="Arial" panose="020B0604020202020204" pitchFamily="34" charset="0"/>
                <a:cs typeface="Arial" panose="020B0604020202020204" pitchFamily="34" charset="0"/>
              </a:rPr>
              <a:t>Include a README with your solution</a:t>
            </a:r>
          </a:p>
          <a:p>
            <a:pPr marL="705597" lvl="1" indent="-285750">
              <a:buFont typeface="Courier New" panose="02070309020205020404" pitchFamily="49" charset="0"/>
              <a:buChar char="o"/>
            </a:pPr>
            <a:r>
              <a:rPr lang="en-US" sz="1600" dirty="0">
                <a:solidFill>
                  <a:schemeClr val="accent2"/>
                </a:solidFill>
                <a:latin typeface="Arial" panose="020B0604020202020204" pitchFamily="34" charset="0"/>
                <a:cs typeface="Arial" panose="020B0604020202020204" pitchFamily="34" charset="0"/>
              </a:rPr>
              <a:t>Follow best software engineering practices</a:t>
            </a:r>
          </a:p>
          <a:p>
            <a:pPr marL="705597" lvl="1" indent="-285750">
              <a:buFont typeface="Courier New" panose="02070309020205020404" pitchFamily="49" charset="0"/>
              <a:buChar char="o"/>
            </a:pPr>
            <a:r>
              <a:rPr lang="en-US" sz="1600" dirty="0">
                <a:solidFill>
                  <a:schemeClr val="accent2"/>
                </a:solidFill>
                <a:latin typeface="Arial" panose="020B0604020202020204" pitchFamily="34" charset="0"/>
                <a:cs typeface="Arial" panose="020B0604020202020204" pitchFamily="34" charset="0"/>
              </a:rPr>
              <a:t>If possible, add some data quality checks </a:t>
            </a:r>
          </a:p>
          <a:p>
            <a:pPr marL="705597" lvl="1" indent="-285750">
              <a:buFont typeface="Courier New" panose="02070309020205020404" pitchFamily="49" charset="0"/>
              <a:buChar char="o"/>
            </a:pPr>
            <a:r>
              <a:rPr lang="en-US" sz="1600" dirty="0">
                <a:solidFill>
                  <a:schemeClr val="accent2"/>
                </a:solidFill>
                <a:latin typeface="Arial" panose="020B0604020202020204" pitchFamily="34" charset="0"/>
                <a:cs typeface="Arial" panose="020B0604020202020204" pitchFamily="34" charset="0"/>
              </a:rPr>
              <a:t>Unit test the code where possible</a:t>
            </a:r>
          </a:p>
          <a:p>
            <a:pPr marL="285750" indent="-285750">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Please send your results within 3 working days after receiving this case. Send the solution to (and/or grant access to your repository to the following email addresses):</a:t>
            </a:r>
          </a:p>
          <a:p>
            <a:pPr marL="705597" lvl="1" indent="-285750">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hlinkClick r:id="rId2"/>
              </a:rPr>
              <a:t>Muhammad.Faheem@nl.abnamro.com</a:t>
            </a:r>
            <a:br>
              <a:rPr lang="en-US" sz="1600" b="1" dirty="0">
                <a:solidFill>
                  <a:schemeClr val="accent2"/>
                </a:solidFill>
                <a:latin typeface="Arial" panose="020B0604020202020204" pitchFamily="34" charset="0"/>
                <a:cs typeface="Arial" panose="020B0604020202020204" pitchFamily="34" charset="0"/>
              </a:rPr>
            </a:br>
            <a:endParaRPr lang="en-US" sz="1600" b="1" dirty="0">
              <a:solidFill>
                <a:schemeClr val="accent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 the email please include the following:</a:t>
            </a:r>
          </a:p>
          <a:p>
            <a:pPr marL="705597" lvl="1" indent="-285750">
              <a:buFont typeface="Courier New" panose="02070309020205020404" pitchFamily="49" charset="0"/>
              <a:buChar char="o"/>
            </a:pPr>
            <a:r>
              <a:rPr lang="en-US" sz="1600" dirty="0">
                <a:solidFill>
                  <a:schemeClr val="accent2"/>
                </a:solidFill>
                <a:latin typeface="Arial" panose="020B0604020202020204" pitchFamily="34" charset="0"/>
                <a:cs typeface="Arial" panose="020B0604020202020204" pitchFamily="34" charset="0"/>
              </a:rPr>
              <a:t>Your design sketch</a:t>
            </a:r>
          </a:p>
          <a:p>
            <a:pPr marL="705597" lvl="1" indent="-285750">
              <a:buFont typeface="Courier New" panose="02070309020205020404" pitchFamily="49" charset="0"/>
              <a:buChar char="o"/>
            </a:pPr>
            <a:r>
              <a:rPr lang="en-US" sz="1600" dirty="0">
                <a:solidFill>
                  <a:schemeClr val="accent2"/>
                </a:solidFill>
                <a:latin typeface="Arial" panose="020B0604020202020204" pitchFamily="34" charset="0"/>
                <a:cs typeface="Arial" panose="020B0604020202020204" pitchFamily="34" charset="0"/>
              </a:rPr>
              <a:t>Your data pipeline complete solution</a:t>
            </a:r>
          </a:p>
        </p:txBody>
      </p:sp>
      <p:sp>
        <p:nvSpPr>
          <p:cNvPr id="9" name="TextBox 8">
            <a:extLst>
              <a:ext uri="{FF2B5EF4-FFF2-40B4-BE49-F238E27FC236}">
                <a16:creationId xmlns:a16="http://schemas.microsoft.com/office/drawing/2014/main" id="{C79558A6-9B5D-43EA-7F3F-7B87AC127242}"/>
              </a:ext>
            </a:extLst>
          </p:cNvPr>
          <p:cNvSpPr txBox="1"/>
          <p:nvPr/>
        </p:nvSpPr>
        <p:spPr>
          <a:xfrm>
            <a:off x="135082" y="5966361"/>
            <a:ext cx="9881754" cy="369332"/>
          </a:xfrm>
          <a:prstGeom prst="rect">
            <a:avLst/>
          </a:prstGeom>
          <a:noFill/>
        </p:spPr>
        <p:txBody>
          <a:bodyPr wrap="square" rtlCol="0">
            <a:spAutoFit/>
          </a:bodyPr>
          <a:lstStyle/>
          <a:p>
            <a:pPr algn="ctr"/>
            <a:r>
              <a:rPr lang="en-NL" dirty="0"/>
              <a:t>We wish all the best with this assignment and we look forward to receive your solutions</a:t>
            </a:r>
          </a:p>
        </p:txBody>
      </p:sp>
      <p:sp>
        <p:nvSpPr>
          <p:cNvPr id="3" name="TextBox 2">
            <a:extLst>
              <a:ext uri="{FF2B5EF4-FFF2-40B4-BE49-F238E27FC236}">
                <a16:creationId xmlns:a16="http://schemas.microsoft.com/office/drawing/2014/main" id="{44712B37-0AB6-FA07-FC19-3B38C58D10C4}"/>
              </a:ext>
            </a:extLst>
          </p:cNvPr>
          <p:cNvSpPr txBox="1"/>
          <p:nvPr/>
        </p:nvSpPr>
        <p:spPr>
          <a:xfrm>
            <a:off x="5795991" y="3948950"/>
            <a:ext cx="4110009" cy="1631216"/>
          </a:xfrm>
          <a:prstGeom prst="rect">
            <a:avLst/>
          </a:prstGeom>
          <a:noFill/>
        </p:spPr>
        <p:txBody>
          <a:bodyPr wrap="square" rtlCol="0">
            <a:spAutoFit/>
          </a:bodyPr>
          <a:lstStyle/>
          <a:p>
            <a:pPr algn="ctr"/>
            <a:r>
              <a:rPr lang="en-GB" sz="2000" dirty="0">
                <a:solidFill>
                  <a:srgbClr val="FF0000"/>
                </a:solidFill>
              </a:rPr>
              <a:t>Please d</a:t>
            </a:r>
            <a:r>
              <a:rPr lang="en-NL" sz="2000" dirty="0">
                <a:solidFill>
                  <a:srgbClr val="FF0000"/>
                </a:solidFill>
              </a:rPr>
              <a:t>o not place this assignment description or your solution in any publicly accesible location (repository or blog)!!</a:t>
            </a:r>
            <a:r>
              <a:rPr lang="en-GB" sz="2000" dirty="0">
                <a:solidFill>
                  <a:srgbClr val="FF0000"/>
                </a:solidFill>
              </a:rPr>
              <a:t>. The assignment is confidential</a:t>
            </a:r>
            <a:endParaRPr lang="en-NL" sz="2000" dirty="0">
              <a:solidFill>
                <a:srgbClr val="FF0000"/>
              </a:solidFill>
            </a:endParaRPr>
          </a:p>
        </p:txBody>
      </p:sp>
    </p:spTree>
    <p:extLst>
      <p:ext uri="{BB962C8B-B14F-4D97-AF65-F5344CB8AC3E}">
        <p14:creationId xmlns:p14="http://schemas.microsoft.com/office/powerpoint/2010/main" val="3748889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4162&quot;&gt;&lt;version val=&quot;26852&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ntern A4 NL">
  <a:themeElements>
    <a:clrScheme name="ABN AMRO Extern">
      <a:dk1>
        <a:srgbClr val="009286"/>
      </a:dk1>
      <a:lt1>
        <a:srgbClr val="009286"/>
      </a:lt1>
      <a:dk2>
        <a:srgbClr val="FFFFFF"/>
      </a:dk2>
      <a:lt2>
        <a:srgbClr val="FFFFFF"/>
      </a:lt2>
      <a:accent1>
        <a:srgbClr val="009286"/>
      </a:accent1>
      <a:accent2>
        <a:srgbClr val="79838C"/>
      </a:accent2>
      <a:accent3>
        <a:srgbClr val="004C4C"/>
      </a:accent3>
      <a:accent4>
        <a:srgbClr val="BBBEC3"/>
      </a:accent4>
      <a:accent5>
        <a:srgbClr val="006480"/>
      </a:accent5>
      <a:accent6>
        <a:srgbClr val="94C23C"/>
      </a:accent6>
      <a:hlink>
        <a:srgbClr val="006480"/>
      </a:hlink>
      <a:folHlink>
        <a:srgbClr val="009286"/>
      </a:folHlink>
    </a:clrScheme>
    <a:fontScheme name="ABN AMRO">
      <a:majorFont>
        <a:latin typeface="Arial"/>
        <a:ea typeface=""/>
        <a:cs typeface="Arial"/>
      </a:majorFont>
      <a:minorFont>
        <a:latin typeface="Arial"/>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9286">
                <a:alpha val="80000"/>
              </a:srgbClr>
            </a:gs>
            <a:gs pos="80000">
              <a:srgbClr val="009286">
                <a:alpha val="80000"/>
              </a:srgbClr>
            </a:gs>
            <a:gs pos="100000">
              <a:srgbClr val="005E5D">
                <a:alpha val="80000"/>
              </a:srgbClr>
            </a:gs>
          </a:gsLst>
          <a:lin ang="0" scaled="1"/>
        </a:gra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ABN AMRO 1">
        <a:dk1>
          <a:srgbClr val="94C23C"/>
        </a:dk1>
        <a:lt1>
          <a:srgbClr val="BBBEC3"/>
        </a:lt1>
        <a:dk2>
          <a:srgbClr val="009286"/>
        </a:dk2>
        <a:lt2>
          <a:srgbClr val="F3C000"/>
        </a:lt2>
        <a:accent1>
          <a:srgbClr val="006480"/>
        </a:accent1>
        <a:accent2>
          <a:srgbClr val="BBC800"/>
        </a:accent2>
        <a:accent3>
          <a:srgbClr val="AAC7C3"/>
        </a:accent3>
        <a:accent4>
          <a:srgbClr val="9FA2A6"/>
        </a:accent4>
        <a:accent5>
          <a:srgbClr val="AAB8C0"/>
        </a:accent5>
        <a:accent6>
          <a:srgbClr val="A9B500"/>
        </a:accent6>
        <a:hlink>
          <a:srgbClr val="54646C"/>
        </a:hlink>
        <a:folHlink>
          <a:srgbClr val="7983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liding Like a Consultant_Share2Inspire 181408(NB)" id="{3292B4D3-77E0-3948-A23C-F3DF4F37FB7B}" vid="{90F7178D-C2C2-DB44-AED7-BFE09DCD1B6D}"/>
    </a:ext>
  </a:extLst>
</a:theme>
</file>

<file path=ppt/theme/theme2.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E181439A426F45ABD0470386DB353B" ma:contentTypeVersion="8" ma:contentTypeDescription="Create a new document." ma:contentTypeScope="" ma:versionID="26b677ea7686133e861d290e243d1187">
  <xsd:schema xmlns:xsd="http://www.w3.org/2001/XMLSchema" xmlns:xs="http://www.w3.org/2001/XMLSchema" xmlns:p="http://schemas.microsoft.com/office/2006/metadata/properties" xmlns:ns2="f43e1178-75e0-477d-8d98-68f597b97548" targetNamespace="http://schemas.microsoft.com/office/2006/metadata/properties" ma:root="true" ma:fieldsID="1e0560bef4ce7b15067b18a6387e5593" ns2:_="">
    <xsd:import namespace="f43e1178-75e0-477d-8d98-68f597b975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3e1178-75e0-477d-8d98-68f597b975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973F9A-6B52-4311-BB9D-898293B37585}">
  <ds:schemaRefs>
    <ds:schemaRef ds:uri="f43e1178-75e0-477d-8d98-68f597b975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0F13ECE-C3EE-4FCC-A832-BFEB86E828AF}">
  <ds:schemaRefs>
    <ds:schemaRef ds:uri="http://schemas.microsoft.com/sharepoint/v3/contenttype/forms"/>
  </ds:schemaRefs>
</ds:datastoreItem>
</file>

<file path=customXml/itemProps3.xml><?xml version="1.0" encoding="utf-8"?>
<ds:datastoreItem xmlns:ds="http://schemas.openxmlformats.org/officeDocument/2006/customXml" ds:itemID="{3810A33E-BDA5-463D-9AFB-9EF27F33F8AC}">
  <ds:schemaRefs>
    <ds:schemaRef ds:uri="http://schemas.openxmlformats.org/package/2006/metadata/core-properties"/>
    <ds:schemaRef ds:uri="f43e1178-75e0-477d-8d98-68f597b97548"/>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Intern A4 NL</Template>
  <TotalTime>0</TotalTime>
  <Words>857</Words>
  <Application>Microsoft Office PowerPoint</Application>
  <PresentationFormat>A4 Paper (210x297 mm)</PresentationFormat>
  <Paragraphs>79</Paragraphs>
  <Slides>7</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Courier New</vt:lpstr>
      <vt:lpstr>Wingdings 3</vt:lpstr>
      <vt:lpstr>Intern A4 NL</vt:lpstr>
      <vt:lpstr>think-cell Slide</vt:lpstr>
      <vt:lpstr>PowerPoint Presentation</vt:lpstr>
      <vt:lpstr>Use case description and motivation</vt:lpstr>
      <vt:lpstr>The Product</vt:lpstr>
      <vt:lpstr>How data looks like?</vt:lpstr>
      <vt:lpstr>Assignment description</vt:lpstr>
      <vt:lpstr>Assignment description</vt:lpstr>
      <vt:lpstr>Assignment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Template voor PowerPoint</dc:subject>
  <dc:creator>Hugo Meyer</dc:creator>
  <cp:keywords>Bankbreed</cp:keywords>
  <dc:description>versie 1.0</dc:description>
  <cp:lastModifiedBy>Muhammad Faheem</cp:lastModifiedBy>
  <cp:revision>8</cp:revision>
  <cp:lastPrinted>2015-11-30T16:51:45Z</cp:lastPrinted>
  <dcterms:created xsi:type="dcterms:W3CDTF">2022-03-15T09:20:52Z</dcterms:created>
  <dcterms:modified xsi:type="dcterms:W3CDTF">2023-11-10T14:27:55Z</dcterms:modified>
  <cp:category>Huisstijl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0x010100C7E181439A426F45ABD0470386DB353B</vt:lpwstr>
  </property>
  <property fmtid="{D5CDD505-2E9C-101B-9397-08002B2CF9AE}" pid="3" name="MSIP_Label_42ffcf47-be15-40bf-818d-0da39af9f75a_Enabled">
    <vt:lpwstr>true</vt:lpwstr>
  </property>
  <property fmtid="{D5CDD505-2E9C-101B-9397-08002B2CF9AE}" pid="4" name="MSIP_Label_42ffcf47-be15-40bf-818d-0da39af9f75a_SetDate">
    <vt:lpwstr>2022-03-15T09:11:55Z</vt:lpwstr>
  </property>
  <property fmtid="{D5CDD505-2E9C-101B-9397-08002B2CF9AE}" pid="5" name="MSIP_Label_42ffcf47-be15-40bf-818d-0da39af9f75a_Method">
    <vt:lpwstr>Privileged</vt:lpwstr>
  </property>
  <property fmtid="{D5CDD505-2E9C-101B-9397-08002B2CF9AE}" pid="6" name="MSIP_Label_42ffcf47-be15-40bf-818d-0da39af9f75a_Name">
    <vt:lpwstr>42ffcf47-be15-40bf-818d-0da39af9f75a</vt:lpwstr>
  </property>
  <property fmtid="{D5CDD505-2E9C-101B-9397-08002B2CF9AE}" pid="7" name="MSIP_Label_42ffcf47-be15-40bf-818d-0da39af9f75a_SiteId">
    <vt:lpwstr>3a15904d-3fd9-4256-a753-beb05cdf0c6d</vt:lpwstr>
  </property>
  <property fmtid="{D5CDD505-2E9C-101B-9397-08002B2CF9AE}" pid="8" name="MSIP_Label_42ffcf47-be15-40bf-818d-0da39af9f75a_ActionId">
    <vt:lpwstr>afd2c85d-f924-4c62-8364-d63698ebb359</vt:lpwstr>
  </property>
  <property fmtid="{D5CDD505-2E9C-101B-9397-08002B2CF9AE}" pid="9" name="MSIP_Label_42ffcf47-be15-40bf-818d-0da39af9f75a_ContentBits">
    <vt:lpwstr>0</vt:lpwstr>
  </property>
</Properties>
</file>