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1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7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0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7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37DF-C5D5-4416-9A37-A7CC8A7188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03B7-D8E1-4E5B-A67F-1D268C1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4172" y="2233682"/>
            <a:ext cx="5719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A</a:t>
            </a:r>
            <a:r>
              <a:rPr lang="en-US" sz="3200" b="1" dirty="0" smtClean="0">
                <a:solidFill>
                  <a:srgbClr val="7030A0"/>
                </a:solidFill>
              </a:rPr>
              <a:t>utomatic Test </a:t>
            </a:r>
            <a:r>
              <a:rPr lang="en-US" sz="3200" b="1" dirty="0">
                <a:solidFill>
                  <a:srgbClr val="7030A0"/>
                </a:solidFill>
              </a:rPr>
              <a:t>E</a:t>
            </a:r>
            <a:r>
              <a:rPr lang="en-US" sz="3200" b="1" dirty="0" smtClean="0">
                <a:solidFill>
                  <a:srgbClr val="7030A0"/>
                </a:solidFill>
              </a:rPr>
              <a:t>quipment  (ATE)</a:t>
            </a:r>
          </a:p>
        </p:txBody>
      </p:sp>
    </p:spTree>
    <p:extLst>
      <p:ext uri="{BB962C8B-B14F-4D97-AF65-F5344CB8AC3E}">
        <p14:creationId xmlns:p14="http://schemas.microsoft.com/office/powerpoint/2010/main" val="24719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2693" y="2534199"/>
            <a:ext cx="3009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EC14D2"/>
                </a:solidFill>
                <a:effectLst/>
              </a:rPr>
              <a:t>Thankyou</a:t>
            </a:r>
            <a:endParaRPr lang="en-US" sz="5400" b="1" cap="none" spc="0" dirty="0">
              <a:ln/>
              <a:solidFill>
                <a:srgbClr val="EC14D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86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45297" y="636121"/>
            <a:ext cx="8153736" cy="1473416"/>
            <a:chOff x="-56593" y="-87781"/>
            <a:chExt cx="6155668" cy="983627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-56593" y="-47281"/>
              <a:ext cx="1043853" cy="9431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Incoming Electronic components and PCB</a:t>
              </a:r>
              <a:r>
                <a:rPr lang="en-US" sz="16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testing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353312" y="153619"/>
              <a:ext cx="782320" cy="6070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 smtClean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PCB </a:t>
              </a:r>
              <a:r>
                <a:rPr lang="en-US" sz="16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Assembly 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2501798" y="0"/>
              <a:ext cx="935990" cy="85534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circuit (PCB) component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Testing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803904" y="0"/>
              <a:ext cx="884555" cy="82613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Assembled PCB functional Testing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054803" y="-87781"/>
              <a:ext cx="1044272" cy="94312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</a:pPr>
              <a:r>
                <a:rPr lang="en-US" sz="16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 </a:t>
              </a:r>
              <a:r>
                <a:rPr lang="en-US" sz="1600" b="1" dirty="0" smtClean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Assembly and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functional </a:t>
              </a:r>
              <a:r>
                <a:rPr lang="en-US" sz="16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Testing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87552" y="431597"/>
              <a:ext cx="3658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136038" y="424282"/>
              <a:ext cx="3658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438144" y="424282"/>
              <a:ext cx="3658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689043" y="431597"/>
              <a:ext cx="3658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09227" y="2965248"/>
            <a:ext cx="475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Testing Stages in Electronic System Manufacture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626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8142" y="1644315"/>
            <a:ext cx="5365522" cy="826369"/>
            <a:chOff x="127" y="-5"/>
            <a:chExt cx="4688459" cy="907018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127" y="101877"/>
              <a:ext cx="987425" cy="5563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Stimulus devices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353718" y="-5"/>
              <a:ext cx="782320" cy="9070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Unit or device under test (UUT</a:t>
              </a:r>
              <a:r>
                <a:rPr lang="en-US" sz="1100" b="1" dirty="0" smtClean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502155" y="181263"/>
              <a:ext cx="935990" cy="5565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Measuring Devices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3804031" y="233521"/>
              <a:ext cx="884555" cy="42484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Readings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87552" y="431597"/>
              <a:ext cx="3658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136038" y="424282"/>
              <a:ext cx="3658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438144" y="431595"/>
              <a:ext cx="3658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87822" y="2951747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Requirement for testing a system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677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4269" y="381318"/>
            <a:ext cx="5166998" cy="4571365"/>
            <a:chOff x="0" y="0"/>
            <a:chExt cx="5167031" cy="4571845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2173856" y="0"/>
              <a:ext cx="1198880" cy="3530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Comparator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087592" y="2294627"/>
              <a:ext cx="1362075" cy="4222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Switching Unit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165835" y="845389"/>
              <a:ext cx="1155700" cy="96583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Control Unit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087592" y="3200400"/>
              <a:ext cx="1362075" cy="4483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Interface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061713" y="4140680"/>
              <a:ext cx="1379220" cy="43116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Unit under test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743200" y="1802921"/>
              <a:ext cx="0" cy="4830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337758" y="2717321"/>
              <a:ext cx="0" cy="4830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337758" y="3648974"/>
              <a:ext cx="0" cy="4830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148641" y="2717321"/>
              <a:ext cx="0" cy="48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148641" y="3657600"/>
              <a:ext cx="0" cy="48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370936" y="2191110"/>
              <a:ext cx="1198880" cy="61150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Measuring Devices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3968151" y="2191110"/>
              <a:ext cx="1198880" cy="53467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Stimulus Devices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4313207" y="767751"/>
              <a:ext cx="853440" cy="53467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Display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329796" y="1043797"/>
              <a:ext cx="9836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570007" y="2518914"/>
              <a:ext cx="5177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29796" y="1594677"/>
              <a:ext cx="1216025" cy="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46120" y="1578634"/>
              <a:ext cx="0" cy="612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441939" y="2475782"/>
              <a:ext cx="5272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372928" y="188573"/>
              <a:ext cx="13027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667496" y="172529"/>
              <a:ext cx="0" cy="5952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518914"/>
              <a:ext cx="370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6042" y="172529"/>
              <a:ext cx="0" cy="2346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0" y="172529"/>
              <a:ext cx="21738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31653" y="1594677"/>
              <a:ext cx="12160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31653" y="1578634"/>
              <a:ext cx="0" cy="612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431320" y="819510"/>
              <a:ext cx="1198880" cy="56070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Program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Memory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630392" y="1086929"/>
              <a:ext cx="5346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253152" y="5575379"/>
            <a:ext cx="17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Basic ATE System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715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040064" y="488141"/>
            <a:ext cx="101412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1. Stimulus devices for generating an appropriate input signal required to test the unit under test (UUT).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(Devices such as power supplies such as voltage or current sources, signal generators and input data for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programmable devices etc.)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2. Measuring devices for measurement of output from the UUT for the test input.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(</a:t>
            </a:r>
            <a:r>
              <a:rPr lang="en-US" dirty="0">
                <a:solidFill>
                  <a:srgbClr val="7030A0"/>
                </a:solidFill>
              </a:rPr>
              <a:t>Devices such as </a:t>
            </a:r>
            <a:r>
              <a:rPr lang="en-US" dirty="0" smtClean="0">
                <a:solidFill>
                  <a:srgbClr val="7030A0"/>
                </a:solidFill>
              </a:rPr>
              <a:t> DMM, oscilloscope LCR meters etc. 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3. Switching arrangement for selecting appropriate input or output terminals (test points) to be  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connected to the stimulus and measuring devices.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4. Comparison of the test results with the expected or standard results to indicate pass or fail.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Also for diagnosis of faulty component.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5. Interface for connecting the UUT at various points necessary for testing.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(These include, Crocodile clips, edge connectors or a complex connector such as a bed of nails)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6. Display screen to indicate test results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7. Control unit for controlling the overall operation of the ATE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6" y="312738"/>
            <a:ext cx="4551194" cy="2815473"/>
          </a:xfrm>
          <a:prstGeom prst="rect">
            <a:avLst/>
          </a:prstGeom>
        </p:spPr>
      </p:pic>
      <p:sp>
        <p:nvSpPr>
          <p:cNvPr id="5" name="AutoShape 4" descr="PCB Card Edge Connectors, 50 To 1000, Rs 35 /piece Digjam Electronics | ID:  153698272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PCB Card Edge Connectors, 50 To 1000, Rs 35 /piece Digjam Electronics | ID:  1536982723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52" y="465137"/>
            <a:ext cx="4729665" cy="2911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3" y="3376864"/>
            <a:ext cx="4738680" cy="2512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5596" y="6138280"/>
            <a:ext cx="21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Bed of nails interface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8129525" y="3553326"/>
            <a:ext cx="169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Edge connector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589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51" y="1444041"/>
            <a:ext cx="4143375" cy="3552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75837" y="5385955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based 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3" y="104525"/>
            <a:ext cx="4714286" cy="4980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6699" y="5385955"/>
            <a:ext cx="252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Computer controlled ATE</a:t>
            </a:r>
          </a:p>
        </p:txBody>
      </p:sp>
    </p:spTree>
    <p:extLst>
      <p:ext uri="{BB962C8B-B14F-4D97-AF65-F5344CB8AC3E}">
        <p14:creationId xmlns:p14="http://schemas.microsoft.com/office/powerpoint/2010/main" val="39104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3789" y="417095"/>
            <a:ext cx="872860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Advantages of ATE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No need of skilled operator for testing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Less human error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Precision in testing and accurate results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Fast testing speed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More complex tests are possible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Test results data can be processed in a required form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Dis-advantages </a:t>
            </a:r>
            <a:r>
              <a:rPr lang="en-US" b="1" dirty="0"/>
              <a:t>of </a:t>
            </a:r>
            <a:r>
              <a:rPr lang="en-US" b="1" dirty="0" smtClean="0"/>
              <a:t>ATE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High initial cost of the system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Necessary to identify all possible faults and prior to programming the system for testing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Required skilled test and programming </a:t>
            </a:r>
            <a:r>
              <a:rPr lang="en-US" dirty="0" smtClean="0">
                <a:solidFill>
                  <a:srgbClr val="7030A0"/>
                </a:solidFill>
              </a:rPr>
              <a:t>engineer for programming  ATE system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Need of a complex and expensive interface for access to the UUT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More complex than test system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547" y="1748590"/>
            <a:ext cx="62564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Reference: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</a:rPr>
              <a:t>Instruments and Automatic </a:t>
            </a:r>
            <a:r>
              <a:rPr lang="en-US" b="1" dirty="0">
                <a:solidFill>
                  <a:srgbClr val="7030A0"/>
                </a:solidFill>
              </a:rPr>
              <a:t>T</a:t>
            </a:r>
            <a:r>
              <a:rPr lang="en-US" b="1" dirty="0" smtClean="0">
                <a:solidFill>
                  <a:srgbClr val="7030A0"/>
                </a:solidFill>
              </a:rPr>
              <a:t>est </a:t>
            </a:r>
            <a:r>
              <a:rPr lang="en-US" b="1" dirty="0">
                <a:solidFill>
                  <a:srgbClr val="7030A0"/>
                </a:solidFill>
              </a:rPr>
              <a:t>E</a:t>
            </a:r>
            <a:r>
              <a:rPr lang="en-US" b="1" dirty="0" smtClean="0">
                <a:solidFill>
                  <a:srgbClr val="7030A0"/>
                </a:solidFill>
              </a:rPr>
              <a:t>quipment.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ntroductory test book.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K. F. Ibrahim.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Longman Scientific &amp; Technical, Longman Group UK Limited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384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qwerty</dc:creator>
  <cp:lastModifiedBy>qwerty</cp:lastModifiedBy>
  <cp:revision>29</cp:revision>
  <dcterms:created xsi:type="dcterms:W3CDTF">2020-10-05T04:53:13Z</dcterms:created>
  <dcterms:modified xsi:type="dcterms:W3CDTF">2020-10-20T06:11:12Z</dcterms:modified>
</cp:coreProperties>
</file>