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4"/>
  </p:notesMasterIdLst>
  <p:sldIdLst>
    <p:sldId id="279" r:id="rId3"/>
    <p:sldId id="256" r:id="rId4"/>
    <p:sldId id="340" r:id="rId5"/>
    <p:sldId id="351" r:id="rId6"/>
    <p:sldId id="352" r:id="rId7"/>
    <p:sldId id="353" r:id="rId8"/>
    <p:sldId id="341" r:id="rId9"/>
    <p:sldId id="342" r:id="rId10"/>
    <p:sldId id="343" r:id="rId11"/>
    <p:sldId id="354" r:id="rId12"/>
    <p:sldId id="355" r:id="rId13"/>
    <p:sldId id="356" r:id="rId14"/>
    <p:sldId id="344" r:id="rId15"/>
    <p:sldId id="345" r:id="rId16"/>
    <p:sldId id="346" r:id="rId17"/>
    <p:sldId id="357" r:id="rId18"/>
    <p:sldId id="359" r:id="rId19"/>
    <p:sldId id="358" r:id="rId20"/>
    <p:sldId id="347" r:id="rId21"/>
    <p:sldId id="348" r:id="rId22"/>
    <p:sldId id="330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53" autoAdjust="0"/>
    <p:restoredTop sz="94660"/>
  </p:normalViewPr>
  <p:slideViewPr>
    <p:cSldViewPr>
      <p:cViewPr varScale="1">
        <p:scale>
          <a:sx n="69" d="100"/>
          <a:sy n="69" d="100"/>
        </p:scale>
        <p:origin x="1398" y="72"/>
      </p:cViewPr>
      <p:guideLst>
        <p:guide orient="horz" pos="2160"/>
        <p:guide pos="287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notesMaster" Target="notesMasters/notesMaster1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DAB070-BD90-4DA8-93E8-DDEC1FFDF166}" type="datetimeFigureOut">
              <a:rPr lang="en-IN" smtClean="0"/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80C882-B9B6-4CC6-AE2D-8F1E9260F3C2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17134-0B18-4A06-84C0-7F994BC23FA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1D07A-B998-4DFA-8F86-4A5EE39EE9C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17134-0B18-4A06-84C0-7F994BC23FA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1D07A-B998-4DFA-8F86-4A5EE39EE9C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17134-0B18-4A06-84C0-7F994BC23FA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1D07A-B998-4DFA-8F86-4A5EE39EE9C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17134-0B18-4A06-84C0-7F994BC23FA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1D07A-B998-4DFA-8F86-4A5EE39EE9C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17134-0B18-4A06-84C0-7F994BC23FA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1D07A-B998-4DFA-8F86-4A5EE39EE9C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17134-0B18-4A06-84C0-7F994BC23FAA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1D07A-B998-4DFA-8F86-4A5EE39EE9C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17134-0B18-4A06-84C0-7F994BC23FAA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1D07A-B998-4DFA-8F86-4A5EE39EE9C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17134-0B18-4A06-84C0-7F994BC23FAA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1D07A-B998-4DFA-8F86-4A5EE39EE9C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17134-0B18-4A06-84C0-7F994BC23FAA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1D07A-B998-4DFA-8F86-4A5EE39EE9C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17134-0B18-4A06-84C0-7F994BC23FAA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1D07A-B998-4DFA-8F86-4A5EE39EE9C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17134-0B18-4A06-84C0-7F994BC23FAA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1D07A-B998-4DFA-8F86-4A5EE39EE9C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F17134-0B18-4A06-84C0-7F994BC23FA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D1D07A-B998-4DFA-8F86-4A5EE39EE9C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401" y="2794457"/>
            <a:ext cx="6858000" cy="1240405"/>
          </a:xfrm>
        </p:spPr>
        <p:txBody>
          <a:bodyPr>
            <a:normAutofit fontScale="90000"/>
          </a:bodyPr>
          <a:lstStyle/>
          <a:p>
            <a:r>
              <a:rPr lang="en-US" sz="3300" b="1" u="sng" dirty="0">
                <a:latin typeface="+mn-lt"/>
              </a:rPr>
              <a:t> Electronic Instrumentation</a:t>
            </a:r>
            <a:r>
              <a:rPr lang="en-US" sz="3300" b="1" dirty="0">
                <a:latin typeface="+mn-lt"/>
              </a:rPr>
              <a:t> </a:t>
            </a:r>
            <a:br>
              <a:rPr lang="en-US" sz="3300" b="1" dirty="0">
                <a:latin typeface="+mn-lt"/>
              </a:rPr>
            </a:br>
            <a:br>
              <a:rPr lang="en-US" sz="3300" b="1" dirty="0"/>
            </a:br>
            <a:r>
              <a:rPr lang="en-US" sz="2700" b="1" i="1" dirty="0">
                <a:latin typeface="+mn-lt"/>
              </a:rPr>
              <a:t>Section-1, </a:t>
            </a:r>
            <a:r>
              <a:rPr lang="en-US" sz="2700" b="1" i="1" dirty="0" smtClean="0">
                <a:latin typeface="+mn-lt"/>
              </a:rPr>
              <a:t>Ppt-16</a:t>
            </a:r>
            <a:endParaRPr lang="en-US" sz="2700" b="1" i="1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/>
        </p:nvSpPr>
        <p:spPr>
          <a:xfrm>
            <a:off x="1881627" y="3156044"/>
            <a:ext cx="5303547" cy="1241822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33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5800" y="1383002"/>
            <a:ext cx="7215187" cy="532923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78731" y="2362200"/>
            <a:ext cx="7027069" cy="4300538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062037"/>
            <a:ext cx="6419850" cy="5795963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5800" y="1371600"/>
            <a:ext cx="7153275" cy="517683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" y="1431493"/>
            <a:ext cx="7367587" cy="45227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3400" y="1752600"/>
            <a:ext cx="7662862" cy="304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8600" y="838200"/>
            <a:ext cx="8686799" cy="482441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3437" y="1676400"/>
            <a:ext cx="7477125" cy="43529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4800" y="274639"/>
            <a:ext cx="6496050" cy="650716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23887" y="1752600"/>
            <a:ext cx="8062913" cy="43243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4000" dirty="0" smtClean="0">
                <a:solidFill>
                  <a:srgbClr val="000099"/>
                </a:solidFill>
              </a:rPr>
              <a:t>Reliability </a:t>
            </a:r>
            <a:r>
              <a:rPr lang="en-IN" sz="4000" dirty="0">
                <a:solidFill>
                  <a:srgbClr val="000099"/>
                </a:solidFill>
              </a:rPr>
              <a:t>of systems</a:t>
            </a:r>
            <a:endParaRPr lang="en-US" sz="4000" b="1" dirty="0">
              <a:solidFill>
                <a:srgbClr val="0000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5800" y="1295400"/>
            <a:ext cx="7924800" cy="45100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 smtClean="0"/>
          </a:p>
          <a:p>
            <a:endParaRPr lang="en-IN" dirty="0"/>
          </a:p>
          <a:p>
            <a:pPr marL="0" indent="0">
              <a:buNone/>
            </a:pPr>
            <a:r>
              <a:rPr lang="en-IN" sz="4400" i="1" dirty="0" smtClean="0">
                <a:solidFill>
                  <a:srgbClr val="FF3399"/>
                </a:solidFill>
              </a:rPr>
              <a:t>                      Thank you</a:t>
            </a:r>
            <a:endParaRPr lang="en-IN" sz="4400" i="1" dirty="0">
              <a:solidFill>
                <a:srgbClr val="FF33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838200"/>
            <a:ext cx="7458075" cy="48768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Series </a:t>
            </a:r>
            <a:r>
              <a:rPr lang="en-US" sz="2400" dirty="0" smtClean="0"/>
              <a:t>System: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This </a:t>
            </a:r>
            <a:r>
              <a:rPr lang="en-US" sz="2400" dirty="0"/>
              <a:t>is a system in which all the components are in series and </a:t>
            </a:r>
            <a:r>
              <a:rPr lang="en-US" sz="2400" dirty="0" smtClean="0"/>
              <a:t>they all </a:t>
            </a:r>
            <a:r>
              <a:rPr lang="en-US" sz="2400" dirty="0"/>
              <a:t>have to work for the system to work. If one component fails</a:t>
            </a:r>
            <a:r>
              <a:rPr lang="en-US" sz="2400" dirty="0" smtClean="0"/>
              <a:t>, the </a:t>
            </a:r>
            <a:r>
              <a:rPr lang="en-US" sz="2400" dirty="0"/>
              <a:t>system </a:t>
            </a:r>
            <a:r>
              <a:rPr lang="en-US" sz="2400" dirty="0" smtClean="0"/>
              <a:t>fails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•Parallel </a:t>
            </a:r>
            <a:r>
              <a:rPr lang="en-US" sz="2400" dirty="0" smtClean="0"/>
              <a:t>System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This </a:t>
            </a:r>
            <a:r>
              <a:rPr lang="en-US" sz="2400" dirty="0"/>
              <a:t>is a system that will fail only if they all fail</a:t>
            </a:r>
            <a:endParaRPr lang="en-IN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" y="1066800"/>
            <a:ext cx="7377112" cy="47244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5800" y="533400"/>
            <a:ext cx="8153400" cy="56769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0600" y="914400"/>
            <a:ext cx="7258050" cy="55435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0600" y="990600"/>
            <a:ext cx="7205663" cy="541496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11827" y="1396856"/>
            <a:ext cx="7581900" cy="5562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333</Words>
  <Application>WPS Presentation</Application>
  <PresentationFormat>On-screen Show (4:3)</PresentationFormat>
  <Paragraphs>12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8" baseType="lpstr">
      <vt:lpstr>Arial</vt:lpstr>
      <vt:lpstr>SimSun</vt:lpstr>
      <vt:lpstr>Wingdings</vt:lpstr>
      <vt:lpstr>Calibri</vt:lpstr>
      <vt:lpstr>Microsoft YaHei</vt:lpstr>
      <vt:lpstr>Arial Unicode MS</vt:lpstr>
      <vt:lpstr>Office Theme</vt:lpstr>
      <vt:lpstr> Electronic Instrumentation   Section-1, Ppt-16</vt:lpstr>
      <vt:lpstr>Reliability of systems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XYZ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EMI/EMC</dc:title>
  <dc:creator>ADMIN</dc:creator>
  <cp:lastModifiedBy>VIVEK RUGLE</cp:lastModifiedBy>
  <cp:revision>80</cp:revision>
  <dcterms:created xsi:type="dcterms:W3CDTF">2020-09-15T00:27:00Z</dcterms:created>
  <dcterms:modified xsi:type="dcterms:W3CDTF">2021-01-05T12:34:46Z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1033-11.2.0.9669</vt:lpwstr>
  </property>
</Properties>
</file>