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88" autoAdjust="0"/>
    <p:restoredTop sz="94660"/>
  </p:normalViewPr>
  <p:slideViewPr>
    <p:cSldViewPr>
      <p:cViewPr varScale="1">
        <p:scale>
          <a:sx n="70" d="100"/>
          <a:sy n="70" d="100"/>
        </p:scale>
        <p:origin x="159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3AEE7-E274-49DB-A4D0-637C5BC560C7}" type="datetimeFigureOut">
              <a:rPr lang="en-US" smtClean="0"/>
              <a:pPr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DE091-526D-4FD7-92BB-780FC4D587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3AEE7-E274-49DB-A4D0-637C5BC560C7}" type="datetimeFigureOut">
              <a:rPr lang="en-US" smtClean="0"/>
              <a:pPr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DE091-526D-4FD7-92BB-780FC4D587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3AEE7-E274-49DB-A4D0-637C5BC560C7}" type="datetimeFigureOut">
              <a:rPr lang="en-US" smtClean="0"/>
              <a:pPr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DE091-526D-4FD7-92BB-780FC4D587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3AEE7-E274-49DB-A4D0-637C5BC560C7}" type="datetimeFigureOut">
              <a:rPr lang="en-US" smtClean="0"/>
              <a:pPr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DE091-526D-4FD7-92BB-780FC4D587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3AEE7-E274-49DB-A4D0-637C5BC560C7}" type="datetimeFigureOut">
              <a:rPr lang="en-US" smtClean="0"/>
              <a:pPr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DE091-526D-4FD7-92BB-780FC4D587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3AEE7-E274-49DB-A4D0-637C5BC560C7}" type="datetimeFigureOut">
              <a:rPr lang="en-US" smtClean="0"/>
              <a:pPr/>
              <a:t>12/8/2020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DE091-526D-4FD7-92BB-780FC4D587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3AEE7-E274-49DB-A4D0-637C5BC560C7}" type="datetimeFigureOut">
              <a:rPr lang="en-US" smtClean="0"/>
              <a:pPr/>
              <a:t>12/8/2020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DE091-526D-4FD7-92BB-780FC4D587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3AEE7-E274-49DB-A4D0-637C5BC560C7}" type="datetimeFigureOut">
              <a:rPr lang="en-US" smtClean="0"/>
              <a:pPr/>
              <a:t>12/8/2020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DE091-526D-4FD7-92BB-780FC4D587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3AEE7-E274-49DB-A4D0-637C5BC560C7}" type="datetimeFigureOut">
              <a:rPr lang="en-US" smtClean="0"/>
              <a:pPr/>
              <a:t>12/8/2020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DE091-526D-4FD7-92BB-780FC4D587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3AEE7-E274-49DB-A4D0-637C5BC560C7}" type="datetimeFigureOut">
              <a:rPr lang="en-US" smtClean="0"/>
              <a:pPr/>
              <a:t>12/8/2020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DE091-526D-4FD7-92BB-780FC4D587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3AEE7-E274-49DB-A4D0-637C5BC560C7}" type="datetimeFigureOut">
              <a:rPr lang="en-US" smtClean="0"/>
              <a:pPr/>
              <a:t>12/8/2020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DE091-526D-4FD7-92BB-780FC4D587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E3AEE7-E274-49DB-A4D0-637C5BC560C7}" type="datetimeFigureOut">
              <a:rPr lang="en-US" smtClean="0"/>
              <a:pPr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0DE091-526D-4FD7-92BB-780FC4D5877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Heart structure and ECG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 descr="Upper ChambersThe upper chambers are:•   The atria    - Right    - Left                          Image source – See slide 28 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Upper ChambersThe right atrium:Receives deoxygenated blood from  the body through the:•   superior vena cava (head and    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Lower Chambers                                  The lower chambers are:                                  •   The ventricle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 descr="Lower Chambers               The right ventricle:               Receives de-oxygenated blood                 as the right 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 descr="Valves of the hearthe valves are located withinthe chambers of the heart.he function of the valves:ontrols the direction o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 descr="Valves of the heartThe four valves are known as:•   the tricuspid valve•   the pulmonic or pulmonary valve•   the mitral v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 descr="Valves of the heartThe tricuspid valve:•   Is an atrioventricular valve,    situated between the atria and the    ventricl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 descr="Valves of the heart                              The pulmonic or pulmonary valve:                              •   Is a se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 descr="Valves of the heart                                 The aortic valve:                                 •   Is a semi lunar 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 descr="The Cardiovascular systemhe Cardiovascular System consists of the:eartungslood vesselst includes:ulmonary circulationystem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ocation•   The heart is located in the    thoracic cavity•   Posterior to the sternum•   Superior to the diaphragm       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 descr="Pulmonary circulationulmonary circulation is:he carriage of oxygen-depleted blood awayfrom the heart to the lungs via the 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 descr="Systemic circulationSystemic circulation is:•   The carriage of oxygen-rich blood    away from the heart to the body•   Th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 descr="Systemic circulationSystemic circulation and the heart•   Oxygen rich blood travels from the lungs via the pulmonary veins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 descr="The Conducting systemardiac conduction is:he rate the heart conducts electricalimpulseshe electrical pulses determine theo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 descr="The Conducting systemhe Sinoatrial node (SA) :s also known as the pace maker of thehearthe Sinoatrial node is:ocated in th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 descr="The Conducting systemhe Atrioventricular (AV) node:s located between the atria andventricles of the heartade up of nodal t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 descr="The Conducting systemAtrioventricular bundle branches:•   are located between the atria and    the ventricles.•   Fibres b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 descr="The Conducting systemhe AV bundles start to dividefurther into:urkinje fibresurkinje fibres:ocated at the end of the AV bu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981200" y="48768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https://www.slideshare.net/awakush/basics-of-electrocardiographyecg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09800" y="17526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https://www.slideshare.net/drsmandal/ecg-basics-8866789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AnatomyImage source – See slide 28                              The heart has:                              3 layers      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Function  •     The heart pumps oxygen and nutrient        rich blood to the organs, tissues and        cells of the body,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Function•   Blood is carried from the heart    to the organs through arteries,    arterioles and capillaries•   Blood retu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9099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Layers of the Heart                              Pericardium:                              The heart is surrounded by a fi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Layers of the HeartEndocardium:•   Innermost/deepest layer of the heart•   Lines the heart chambers and the valves•   Smoo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Layers of the HeartMyocardium:•   Middle, thickest layer    of the heart•   Contains the muscle fibres    which are respon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7086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Chambers of the Heart                               he heart is divided into four                               chambers: 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10</Words>
  <Application>Microsoft Office PowerPoint</Application>
  <PresentationFormat>On-screen Show (4:3)</PresentationFormat>
  <Paragraphs>3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1" baseType="lpstr">
      <vt:lpstr>Arial</vt:lpstr>
      <vt:lpstr>Calibri</vt:lpstr>
      <vt:lpstr>Office Theme</vt:lpstr>
      <vt:lpstr>Heart structure and ECG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XYZ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Heart structure and ECG</dc:title>
  <dc:creator>ADMIN</dc:creator>
  <cp:lastModifiedBy>Windows User</cp:lastModifiedBy>
  <cp:revision>7</cp:revision>
  <dcterms:created xsi:type="dcterms:W3CDTF">2020-11-09T10:59:14Z</dcterms:created>
  <dcterms:modified xsi:type="dcterms:W3CDTF">2020-12-08T15:47:49Z</dcterms:modified>
</cp:coreProperties>
</file>