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935eca7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935eca7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935eca7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935eca7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26713dc7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26713dc7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26713dc7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26713dc7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26713dc7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26713dc7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26713dc7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26713dc7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26713dc7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26713dc7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26713dc7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26713dc7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935eca7a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935eca7a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935eca7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935eca7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0" y="3638550"/>
            <a:ext cx="9144000" cy="15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958725" y="740650"/>
            <a:ext cx="57000" cy="7539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64150" y="662525"/>
            <a:ext cx="6279600" cy="267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74075" y="266575"/>
            <a:ext cx="84582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Tuning of PID Controller for Pressure Control Application</a:t>
            </a:r>
            <a:endParaRPr sz="460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74075" y="1904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Process Instrumentation Course Project</a:t>
            </a:r>
            <a:endParaRPr sz="2100"/>
          </a:p>
        </p:txBody>
      </p:sp>
      <p:sp>
        <p:nvSpPr>
          <p:cNvPr id="285" name="Google Shape;285;p14"/>
          <p:cNvSpPr txBox="1"/>
          <p:nvPr/>
        </p:nvSpPr>
        <p:spPr>
          <a:xfrm>
            <a:off x="768925" y="2968050"/>
            <a:ext cx="36183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Group Members:-</a:t>
            </a:r>
            <a:endParaRPr sz="1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AutoNum type="arabicPeriod"/>
            </a:pPr>
            <a:r>
              <a:rPr lang="en" sz="1600">
                <a:solidFill>
                  <a:srgbClr val="EFEFEF"/>
                </a:solidFill>
              </a:rPr>
              <a:t>Abhijit Pokharkar (Roll No. 12)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AutoNum type="arabicPeriod"/>
            </a:pPr>
            <a:r>
              <a:rPr lang="en" sz="1600">
                <a:solidFill>
                  <a:srgbClr val="EFEFEF"/>
                </a:solidFill>
              </a:rPr>
              <a:t>Prashant Rathod (Roll No. 20)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AutoNum type="arabicPeriod"/>
            </a:pPr>
            <a:r>
              <a:rPr lang="en" sz="1600">
                <a:solidFill>
                  <a:srgbClr val="EFEFEF"/>
                </a:solidFill>
              </a:rPr>
              <a:t>Nagesh Reure (Roll No. 22)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AutoNum type="arabicPeriod"/>
            </a:pPr>
            <a:r>
              <a:rPr lang="en" sz="1600">
                <a:solidFill>
                  <a:srgbClr val="EFEFEF"/>
                </a:solidFill>
              </a:rPr>
              <a:t>Vivek Rugale (Roll No. 24)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AutoNum type="arabicPeriod"/>
            </a:pPr>
            <a:r>
              <a:rPr lang="en" sz="1600">
                <a:solidFill>
                  <a:srgbClr val="EFEFEF"/>
                </a:solidFill>
              </a:rPr>
              <a:t>Pranjali Sagar (Roll No.25)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041325" y="598575"/>
            <a:ext cx="7794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Ziegler-Nichols Method Output response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410225" y="1293775"/>
            <a:ext cx="7924200" cy="3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Kp = 18.9, Ki = 60.1, Kd = 1.48                                             Kp = 26.4079, Ti= 0.3667, Td = 0.0917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25" y="1360150"/>
            <a:ext cx="4127075" cy="27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975" y="1345873"/>
            <a:ext cx="3960175" cy="27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ctrTitle"/>
          </p:nvPr>
        </p:nvSpPr>
        <p:spPr>
          <a:xfrm>
            <a:off x="1264150" y="662525"/>
            <a:ext cx="62796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Controller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872475" y="1475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Continuously calculates the error between measured value and set-point.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Applies correction based on proportional, integral and derivative actions.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00" y="2654050"/>
            <a:ext cx="4592124" cy="211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725" y="2654050"/>
            <a:ext cx="3851575" cy="6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Control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 - Proportional term. Changes output linearly with error. Gives faster response. Constant is Kp.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 - Integral term. Output keeps changing till error is zero. Removes offset error. Constant is Ki.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 - Derivative term. Anticipates future error. Gives output if error is changing. Constant is Kd.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function for pressure process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155925" y="1851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First order plus dead time (FOPDT)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625" y="2336676"/>
            <a:ext cx="3512075" cy="1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loop response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415625" y="1688100"/>
            <a:ext cx="30654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Rise time = 2.32 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Settling time = 4.35 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Final value = 0.33</a:t>
            </a:r>
            <a:endParaRPr sz="1500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224" y="1174950"/>
            <a:ext cx="5209225" cy="390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of PID controller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597875"/>
            <a:ext cx="7030500" cy="26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Finding the values of Kp, Ki and Kd such that system achieves desired performance.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Methods used for tuning -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Manual tuning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MATLAB PID Tuner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Ziegler</a:t>
            </a:r>
            <a:r>
              <a:rPr lang="en" sz="1500"/>
              <a:t>-Nichols method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Tuning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311700" y="1460575"/>
            <a:ext cx="48765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Set Ki, kd to zero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Kp till system oscillates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Ki to eliminate offset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Kd to reduce overshoot</a:t>
            </a:r>
            <a:endParaRPr sz="1500"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25" y="2994525"/>
            <a:ext cx="7080945" cy="12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775670" y="268400"/>
            <a:ext cx="121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Manual Tuning</a:t>
            </a:r>
            <a:endParaRPr sz="2200"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25" y="673425"/>
            <a:ext cx="4244540" cy="296638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1"/>
          <p:cNvSpPr txBox="1"/>
          <p:nvPr/>
        </p:nvSpPr>
        <p:spPr>
          <a:xfrm>
            <a:off x="5403300" y="268400"/>
            <a:ext cx="274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MATLAB PID Tuner </a:t>
            </a:r>
            <a:endParaRPr sz="2200"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315" y="841089"/>
            <a:ext cx="3577172" cy="275263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1"/>
          <p:cNvSpPr txBox="1"/>
          <p:nvPr/>
        </p:nvSpPr>
        <p:spPr>
          <a:xfrm>
            <a:off x="675425" y="3730275"/>
            <a:ext cx="34185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 = 14, Ki = 10.5, Kd = 0.6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Rise time = 0.27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Settling time = 1.3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Overshoot = 8.69%</a:t>
            </a: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4986325" y="3730275"/>
            <a:ext cx="3418500" cy="12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Kp = 12.2, Ki = 8.3, Kd = 0.6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Rise time = 0.34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Settling time = 1.74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Overshoot = 0.964%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Ziegler-Nichols Method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056750" y="1469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there are two process  for finding Kp, Ki, and Kd value in ziegler </a:t>
            </a:r>
            <a:r>
              <a:rPr lang="en"/>
              <a:t>nichols</a:t>
            </a:r>
            <a:r>
              <a:rPr lang="en"/>
              <a:t> method: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From step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From frequency response</a:t>
            </a: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49" y="2827300"/>
            <a:ext cx="74943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