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9-22T04:43:10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18926 1513,'0'0,"0"25,0 74,0 50,-24 0,24 49,0-24,0 99,0-50,49 0,26 25,-26-74,26-50,-75 0,0-74,0-1,0-49,0 0,0 0,0-74,0-26,-25-24,0-74,-74-50,24-25</inkml:trace>
  <inkml:trace contextRef="#ctx0" brushRef="#br0" timeOffset="1548.0885">19001 1637,'0'0,"0"-25,0 25,0 0,49 0,51 50,-26-25,75 0,99 24,25-49,-149 0,-25 0,50 0,-50 0,25 0,-50 0,1 0,-75 0,25 0,-25 0,24 0,-24 25,0 25,0 24,0 0,0 50,25 25,-25 74,0 100,0-199,0 25,0-50,0-25,25-24,-25 0,0-26,0-24,0 0,0 0,-25 0,-74 50,25-50,-75 0,-124 0,75-50,49 50,0 0,0 0,75 0,49 0,-25 0,1 0,49 0,0 0,-25 0,25 0,-25 0,25 0,-50 0,1 25,49-25,-25 0,25 25,0-25</inkml:trace>
  <inkml:trace contextRef="#ctx0" brushRef="#br0" timeOffset="2805.1604">22077 1687,'0'0,"0"0,0 0,0 0,0 99,0-25,0 26,0 48,0 100,0 174,0-149,0-50,0-74,0-50,0 75,0-149,0 0,0-25,0 0,0-75,0 25,0-24,0 0,0 24,24-49</inkml:trace>
  <inkml:trace contextRef="#ctx0" brushRef="#br0" timeOffset="3920.2242">22151 1860,'-25'0,"25"0,50-99,24 74,1-99,49-25,-25 50,0-25,-25-25,26 75,-76-25,51 24,-50 26,-25 49,24-25,1 25,-25-25,0 25</inkml:trace>
  <inkml:trace contextRef="#ctx0" brushRef="#br0" timeOffset="4542.2598">22994 744,'0'0,"50"149,24-25,26 25,-51 49,26 1,49 198,-25-249,-50 51,1-50,0-25,49 25,-99-75,25-49,-25-50,0 25,0-25,-25 0,25 1,0 24,-50-75,1 50,49 25,-25-25</inkml:trace>
  <inkml:trace contextRef="#ctx0" brushRef="#br0" timeOffset="5883.3365">22126 3746,'0'0,"25"0,25-50,49 0,-50-49,125-50,0 25,-26 25,-24-50,-49 25,-1 99,-24-49,-25 74,24-25,-24 0,0 25,0-49,0 24,-1 25,-24-25,50 0,0-24,-50 49,49-50,-49 50,25-25,0 25,-25 0,0 0,0 0,0 0,49 0,1-49,-25-1,24 50,-49-25,0 25,0 0,0 0,0 0</inkml:trace>
  <inkml:trace contextRef="#ctx0" brushRef="#br0" timeOffset="7376.4219">19497 496,'0'0,"0"0,0 0,0 0,-50 0,1-25,-26 0,50 25,-49 0,24 0,50 0,-49 25,49 25,0-50,-25 50,25-50,0 49,0 1,0 24,0-74,0 25,25 0,0-25,24 0,26 25,-26-25,-24 0,0 0,0 0</inkml:trace>
  <inkml:trace contextRef="#ctx0" brushRef="#br0" timeOffset="8001.4576">19720 322,'0'0,"-25"0,25 0,0 0,0 0,25 0,49 0,1 0,-1 0,-24 0,0 0,-26 0,-24 0,0 0,0 0,0 0,0 0,-24 25,-51 0</inkml:trace>
  <inkml:trace contextRef="#ctx0" brushRef="#br0" timeOffset="8437.4826">19844 471,'0'0,"0"0,0 0,0 124,0-49,25-1,-25 50,50 0,-50-99,0 0,0-25</inkml:trace>
  <inkml:trace contextRef="#ctx0" brushRef="#br0" timeOffset="9289.5313">20762 769,'0'0,"0"0,0-74,25-50,-1-149,-24 49,0 150,0 49,0 50,0-25,25 50,0 74,0 49,25 1,-26-50,1-74,-25-1,0-49,0 25,0-50,0-49,0-75,0 50,0-75,0 25,0 124,25 25,-25 0,0 0,0 0</inkml:trace>
  <inkml:trace contextRef="#ctx0" brushRef="#br0" timeOffset="10141.58">21184 99,'0'0,"0"0,24 0,-24 0,25 75,25 49,-25 0,-25-50,24-24,-24-25,0-1,0-24,0 0,0 0</inkml:trace>
  <inkml:trace contextRef="#ctx0" brushRef="#br0" timeOffset="11706.6696">21531 397,'0'0,"0"74,25 26,24 98,1-74,-50 0,99 0,-99-74,0-75,-50-124,-24-49,49 24,-24 50,49 74,-25 1,25 24,0 25,0 0,0-25,49 0,1 25,-50 0,50 0,-1 0,-49 0,25 0,-25 0,0 50,-25 49,25-74,-49 74,24-49,-25-25,50-1,-49-24,49 0,-25 0,25 0,0-24,25 24,24 0,50 24,25 1,-24 50,73-75,-98 0</inkml:trace>
  <inkml:trace contextRef="#ctx0" brushRef="#br0" timeOffset="13208.7555">22002 1811,'0'-25,"0"25,0 50,0 24,25 124,0-49,0-25,-25-49,0 49,0-50,0 25,0-49,0 0,49 74,-49-75,25-24,0 49,-25-74,0 25,0-25,0 50,0-50,0 25,0-1,25 1,-25 0,0-25,0 25,0 0,0 24,0-49,0 25,24-25,-24 25,0-25,0 0,0-99,0 24,0-74,-24 25,-26-24</inkml:trace>
  <inkml:trace contextRef="#ctx0" brushRef="#br0" timeOffset="14546.832">22077 1935,'0'0,"74"-75,-49 75,49-49,25-26,25-24,0-25,-24 0,-1 50,0-50,-74 24,0 51,24-1,-49 1,50-51,-25 51,-25-1,25 50,-25-25,0 1,24 24,-24-25,0 0,0 25,0 0,0 124,50 25,74 99,-50-50,-24-49,-25 0,0-99,24 123,-24-123,0-25,0-1,-1 1,-24 0,0 0,0 24,0-24,0-25,25 25,-25 0,0 0,0-25,0 49,25 1,-25-25,0-1,0 1,0 0,0-25,0 0,0 0</inkml:trace>
  <inkml:trace contextRef="#ctx0" brushRef="#br0" timeOffset="15486.8858">22275 3621,'0'25,"0"-25,0 0,25 0,49-99,50-50,0-24,75-26,-51 1,1-26,25 26,-25 24,-25 50,-50 50,-24 24,-25 26,-1 24,1 0,0 0,-25 0,50-50,-1 50,-24-25,-25 25,25 0,-25 0,0 0,0 0</inkml:trace>
  <inkml:trace contextRef="#ctx0" brushRef="#br0" timeOffset="19744.1293">19968 3026,'0'0,"0"0,25 0,25 0,-1 25,26 0,24 24,0 26,25-50,25 74,74 25,25 0,25 74,-50-98,75-26,49 124,-148-198,-1 0,75 0,-149-24,-50-1,50-50,-49 75,-26 0,1-24,0 24,-50 0</inkml:trace>
  <inkml:trace contextRef="#ctx0" brushRef="#br0" timeOffset="20394.1665">23515 3473,'0'-25,"0"25,0 0,0 25,0-1,0 1,0 50,0-26,0 26,0 24,99 99,-99-74,25 25,0-74,0-1,-25 0,0-74,0 25,0 0,0 0,0-25,0 25,25-25,-25 0,0-75,0 1</inkml:trace>
  <inkml:trace contextRef="#ctx0" brushRef="#br0" timeOffset="21908.2531">23614 3225,'0'0,"25"0,50 0,98 0,-74 0,75 0,-75-75,1 26,-26 49,0-100,-24 76,0 24,-26-25,26-25,-25 25,0 1,-25 24,0 74,24 50,-24 99,25 0,0 50,0-49,24 48,26-48,-50-150,-1-24,-24-26,0 1,0-25,0 25,0-25,0 0,0 0,0 0,-24 0,-26 0,25 0,25 0,-49 0,-26 0,26 0,-100 0,50-25,-1 25,-73 0,74 0,24 0,1 0,-1 0,50 0,1 0,-1-49,0 49,0-50,0 50,25 0,0 0</inkml:trace>
  <inkml:trace contextRef="#ctx0" brushRef="#br0" timeOffset="30027.7175">22374 4167,'0'-25,"0"25,0 0,0 0,75 25,-51-25,51 0,-26 0,1 0,0 0,24 0,-24 0,-26 0,26 0,0 0,24 0,-24 0,-25 0,49 0,-49 0,24 0,-24 0,0 0,0 25,24-25,26 0,-26 0,26 0,-26 0,51 0,-76 0,51 0,-26 0,-49 0,50 0,-25 0,0 0,24 0,-49 0,25 0,-25 0,25 0,0 0,0 0,-1 0,1 25,0-25,0 0,-25 0,25 0,-1 0,1-25,-25 25,25 0,0 0,-25 0,0-25,0 0,0 1,0 24,0 0</inkml:trace>
  <inkml:trace contextRef="#ctx0" brushRef="#br0" timeOffset="30632.7521">24309 4167,'0'0,"0"-25,0 25,0 0,0 0</inkml:trace>
  <inkml:trace contextRef="#ctx0" brushRef="#br0" timeOffset="32802.8762">19943 3076,'25'0,"-25"0,25-25,-25 0,25 0,-25 1,0 24,0 0,0 49,-25-49,25 0,0 0,0 0,0-74,25 74,-25 0,0 49,-25 1,0-25,0 24,25-49,0 0,0-24,0-1,25 25,-25 0,0 25,0-25,0 0,0-50,50-24,24-1,-74 50,25 1,-25 24,0-25,0 50,0-1,0-24,-50 25,50 25</inkml:trace>
  <inkml:trace contextRef="#ctx0" brushRef="#br0" timeOffset="36897.1104">24408 4118,'0'0,"0"0,0 49,0 1,0-25,0-25,0 0,0 0,25-25,0 0,-25 0,0 0,25 25,-25-24,0 24,0 24,0 26,-50 24,25-49,25 25,0-25,-25-25,25 0,0 0,0-50,50-24,-50 49,0 25,0 0,0 25,0-25,0 24,0-24,25 0,0-49,-25 49,0 25,0 24,0-24,0 0,0-25,0-50,24 25,1 1,-25-1,0 25,0 49,0-49,0 25,-25-25,25 0,0 0,25-25,0 1,-25 24,0 0,0 0,0 0,0 24,0 1,0 0,-25-25,25 0,0-25,0 0,0 25,0 0,0-24,25-1,-25 25,0 0,0 25,0-1,0-24,0 25,0-25,-25 0,25 25,0-25,0 0,0-25,0 25,0 0,0 0,0 0,0-25</inkml:trace>
  <inkml:trace contextRef="#ctx0" brushRef="#br0" timeOffset="42853.4511">20142 2803,'-25'0,"25"-25,0 25,0 0,-25-49,-24-1,24 50,-25-25,1 25,-1 0,0-25,25 25,1 0,24 25,0 0,0-25,0 25,0 0,24-1,26 1,0-25,-25 25,24-25,-24 0,49 0,-74 0,25 0,-25-25,0 0,25 1,-25 24,0-25,-25-75,0 51,1 24,-1 25,0 0,-25 50,50-1,-24 1,24-25,-25 49,25-49,-25 0,25 24,0 1,0-25,25 0,-25-25,25 0,-25 0,49 0,1-75,-1 50,-49-24,0 24,25 0,-25 0,0-24,0-75,0 49,-25 26,1 24,24 25,-25 0,0 0,0 0,25 0,-49 49,49 1,0 0,0-26,0 1,0-25,49 0,-24 0,0-25,0 25,-25 0,0-24,0-1,-25 25,-25 0,50 0,-25 0,25 25,0-25,0 0,0 24</inkml:trace>
  <inkml:trace contextRef="#ctx0" brushRef="#br0" timeOffset="45461.6002">24383 3894,'0'0,"0"25,0-25,0 0,25 0,0 0,-25 0,0-25,0 1,0-26,0 50,0-25,-25 25,25 0,-49 0,24 0,0 0,0 0,25 0,-49 50,49-50,0 0,0 0,24 0,51 149,-50-149,24 0,-49 0,0 0,25 0,-25-25,0 0,0 0,-50 0,50 25,-49-49,49 49,-25 0,25 0,0 0,-25 25,25-1,-25 26,25-25,0 0,25 74,-25-99,0 0,25 25,-25-25,25 0,-25-50,0-24,0 24,0 50,0-50,0 50,-25-24,25 24,0 0,0 0,0 0,0 0,0 0,0 0</inkml:trace>
  <inkml:trace contextRef="#ctx0" brushRef="#br0" timeOffset="47666.7264">20315 2183,'0'-25,"-24"25,-26-25,25 0,-24 25,24-49,-25 49,50 0,-25 0,-24 0,24 0,-25 0,1 0,-26 0,50 0,1 0,-1 25,25-25,-25 0,0 0,25 0,-25 0,1 24,-1-24,25 0,-25 0,25 0,-25 50,0-50,1 0,-1 50,25-26,-25 1,25-25,0 25,0-25,0 50,0-1,0-24,0 25,0 49,0-50,0 26,0-50,0 0,0-1,0 1,25 0,0 25,-25-1,24-49,-24 25,0-25,25 50,-25-50,25 24,0-24,0 0,-1 0,-24 0,0 0,25 0,-25 25,50 0,-25-25,24 0,1 50,-25-50,0 0,-25 0,24 0,1 0,0 0,0 0,0 0,24 0,-49 0,25 0,0-50,-25 50,25-25,-25 25,49-49,-49 24,0 0,25 25,-25-25,0 25,0-25,0 1,25-26,-25 25,25-24,-25-1,24-49,-24 49,0 50,25-25,-25 25,0-49,0 49,0-50,0 0,0-24,0 24,0 26,0-1,0 0,0 25,-25 0,1 0,24-25,0 25</inkml:trace>
  <inkml:trace contextRef="#ctx0" brushRef="#br0" timeOffset="50280.8759">24433 3870,'0'-124,"0"99,0-50,0 26,-25-1,25 0,0-24,-25 74,25-25,0 25,-24 0,-1-25,0 25,-25 0,26 0,24 0,-50 0,50 0,-25 0,0 0,1 0,-1 0,0 50,-25-25,50 0,-25-25,25 24,-24-24,24 124,-25-99,25-25,0 25,0 0,0 25,0-26,0 26,0-25,0 0,0-1,0-24,0 25,0 0,0 0,0 0,0-1,0-24,0 25,0 0,0 0,0 0,0 24,0-49,0 25,0-25,25 50,-25 24,0-49,24 0,1-1,-25-24,50 25,-50 25,25-25,0-25,-25 0,24 24,-24-24,25 0,0 25,0-25,0 0,-1 0,-24 25,25 0,0-25,-25 0,25 25,0-25,-1 0,-24 0,25 0,-25 0,25 0,0 0,0 0,49 0,-74-25,0 25,50-25,-50 0,24 25,-24-25,0 25,25-24,-25-1,0 25,25-25,0 25,-25-25,0 25,0-74,0 49,0 25,0-25,0-24,0 24,0 0,0 25,0-25,0 0,0 25,0-24,0 24,0-25,0 25,0-25,0 0,-25 0,0 1,25-26,0 50,0-50,-25 50,25-74,-24 49,24 25,0-25,0 25,-25-24,25 24,0-25,-25 0,0 25,-124-50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9-22T04:58:43.1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1017 11311,'0'25,"0"24,0 1,25-25,-25 24,0 175,0-125,-25 149,25 50,0 49,0-99,0 25,25-25,-25 25,25-100,-25-74,0-24,0-26,0-24,0-25</inkml:trace>
  <inkml:trace contextRef="#ctx0" brushRef="#br0" timeOffset="824.0472">1067 12204,'0'-25,"0"25,25-74,49-26,100-123,-25 74,74 25,25-273,-99 249,-25-76,0 76,-75 73,1 50,-25-24,24 24,-49-25,25 26,0-1,25 0,-26-25,-24 26,0 24</inkml:trace>
  <inkml:trace contextRef="#ctx0" brushRef="#br0" timeOffset="1418.0811">2654 10195,'0'-25,"0"25,0 25,0 99,50 0,-25 0,-25 173,0 1,25 49,-25-173,0-50,24 0,1-25,-25-74,0-25,0 0</inkml:trace>
  <inkml:trace contextRef="#ctx0" brushRef="#br0" timeOffset="2498.1429">1092 14387,'0'0,"0"-25,74-50,25-49,25-24,75-26,-1-49,26 0,-26-26,-49 26,24 25,-24 74,-50 49,-74 51,0-26,0 50,0-25,-25 25,24 0,-24-25,25 1,25-26,-50 50,0 0,0-25,0 25,0 0,0 0</inkml:trace>
  <inkml:trace contextRef="#ctx0" brushRef="#br0" timeOffset="3796.2171">968 11906,'0'0,"0"25,0-25,0 25,0 0,0-25,0 0,0 0,25-25,24-99,26-174,-26 50,1-50,24-49,1 99,-51 75,1 98,-25 50,0 25</inkml:trace>
  <inkml:trace contextRef="#ctx0" brushRef="#br0" timeOffset="4461.2552">1365 10046,'49'-75,"75"-49,0 50,25 0,-50-50,25 0,0 0,-24 49,-51 1,50-1,-49 1,24 24,-49 1,0-1,0 50,-25-25,0 0,25 25,-25-24,0 24</inkml:trace>
  <inkml:trace contextRef="#ctx0" brushRef="#br0" timeOffset="5624.3217">2605 10120,'0'0,"0"-74,25 24,-1-123,1 73,-25-123,0 74,0 25,0 50,0 0,0 74,0-50,0 25,0-49,0 24,0 25,-25-49,25 74,0 0</inkml:trace>
  <inkml:trace contextRef="#ctx0" brushRef="#br0" timeOffset="6394.3658">2729 8781,'0'0,"25"0,24 99,1-25,-1 51,1 73,25 0,-1 150,0-175,-24-73,-25 48,-25-98,25-25,-25 0,0-25,0 24,0-24,0 25,0 0,0 74,0-49,24 123,-24-173,0 25,0-25</inkml:trace>
  <inkml:trace contextRef="#ctx0" brushRef="#br0" timeOffset="7158.4095">3101 12502,'0'-25,"0"-74,0-1,25-148,74-99,-74 49,49 100,-24-1,-50 125,25 49,-25 0,0 25,0-24,0-1,0-74</inkml:trace>
  <inkml:trace contextRef="#ctx0" brushRef="#br0" timeOffset="8308.4752">1241 14238,'-25'0,"25"-25,25-49,24-75,-24-25,25 25,24-74,-74 198,0 1,0-1,0 25,25-50,0 50,-1-25,-24-24,25-1,-25 50,0 0</inkml:trace>
  <inkml:trace contextRef="#ctx0" brushRef="#br0" timeOffset="9478.5422">1414 9996,'0'0,"0"0,0 50,25 24,0 75,24 124,1-149,24 50,-24 49,-25-149,74 373,-99-224,0-173,25 24,-25-49,0 24,25-24,-25 0</inkml:trace>
  <inkml:trace contextRef="#ctx0" brushRef="#br0" timeOffset="10182.5824">1811 12154,'-74'174,"74"0,-25 74,-25-124,-49-25,49 0,26-49,-1-1,25 1,-25 0,25 49,-25-50,0 26,-24 24,24-74,25 0</inkml:trace>
  <inkml:trace contextRef="#ctx0" brushRef="#br0" timeOffset="11847.6777">2878 11956,'0'0,"0"0,49 149,1 24,24 1,-49-124,0-50,-25 24,0-24,0 25</inkml:trace>
  <inkml:trace contextRef="#ctx0" brushRef="#br0" timeOffset="12711.7271">1811 12353,'0'0,"0"0,0 0,50 0,49-50,0 25,0 1,50-51,0-24,-50 24,-24 26,-26 24,1 0,-50 0,25 25,-1-24,-24 24,0 0</inkml:trace>
  <inkml:trace contextRef="#ctx0" brushRef="#br0" timeOffset="25039.4322">2134 11633,'0'0,"0"-24,0 24,0-50,0 25,0-24,24-26,1 50,-25-24,25 49,25-75,-26 26,-24-1,25-24,0 49,0-25,-25 50,0 0,0 25,25 0,-25 0,24 24,-24-24,50 25,-50-25,0-1,0-24,0 0,0 0,0 25,-25-25,0 0,25 0,-24 25,24 0,-25 0,-25 24,25 1,1-1,-1-24,25 25,-25-25,25-1,-25 26,25-25,0 24,-25-49,1 25,24 0,0 0,0-25,0 0,0 0,0-25,0 0,0 0,0 1,0-26,0 50,0-25,0 25,0-49,0 49,0-25,24 0,-24-25,25 50,0-99,0 25,49-50,-49 74,0 25,-25 0,25 25,-25-49,0 24,0 0,24 25,-24 0,0-25,25 25,-25 0,0 0,0 25,25-25,-25 0,25 25,-25 0,25 24,-1-24,-24 0,0 0,0-25,0 25,0 0,-24-1,-1 1,0-25,-25 50,26-25,-51 24,1 50,-1-49,51 0,-26-26,25 26,25-50,-25 25,25 0,0-1,0 1,0 0,0 0,-24 0,-1-1,25-24,0 25,0 0,0 0,0-25,0 0,0 0,25 0,24-124,1 74,-50 1,49-26,-24 26,0-1,0 25,0-49,-25 74,0-25,0 0,0 0,0 1,24-1,-24 25,0-25,0 25,0 25,0 0,-24 24,-1 1,-25 24,25-24,1-1,24 1,-25-25,25 0,0-25,-25 49,25 1,0-25,-25 24,25-49,0 0,0-25,25-49,0 24,24-49,1 0,0 25,24-75,-49 25,0 99,-25 25,0 25,-25 0,0 99,-25-75,26 1,24 24,-25-24,0-50,25 49,-25-24,25-25,0-25,25-24,25-1,-50-24,24 24,51-49,-50 0,-1 24,1 50,-25 1,0-1,0 25,0 25,-25 49,25-24,-24-1,-26 26,50-26,-25-24,25-25,0-25,50-99,-25 75,-1-1,-24 50,-24 75,-1-1,-25 75,1-100,24 1,25 24,-25-49,0 25,25-1,0-24,0 0,0-25,0 0,0 0,0 0,0-25,0-24,0-1,0-24,50-26,-25 26,-1-50,26 99,-50 50,-25 25,25 24,-25-74,25 74,-24-49,-1 0,25 0,0-25,0 0,0-25,0-25,49 26,-49-51,25 50,50-99,-75 124,0-24,0 24,0 49,-25 1,25-25,-25 24,25-49,0 25,-25-25,25 25,0 24,-25-49</inkml:trace>
  <inkml:trace contextRef="#ctx0" brushRef="#br0" timeOffset="29392.6812">124 11137,'0'0,"50"-25,-50 25,74 0,1 0,-1 0,1 0,73 0,-24 0,125 0,-1 0,-100 0,-48 0,-26 0,25-49,-99 24,0 25</inkml:trace>
  <inkml:trace contextRef="#ctx0" brushRef="#br0" timeOffset="30304.7333">1513 10939,'-24'-25,"24"25,-25 0,25 0,0 0,49 99,-24-24,25-26,24 26,-49-50,0-25,0 24,-25-24,0 0,0 25,0 0,0-25,0 25,-50 24,25-24,0-25,25 25,0-25,0 25,0-25,0 0</inkml:trace>
  <inkml:trace contextRef="#ctx0" brushRef="#br0" timeOffset="42760.4458">546 12874,'-25'0,"25"0,0-50,50-49,-25 24,49-24,-24 50,-1 24,-49 25,0-25</inkml:trace>
  <inkml:trace contextRef="#ctx0" brushRef="#br0" timeOffset="43524.4895">819 12402,'74'0,"-24"0,0 0,-26 0,1 0,-25 0,0 0,-49 0,24 25,-25 0,1 99,-26-74,75-1,-50 1,50-25,0-25,0 0,0 0,0-75,50 26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9-22T05:00:12.4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12080 13841,'0'322,"-25"-98,25 49,-49-1,24-48,0 197,0-49,25-74,0-75,0 149,0 0,0-173,0-75,0-50,0-49,0 0,-24 25,24-75,0-74,24-50,-24 25,75-199</inkml:trace>
  <inkml:trace contextRef="#ctx0" brushRef="#br0" timeOffset="1377.0788">12130 14213,'0'0,"0"-25,25 25,123 0,51 0,74 25,-25-25,173-25,-123 25,99 25,99 0,-248 74,25-49,0 24,-124-74,49-25,-74 1,-25-26,50 50,-99 0,24-50,-24 25,-50 25,0 0,0 0,0 0,0 0,0 0,0 125,0 23,0-73,0 148,0 0,0 447,-25-323,25 25,0 174,-25-323,0-99,25 0,0-24,0-51,75 75,-75 323,25-323,24 49,-49-24,0-50,25-49,-25-25,0-25,0 0,-25 0,0-50,25 25,-24-24,-1-26,-50 1,51-1,-51 1,-24 24,-25-49,-25 25,-25-1</inkml:trace>
  <inkml:trace contextRef="#ctx0" brushRef="#br0" timeOffset="2420.1384">11758 17934,'0'0,"0"0,25 0,24 0,50 0,50-50,74 1,-24 49,-1 0,199-100,-99 100,173-24,-49 24,-100 0,150 0,-249 0,50 0,-25 0,-75 0,-73 0,48 74,1-74,-50 0,1 0,-51 25,-24-25,0 0,-25 0,25 0,-25 0,0 0,0 0,0 0,0 0</inkml:trace>
  <inkml:trace contextRef="#ctx0" brushRef="#br0" timeOffset="4797.2744">13395 14833,'0'0,"-25"0,0 25,-24-25,-1 25,0 24,-24 1,24 24,1-24,24-25,0 24,0-24,1 50,-1-26,0 51,0-51,25 1,-25-25,1 49,24-49,0 24,0-24,0 50,0-26,0 1,24-25,-24 24,0 26,0-75,0 49,0 26,25-26,0-24,0 25,0 24,-1-49,1 25,0-1,-25 1,0-50,25 25,-25-1,0-24,25 25,-1 0,26 25,-25-26,24-24,26 25,-75 0,25-25,-1 0,1 0,0 0,25 99,-50-99,24 25,51 25,-75-26,50-24,-1 0,26 50,-1-50,0 25,26-25,24 0,-75 0,1 0,-1-25,1 25,24 0,-49 0,25 0,-1-25,1 0,0 1,-25 24,-25-25,49-50,-24 75,0 0,0 0,-25-49,24 24,1 0,-25 0,25 1,0-26,-25 25,49-24,-49-26,0 26,25 24,-25 0,0-25,25-24,-25 49,0-74,0 49,0-24,0-50,-25 74,25 1,0 24,-25 25,25 0,-24-25,24-124,0 149,-50-99,0 25,50 74,0-25,-49 25,-1-25,25-99,-49 99,74-25,-50 26,50-1,-74-25,49 25,0-24,-74-1,74 25,0 25,25-24,-24-1,-1 25,-25 0,50-25,-49 0,-1 25,50 0,-74 0,49 0,0-25,0 25,25-24,-25 24,-24 0,24 0,-25 0,1-25,-1 25,50 0,-49 0,49 0,-25 0,25 0,-50 25,25-1,-24-24,24 0,0 0,25 25,0-25</inkml:trace>
  <inkml:trace contextRef="#ctx0" brushRef="#br0" timeOffset="6237.3567">13072 14982,'0'0,"0"0,0 0,0 0,0 0,0 25,0 0,0-1,0-24,0 0,0 0,0 0,0 0,0 50,0-25,0 0,-24-25,24 24,0-24,0 0,0-49,0 49,0-25,0 0,0-24,0-1,0 50,0-25,0 25,0 0,0 25,0 0,0 0,-25-1,25 51,-50-1,25-24,1-1,24 1,-25-50,25 0,0 0,0 0,0-25,0 0,0-24,0-1,-25 50</inkml:trace>
  <inkml:trace contextRef="#ctx0" brushRef="#br0" timeOffset="6603.3777">13072 15205,'25'0,"0"0,-25 0,0 25,0-25,25 0,148 50</inkml:trace>
  <inkml:trace contextRef="#ctx0" brushRef="#br0" timeOffset="7902.452">14933 15255,'0'0,"-25"0,-25 0,-24 25,0-25,49 0,0 24,25-24,0 25,-25-25,25 0,0 0,0-25,0 25,0 0,0 0,0 25,0 50,0-50,0-1,0 26,0-50,0 0,0 0,0-99,25-25,25 24,-1-24,-24 25,49 50,-49 49,-25-25,0 25,-49 74,49-49,0 0,-25 0,25-1,-50-24,50 25,0 0,-25-25,25 0</inkml:trace>
  <inkml:trace contextRef="#ctx0" brushRef="#br0" timeOffset="8313.4755">14710 15354,'-25'0,"25"0,0 0,0 0,-50 75</inkml:trace>
  <inkml:trace contextRef="#ctx0" brushRef="#br0" timeOffset="9171.5246">13122 16619,'0'0,"0"0,0 0,0 0,-25 0,0 25,1 25,-1-1,-25-24,25 99,-24-74,49-26,0 1,0-25,0-25,0-99,0 25,0 74,25-24,-25-1</inkml:trace>
  <inkml:trace contextRef="#ctx0" brushRef="#br0" timeOffset="9536.5454">12924 16619,'24'0,"51"25,-26-25,-24 25,74 74,-49-99,0 74,-26-74,-24 0,0 0</inkml:trace>
  <inkml:trace contextRef="#ctx0" brushRef="#br0" timeOffset="10766.6158">14908 16421,'0'0,"0"0,0 74,0-24,0 24,0 1,-25-51,0 1,25 25,-24-25,-1-1,25 1,0-25,0 0</inkml:trace>
  <inkml:trace contextRef="#ctx0" brushRef="#br0" timeOffset="11283.6454">15032 16669,'25'0,"0"25,-25-25</inkml:trace>
  <inkml:trace contextRef="#ctx0" brushRef="#br0" timeOffset="12199.6978">14734 16669,'0'0,"0"0,0 0,0 0,50 0,24 25,-24-1,0 1,-1-25,1 0,-25 0,-25 25,24-25,-24 25</inkml:trace>
  <inkml:trace contextRef="#ctx0" brushRef="#br0" timeOffset="28038.6037">10766 16148,'0'0,"0"0,74 0,0 0,100-25,-25-25,-25 26,124 24,99-50,-74 50,25 0,-1 50,-73 24,-26-74,-74 0,0 0,-49 0,-51 0,1 0,-25 0,0 0,-49-99,-1 24,25-49,-25 100,26-26,-26-24,50 49,-25 25</inkml:trace>
  <inkml:trace contextRef="#ctx0" brushRef="#br0" timeOffset="28632.6377">13569 15900,'124'248,"-124"-223,49 49,-49-74,0 25,0-25,0 0,-49 0,24 25,-50-25,26 49,-1-24,25 25,25-50,-49 49,49-49,0 25,0-25,0 0,0 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9-22T05:01:31.2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1117 1513,'0'0,"0"0,0 50,0-1,0 51,-25-26,25 50,-25 74,25 50,25-49,-25-1,25-24,-25 49,24 50,-24-124,0-25,0-50,0-49,0-25,0 25,0-25,0-25,0-149,0-49</inkml:trace>
  <inkml:trace contextRef="#ctx0" brushRef="#br0" timeOffset="1269.0726">1067 1439,'0'0,"0"0,50 0,49 0,50 24,49 26,0-50,75 0,25 0,-75 0,-99 0,50 0,-25 0,-50 0,-49 0,-1 25,26-25,-75 0,0 0,0 25,0-1,0 26,-25 25,0 98,25 50,0 25,0 0,0 1,25-125,-25 49,0 100,0-174,0-49,0-25,0-1,0-24,0 25,0-25,25 25,-25 0,-25-25,0 0,-49 0</inkml:trace>
  <inkml:trace contextRef="#ctx0" brushRef="#br0" timeOffset="2455.1404">1166 3795,'0'0,"50"0,-25 0,49 25,50 0,-25-25,50 49,0-24,-25-25,0 0,-50 0,50 0,25 0,-99 0,24 0,1 0,-1 0,0 0,50 50,1-50,-51 0,-49 25,0-1,-25-24,24 0,1-49,0 24,-25 0,0 25,0 0,0-25,25 1,-25 24,0-25,25 0,-25 0,0 25</inkml:trace>
  <inkml:trace contextRef="#ctx0" brushRef="#br0" timeOffset="9912.567">2208 1885,'0'0,"0"0,149 0,-25-25,49-24,75 24,1-25,23 26,-24-1,-49 0,-50 0,-50 25,-49-25,-26 25,-24 0</inkml:trace>
  <inkml:trace contextRef="#ctx0" brushRef="#br0" timeOffset="10537.6027">4515 1116,'0'0,"0"25,0 49,-25 100,25 99,0-124,0 0,0-75,0-24,0-50,0 24,25-24,-25 0</inkml:trace>
  <inkml:trace contextRef="#ctx0" brushRef="#br0" timeOffset="11300.6464">5011 1339,'-25'0,"0"0,0 25,1 74,-1-74,0 25,25-1,-25 26,25-25,0-26,0 51,0-26,50-24,-25 0,24 0,75 24,-49-49,49-24,-50-26,-49 0,0 26,0-76,-25 26,0 49,-50-49,50 49,0 25,-25-25,-24 25,24 0,-25 0,1 0,24-25,25 25,-25 0</inkml:trace>
  <inkml:trace contextRef="#ctx0" brushRef="#br0" timeOffset="12064.6901">6127 1265,'0'0,"0"0,-25 0,-24 25,-26 49,26 1,-1-51,50-24,-25 25,25-25,0 50,0-50,0 25,0 49,0-74,50 50,-1-25,26-1,49 1,-74-25,-1 0,1 0,-50-25,25 25,-25 0,49-74,-49 49,0-25,0-24,0 49,0 0,-25-24,1 24,-26-49,0 74,1 0,-1 0,25 24,0-24</inkml:trace>
  <inkml:trace contextRef="#ctx0" brushRef="#br0" timeOffset="12778.7309">6970 1265,'0'0,"-24"0,-1 0,25 0,-50 0,50 50,-25-26,25 1,-24 50,24-1,0 0,49-49,-24 25,0-25,49 24,-24-49,49 0,0 0,1-24,-51-51,-24 75,25-74,-26 49,-24-25,0-49,0-75,0 150,-49-125,24 99,-49-49,24 74,-24 25,24 0,0 0,1 0,24 50,25-50,0 0</inkml:trace>
  <inkml:trace contextRef="#ctx0" brushRef="#br0" timeOffset="13947.7978">8211 967,'-50'0,"0"0,26 50,-1-50,0 0,25 50,-25-1,0-24,25 49,0 1,0 24,25 25,50 25,49-75,49-24,-49 0,0-50,25 0,-99-25,-1-25,-24 25,-25 25,0-99,-25-25,-24 0,-1 25,-49-75,74 100,-74 24,49 1,26 49,-26-25,50 25,-25 0,25 0</inkml:trace>
  <inkml:trace contextRef="#ctx0" brushRef="#br0" timeOffset="14583.8342">9079 967,'-25'25,"25"25,50 49,24 0,-74 0,124 50,-99-99,25-25,-1-1,-24 26,0-50,24 0,-24 0,0 0,0-25,0-24,-1-51,-24 51,0-26,0-148,-49 149,-26-50,1-25,24 99,26 50,-76-24,75 24,1 0,-1 0,0 0,25 24,-25 26</inkml:trace>
  <inkml:trace contextRef="#ctx0" brushRef="#br0" timeOffset="15902.9096">4242 2431,'0'0,"0"0,0 0,50 0,98 0,51 0,98 0,125 0,25-50,297 50,-124 0,298 0,-199 99,-347-99,-124-24,-99-26,-50 50,-99 0,25 0</inkml:trace>
  <inkml:trace contextRef="#ctx0" brushRef="#br0" timeOffset="17974.0281">5358 2704,'0'0,"0"0,-25 0,1 0,-26 0,-24 0,-1 0,-24 49,-25-24,-50 0,1-25,-1 74,100-49,-26-25,-24 25,0-25,50 0,-1 25,26-25,49 25,-50-25,50 0</inkml:trace>
  <inkml:trace contextRef="#ctx0" brushRef="#br0" timeOffset="19413.1104">3746 2753,'0'0,"0"25,0-25,0 0,0 25,0 49,-25 1,25-26,0 26,-25-26,0 1,25-50,0 25,0-25,0 0,0-25,0 0,0 25,0-25,0 25,0-24,0 24,0-25,0 25,0 0,50 25,0-1,-1 51,50-26,-49-49,25 100,-75-100,24 0</inkml:trace>
  <inkml:trace contextRef="#ctx0" brushRef="#br0" timeOffset="22426.2827">2630 2183,'-25'0,"-25"-25,1 25,-26 0,26 0,-26-50,50 50,25-24,-24 24,-26 0,-24 0,49-25,-25 0,1 25,24 0,-25 0,1 0,-1 0,0 0,50 0,-49 0,24 0,-25 0,25 0,-24 0,49 0,-25 25,0 0,0-1,25 1,-24 0,-1 49,0-74,25 25,0 50,0-75,0 49,0-24,0 25,0-26,25 1,-25 50,0-75,0 24,0 1,0 0,25 0,-25 0,24 24,-24-49,0 25,0-25,0 25,0-25,0 50,0 24,0-24,0-1,0 1,25-50,-25 25,0-1,25 1,-25-25,0 50,0-1,0-24,25 0,-25-25,0 25,0-25,0 49,49-24,-24 25,-25-25,25-1,-25 26,25-50,-25 25,25-25,-25 0,49 49,-24-49,0 0,0 0,-25 0,25 0,-1 0,1 25,-25-25,50 0,-25 0,-1 0,1-25,0 25,0 0,0-24,-1 24,-24-25,25 25,0-25,0 0,-25 25,25 0,-25-25,24 25,-24 0,25 0,-25 0,25-24,-25-1,0 25,25 0,0 0,-1-25,1 25,-25-50,25 50,-25-49,0 24,0 25,0-25,25 0,0-49,-1 24,26-24,-25 24,-25 1,0 49,0-25,0 0,0-24,25 49,-25-50,0 25,24 0,-24 1,0-1,0 25,0-25,0 0,0-25,0 26,0-76,0 100,0-24,0-1,0 0,0 0,0 0,0-24,0 24,0 25,0-50</inkml:trace>
  <inkml:trace contextRef="#ctx0" brushRef="#br0" timeOffset="28362.6223">1117 1538,'-25'25,"25"24,0 26,-25-26,25 26,0 98,0-24,0 50,0 24,0-49,0-1,0-98,0 98,0-123,0-50,0 25,0-1,0 1,0-25,0 50,0-25,0 49,-25-74,25 25,0-25,0 25,0-1,0 26,25 0,-25-50,0 24,0 1,25-25,-25 25,0 0,0 0,0 24,0 1,0-25,0-25,0 0,0 25,25-25,24 24,1-24,74 0,-75 25,26-25,-1 0,1 0,-1-25,25 25,-24 0,-50 0,24 0,26 0,-1 0,-24 0,-1 0,26 0,-1-24,0 24,-49 0,0 0,-25 0,25 0,-25 0,25 0,-25 0,24 0,1 24,0-24,-25 0,50 0,-26 0,1 0,25 0,-25 0,-1 0,-24 0,25 0,-25 0,75 0,-51 0,-24 25,25-25,-25 0,25 25,0-25,25 0,-50 25,24-25,1 25,0-25,-25 0,25 0,-25 0,25 0,-1 0,1 0,25 0,-25-50,-25 50,0-50,49 1,-24-1,-25-74,50 0,24-124,-24 50,-26-26,1-73,25 123,-50 0,0 100,0-25,0 0,0-25,0 74,0-49,0-1,0 26,0 0,0 74,0-25,0 25,0-25,0 0,0 25,0-25,0 25,-75-49,26-1,24 25,0 25,0 0,1 0,24 0,-25 0,0 0,25 50,-25-50,25 0,0 25,-25-25,25 25,-49-1,-100-24,-25 0,1 0,-1-49,-124-1,1-49,98 49,-49-148,-49 124,123-75,25 74,25 1,99 74,25 0,0 0,0 0,50 25,49 99,-49-75,24 26,-24-50,-25 74,-1-99,1 0,0 49,0-24,24 25,1 49,24-49,-24-1,-25-49,24 50,-24-25,-25 49,0-74</inkml:trace>
  <inkml:trace contextRef="#ctx0" brushRef="#br0" timeOffset="29998.7158">1910 1662,'0'0,"0"-25,0 25,0 0,0 0,0 0,0 75,0-26,0 26,0-1,0-49,0 0,0-1,0 1,0 0,0-25,0 0,0 0,-24 0,24 0,0 0,-25 0,-25-50,0-24,26 74,24-25,0 25,0 0,24 25,51 25,-50 24,24-49,-49 0,25-25,-25 0</inkml:trace>
  <inkml:trace contextRef="#ctx0" brushRef="#br0" timeOffset="31605.8078">1910 1513,'0'0,"0"0,0 0,0 50,-49-50,24 74,-25-24,50-50,-25 25,25-1,0-24,0 0,0 0,0-49,25 49,0-25,0 0,-25 0,25 0,0-24,-25 49,24 0,-24 0,25 0,-25 25,50-1,-25 51,24-1,-49-49,0-25,0 0</inkml:trace>
  <inkml:trace contextRef="#ctx0" brushRef="#br0" timeOffset="33359.9081">620 1786,'0'25,"-24"-25,24 0,0 0,24 0,76 49,-1-24,50-25,0 0,148 50,-173-50,25 25,-25-25,-49 0,-1 0,0 0,-49 0,0 0,25 0,-50-25,24 25</inkml:trace>
  <inkml:trace contextRef="#ctx0" brushRef="#br0" timeOffset="41700.3851">1117 2828,'0'0,"0"0,0 0,24 0,1 0,0 0,25 0,-26 0,1 0,0 0,-25 0,0 0,25 0,0 0,-1 0,1 0,0 0,-25 0,0-25</inkml:trace>
  <inkml:trace contextRef="#ctx0" brushRef="#br0" timeOffset="42545.4335">1389 2679,'0'0,"0"0,0 25,0-25,25 25,25-1,-50 1,49 0,-49-25,25 25,0-25,-25 49,0-49,0 0,0 0,0 0</inkml:trace>
  <inkml:trace contextRef="#ctx0" brushRef="#br0" timeOffset="43568.492">1290 2753,'0'0,"-49"0,49 50,-75 24,50-24,25-25,0-25,0 0</inkml:trace>
  <inkml:trace contextRef="#ctx0" brushRef="#br0" timeOffset="44417.5406">1811 3597,'0'24,"0"-24,0 50,0 0,0-25,0 74,0-50,0 1,0-50,0 50,0-50,0 0</inkml:trace>
  <inkml:trace contextRef="#ctx0" brushRef="#br0" timeOffset="45003.5741">1786 3671,'0'0,"0"25,0-25,-25 0,25 25,0 0,-24-25,24 24</inkml:trace>
  <inkml:trace contextRef="#ctx0" brushRef="#br0" timeOffset="46113.6376">2431 2828,'0'-25,"25"25,0 0,24 0,-24 0,74 0,25-50,-74 26,0 24,-1 0,-24-25,0 25,0-25,-25 25,25 0,-1 0,1 0,25-25,-50 25,0 0,0-25,0 25</inkml:trace>
  <inkml:trace contextRef="#ctx0" brushRef="#br0" timeOffset="46777.6756">2977 2480,'0'0,"25"0,24 25,-24-25,0 0,0 0,0 0,-1 0,-24 0,0 25,0-25,0 50,-24-26,-1 26,0 25,-25-1,50-49,-24 0,24-1,0-24</inkml:trace>
  <inkml:trace contextRef="#ctx0" brushRef="#br0" timeOffset="48296.7624">20067 2381,'0'0,"-24"-49,-51-1,-49-49,-74-100,-50 100,-50-50,-25-24,-24 123,-74 0,173 50,-249 50,76-25,-51 49,100-74,124 0,-74 0,99 0,49 0,0 0,-24 0,99 0,-1 0,100 0,-24 0,24 0,0-25,0 25,0 0,0-24,0 24,0-25,24-25,1-24,-25-1,0 26,0 24,0 0,0 25,0 0,0 0,0 0</inkml:trace>
  <inkml:trace contextRef="#ctx0" brushRef="#br0" timeOffset="48730.7873">14412 1712,'0'0,"74"0,1 0,74 74,-25-74,-25 25,-50-25,26 99,-26-99,-49 0,0 74</inkml:trace>
  <inkml:trace contextRef="#ctx0" brushRef="#br0" timeOffset="49548.8341">20861 1315,'-25'-25,"-49"-25,-25-74,49 0,-99-49,124 98,1 50,24 25,0 50,49 124,1-1,74 75,-50 100,50-76,-74 1,49 25,-49 0,24-1,-24 50,-1-98,1-125,-25-50,-25-74,0 50,0-50,0-25,0-149,0 50</inkml:trace>
  <inkml:trace contextRef="#ctx0" brushRef="#br0" timeOffset="50743.9024">20687 843,'0'0,"75"0,49 0,149 0,0 0,-25 0,198 50,-99 0,25-50,-49 24,-75-24,-99 0,-25-24,-50-1,-74 25,0-25,0 25,0-25,0 25,0 0,0 25,0 149,75 24,-26 25,1 75,49 272,-49-297,-25-25,-1-99,1-25,25 99,-50-198,0 25,25-50,-25 25,0-25,0 24,-25-24,0 0,-25 0,-99 0,-24 50,-50-50,-1 124,-123-49,49-26,50 26,0-26,0 1,75-25,73 49,-24-49,75 0,24-1,25-24,0 0,0 0,0 0,0 0</inkml:trace>
  <inkml:trace contextRef="#ctx0" brushRef="#br0" timeOffset="52915.0266">22275 2629,'0'0,"0"0,0 0,0 0,0 0,25-74,0-1,24-98,-49 49,0 25,0 49,0 25,-25 25,-49-25,-75 1,0-1,25 25,25 0,-25 0,25 0,49 0,25 0,25 0,-24 0,24 25,-25 49,0-24,-25 74,26-75,24 50,0 125,0-51,0 26,74-50,25 123,100 26,-51-99,-48-125,24 25,25-24,-25-51,0-24,0 0,-25-24,50-76,24-24,-49 0,0 0,0-74,-49 24,-1 1,1 24,-26-25,-24 50,-25 0,0-74,-74-75,-50 25,24 49,-73-74,49 149,0 0,0 124,0-24,24 24,1 0,-74 0,-26 99,125-99,-1 0,26 0,24 0,-25 49,25 26,-24-26,24 1,25-50,-25 50,25-26,-25 51,25 49,0 50,0-26,50 26,-50-100,0-24,0-25,0-25,25 0,-25 0,25-25</inkml:trace>
  <inkml:trace contextRef="#ctx0" brushRef="#br0" timeOffset="88802.0792">10071 1290,'0'0,"0"0,0 0,0-25,0-74,-74 24,-100-98,0 24,-74 75,-49-26,-100-98,-25 123,0-73,-74-26,75 75,-75 198,123-248,51 298,49-149,149 0,-25 25,1 49,-1 25,25-49,0 74,24-50,26 26,0-26,-1 25,26 50,24-74,25 123,-50-74,50-25,0-24,0 24,0-74,0 99,25-25,49 25,50 50,-24-50,48 74,125-49,25-25,49 0,249-50,-150-49,50 25,-74-50,-50 0,25-99,-100-50,26 0,24 99,-99-99,0 75,-49 0,24-75,-99 99,0 1,-74-51,74-24,-124-49,24 98,-24 26,0-26,-24 1,-125-100,-75-49,26 74,-273-99,24 0,100 223,-99-99,148 124,-74 0,25 75,-100 24,25-74,100 74,24-50,75 1,0 124,74-75,25 0,-25 25,75-25,49-24,-25 49,50-25,0 0,25 0,74 100,25-75,25 25,0-50,25-25,222-24,26-25,149-25,74-50,-100-99,-73-49,24 24,-50-49,-223 74,25 0,-49 25,-75 0,-99 25,0-74,-25-1,-125 0,-172 1,24-1,-149-24,-297-100,148 571,100-50,49-99,-247 149,297 74,49-49,75-50,99 74,75-24,49-50,25-25,0 149,99 25,25-74,248 74,-99-174,0-99,50-99,24-25,75-174,-1-99,-123 0,-100 50,-98 25,-76 74,-24-25,0-50,-124 1,-99 99,-50-50,-124-74,100 99,98 124,-24 0,149 0,49 24,0-24,0 50,25 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9-22T05:07:59.3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12527 15850,'0'25,"0"-25,0 25,0 0,-50 123,50-48,-25-1,0 149,1-99,-1 49,25 75,-50 25,-24-50,74 0,0-149,25 25,-1-50,-24 50,0-124,25 0,0 0</inkml:trace>
  <inkml:trace contextRef="#ctx0" brushRef="#br0" timeOffset="1664.0952">12576 15999,'25'0,"50"0,49 74,24-24,76 49,-51-99,1 0,24 99,-24-74,-75-25,25 0,-25 0,-49 0,0 0,-1-25,-49 25,50-24,-50-1,0 25,0 124,0 74,0 125,0-150,0 125,0-50,25 25,-25-99,0-50,0 49,24-49,1-99,-25 25,25-1,-25-49,0 0,0-24,-50-1,-49-50,-50-24,1 49,24 26,-149 24,0 0,25 74,0 0,25-74,-1 75,150-75,24 0,-24 0,49 0,25 25,-25-25,25 0,0 0,0-25,0 0,-25 25,25-25,0 25,0-25,0 1,-49 24</inkml:trace>
  <inkml:trace contextRef="#ctx0" brushRef="#br0" timeOffset="3825.2188">16322 16917,'0'0,"0"0,0-25,0 25,0-25,25 0,-1 1,1-26,25 25,49-49,-99 49,50 0,-1 0,-24 25,25-24,-25 24,24 0,1-50,-1 50,-24 0,50 0,-26 0,1 0,-25 0,24 0,1 0,24 0,-49 0,25 25,-1-25,1 0,-1 25,1-1,-25 26,24 0,1-26,-50 1,50 25,-25-50,-1 25,-24-1,25-24,0 0,-25 0,-25 0</inkml:trace>
  <inkml:trace contextRef="#ctx0" brushRef="#br0" timeOffset="4522.2587">17909 17388,'0'99,"0"25,0 0,0-24,0-26,75 124,-75-49,0-50,0-49,0 0,0-1,0-49,0 25,0-25,0 25,0-25,-25 0,25 25,0-25,0 0,0-25,0-25,0-24</inkml:trace>
  <inkml:trace contextRef="#ctx0" brushRef="#br0" timeOffset="5422.3102">16471 16867,'-25'0,"25"0,-25 50,0-1,-24 75,49 0,-75 50,50-25,-24 0,24 24,25-24,0 0,0-50,0-49,25 24,24 25,-49-49,25 25,25-26,-50-49,49 75,-24-75,0 0,-25 24,25-24,-25 0,25 0,-25 0,0 0</inkml:trace>
  <inkml:trace contextRef="#ctx0" brushRef="#br0" timeOffset="6056.3464">16471 18703,'24'0,"51"0,49 0,25 0,-75 0,1-25,73 25,-73 0,-1 0,1 0,-26 0,1 0,-25-74,24 49,-24-25,49-24,-74 49,50-50,-25 51,-25-1,0 25,0-25,-25 25</inkml:trace>
  <inkml:trace contextRef="#ctx0" brushRef="#br0" timeOffset="8339.477">18902 15577,'0'0,"0"25,0 0,24 25,-24-50,25 49,0-49,74 99,-24-99,49 100,49 48,-74-73,-24-50,74 24,24 1,51-25,-51-25,1 24,99-24,24 0,-73 0,48 0,-48-74,-51 24,-24-24,-25 0,-49 24,-1 0,50-24,-99 49,49-49,-49 74,0 0,-25-25,0 25,0 0</inkml:trace>
  <inkml:trace contextRef="#ctx0" brushRef="#br0" timeOffset="10133.5796">22697 15801,'0'0,"0"0,0 0,0 0,-25 0,-25 0,1 24,-26 1,26 25,-26 49,1-25,-25 50,49 0,0 25,-49 0,49-74,1 123,-26-49,1 49,24-74,-24 50,49-25,-24-75,-1 1,50-51,-25 51,25-75,0 74,0-74,0 25,0-25,0 25,0-25,0 49,-74-49,-75-49</inkml:trace>
  <inkml:trace contextRef="#ctx0" brushRef="#br0" timeOffset="12274.7021">18827 15776,'0'0,"0"-25,0 25,0-25,0 25,0 0,0 0,25 0,99 50,-25 49,0 0,1-24,98 123,-49 25,0-49,-25 49,-75-99,1 25,-25-50,-25-74,25 49,-25-24,0 49,24 174,26-74,-25 24,0-74,-25-125,0-24,0 50,0-25,0 0,0-1,0 1,0 0,-25 0,25 0,0-25,-25 0,0 49,0-24,25-25,0 0,0 0,0 0,0 0,0-25,0 1,0-26,25 25,0 0,0-49,0 49,-1-25,26-49,-50 74,50 1,-26-51,26 75,-50-49,99-1,-74 0,49 50,-49 0,0-24,25 24,24-25,-49 25,24 0,-24 0,50 0,-26 0,51 0,-51 25,1-1,-1 1,-24 0,25 0,-25 0,-25-25,0 24,24-24,-24 25,25 74,0-99,-25 0,0 0,0 0,25 0,24 0,-24 0,25 25,-50-25,25 0,-25 0</inkml:trace>
  <inkml:trace contextRef="#ctx0" brushRef="#br0" timeOffset="16058.9185">18926 15677,'0'0</inkml:trace>
  <inkml:trace contextRef="#ctx0" brushRef="#br0" timeOffset="17986.0288">19695 17363,'25'0,"-25"-25,0 1,0-1,0 0,0 25,0-25,0 0,0 25,-50-49,50 49,-24-25,-1 25,-149-174,1-74,24 75,-74 49,98 0,-48-50,49 124,-50 1,25-26,-74 1,74 49,25 25,-25-25,-148-24,148 49,75 0,-26-25,-24 0,0-24,-25 49,50 0,25 0,-25-25,-50 25,0-50,75 50,-50 0,49 0,1 0,-1 0,-24 0,0 0,24 0,-24 0,25 25,24 49,-24-49,-1 0,1 25,24-1,1-24,-1 25,25-50,25 24,0 1,0 25,-49 49,24-99,25 0,0-25,0 25,0-49,0-1,25-24,0-1,-25 26,24-1,1-24,25 49,-50 0,25 25,-1 0,-24 0,0 0,0 25,0 0,0-1,-49 51,24-26,0 26,-24 24,49-49,-50 49,25-74,25-1,0-24,25-24,25 24,98-100,-98 76,24-1,-24 0,-25 25,-25 0,25 0,-1 0,-24 0,0 124</inkml:trace>
  <inkml:trace contextRef="#ctx0" brushRef="#br0" timeOffset="22107.2645">13569 17587,'0'0,"0"0,0 0,99-25,174-149,74 100,273-174,199-25,-125 124,224-174,-199 199,-74 50,-50 0,-223 74,-24 0,-51 49,-123 26,-100-75,1 0,-75 0,25 0,-1 0,1 0,0 0,-25 0,0-25,-50-50,1-73,-26 48,51 51,24-50,-25 74,25 25,0 25,0-25,0 0,0 148,0-73,25 24,24-25,-24-24,0-25,0 24,-1-24,-24 0,25-25,-25 0,0 0,-25 0,1 0,-1 0,25 0,-50 0,25 149,25-50,0-24,-24-1,24-49,-25-50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9691-09A9-4796-86DF-3DCE984459D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8450-1678-4E6C-9141-56FD326E6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3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9691-09A9-4796-86DF-3DCE984459D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8450-1678-4E6C-9141-56FD326E6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6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9691-09A9-4796-86DF-3DCE984459D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8450-1678-4E6C-9141-56FD326E6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1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9691-09A9-4796-86DF-3DCE984459D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8450-1678-4E6C-9141-56FD326E6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2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9691-09A9-4796-86DF-3DCE984459D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8450-1678-4E6C-9141-56FD326E6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2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9691-09A9-4796-86DF-3DCE984459D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8450-1678-4E6C-9141-56FD326E6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4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9691-09A9-4796-86DF-3DCE984459D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8450-1678-4E6C-9141-56FD326E6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7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9691-09A9-4796-86DF-3DCE984459D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8450-1678-4E6C-9141-56FD326E6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9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9691-09A9-4796-86DF-3DCE984459D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8450-1678-4E6C-9141-56FD326E6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9691-09A9-4796-86DF-3DCE984459D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8450-1678-4E6C-9141-56FD326E6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0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9691-09A9-4796-86DF-3DCE984459D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8450-1678-4E6C-9141-56FD326E6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6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99691-09A9-4796-86DF-3DCE984459D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C8450-1678-4E6C-9141-56FD326E6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6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Image registration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6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Hand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X-ray image (</a:t>
            </a:r>
            <a:r>
              <a:rPr lang="en-US" dirty="0" smtClean="0"/>
              <a:t>anatomical information</a:t>
            </a:r>
            <a:r>
              <a:rPr lang="en-US" dirty="0"/>
              <a:t>)</a:t>
            </a:r>
          </a:p>
          <a:p>
            <a:pPr algn="just"/>
            <a:r>
              <a:rPr lang="en-US" dirty="0" smtClean="0"/>
              <a:t>Nuclear </a:t>
            </a:r>
            <a:r>
              <a:rPr lang="en-US" dirty="0"/>
              <a:t>medicine </a:t>
            </a:r>
            <a:r>
              <a:rPr lang="en-US" dirty="0" smtClean="0"/>
              <a:t>image (</a:t>
            </a:r>
            <a:r>
              <a:rPr lang="en-US" dirty="0"/>
              <a:t>functional information)</a:t>
            </a:r>
          </a:p>
          <a:p>
            <a:pPr algn="just"/>
            <a:r>
              <a:rPr lang="en-US" dirty="0" smtClean="0"/>
              <a:t>After </a:t>
            </a:r>
            <a:r>
              <a:rPr lang="en-US" dirty="0"/>
              <a:t>registration, hand </a:t>
            </a:r>
            <a:r>
              <a:rPr lang="en-US" dirty="0" smtClean="0"/>
              <a:t>image obtained </a:t>
            </a:r>
            <a:r>
              <a:rPr lang="en-US" dirty="0"/>
              <a:t>by nuclear </a:t>
            </a:r>
            <a:r>
              <a:rPr lang="en-US" dirty="0" smtClean="0"/>
              <a:t>medicine imaging </a:t>
            </a:r>
            <a:r>
              <a:rPr lang="en-US" dirty="0"/>
              <a:t>is </a:t>
            </a:r>
            <a:r>
              <a:rPr lang="en-US" dirty="0" smtClean="0"/>
              <a:t>pseudo-colored and superimposed </a:t>
            </a:r>
            <a:r>
              <a:rPr lang="en-US" dirty="0"/>
              <a:t>on the </a:t>
            </a:r>
            <a:r>
              <a:rPr lang="en-US" dirty="0" smtClean="0"/>
              <a:t>gray scale </a:t>
            </a:r>
            <a:r>
              <a:rPr lang="en-US" dirty="0"/>
              <a:t>X-ray hand </a:t>
            </a:r>
            <a:r>
              <a:rPr lang="en-US" dirty="0" smtClean="0"/>
              <a:t>image </a:t>
            </a:r>
          </a:p>
          <a:p>
            <a:pPr algn="just"/>
            <a:r>
              <a:rPr lang="en-US" dirty="0" smtClean="0"/>
              <a:t>Red </a:t>
            </a:r>
            <a:r>
              <a:rPr lang="en-US" dirty="0"/>
              <a:t>color corresponds to </a:t>
            </a:r>
            <a:r>
              <a:rPr lang="en-US" dirty="0" smtClean="0"/>
              <a:t>the largest </a:t>
            </a:r>
            <a:r>
              <a:rPr lang="en-US" dirty="0"/>
              <a:t>isotope concentration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76400"/>
            <a:ext cx="28194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73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Brain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pPr algn="just"/>
            <a:r>
              <a:rPr lang="en-US" dirty="0"/>
              <a:t>MR image showing anatomy (left), PET FDG </a:t>
            </a:r>
            <a:r>
              <a:rPr lang="en-US" dirty="0" smtClean="0"/>
              <a:t>image showing </a:t>
            </a:r>
            <a:r>
              <a:rPr lang="en-US" dirty="0"/>
              <a:t>function superimposed on MR image (right)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00400"/>
            <a:ext cx="57531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44640" y="3161160"/>
              <a:ext cx="1179360" cy="20185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80" y="3151800"/>
                <a:ext cx="1198080" cy="20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822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registration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Registration methods can be classified with </a:t>
            </a:r>
            <a:r>
              <a:rPr lang="en-US" dirty="0" smtClean="0">
                <a:solidFill>
                  <a:srgbClr val="FF0000"/>
                </a:solidFill>
              </a:rPr>
              <a:t>respect to </a:t>
            </a:r>
            <a:r>
              <a:rPr lang="en-US" dirty="0">
                <a:solidFill>
                  <a:srgbClr val="FF0000"/>
                </a:solidFill>
              </a:rPr>
              <a:t>several different criteria such as:</a:t>
            </a:r>
          </a:p>
          <a:p>
            <a:pPr algn="just"/>
            <a:r>
              <a:rPr lang="en-US" dirty="0" smtClean="0"/>
              <a:t>Dimensionality </a:t>
            </a:r>
            <a:r>
              <a:rPr lang="en-US" dirty="0"/>
              <a:t>of images that are registered (2-D, 3-D</a:t>
            </a:r>
            <a:r>
              <a:rPr lang="en-US" dirty="0" smtClean="0"/>
              <a:t>, 4-D </a:t>
            </a:r>
            <a:r>
              <a:rPr lang="en-US" dirty="0"/>
              <a:t>methods)</a:t>
            </a:r>
          </a:p>
          <a:p>
            <a:pPr algn="just"/>
            <a:r>
              <a:rPr lang="en-US" dirty="0" smtClean="0"/>
              <a:t>Image </a:t>
            </a:r>
            <a:r>
              <a:rPr lang="en-US" dirty="0"/>
              <a:t>features being matched (extrinsic and </a:t>
            </a:r>
            <a:r>
              <a:rPr lang="en-US" dirty="0" smtClean="0"/>
              <a:t>intrinsic methods</a:t>
            </a:r>
            <a:r>
              <a:rPr lang="en-US" dirty="0"/>
              <a:t>)</a:t>
            </a:r>
          </a:p>
          <a:p>
            <a:pPr algn="just"/>
            <a:r>
              <a:rPr lang="en-US" dirty="0" smtClean="0"/>
              <a:t>Mechanism </a:t>
            </a:r>
            <a:r>
              <a:rPr lang="en-US" dirty="0"/>
              <a:t>of interaction with the user</a:t>
            </a:r>
          </a:p>
          <a:p>
            <a:pPr algn="just"/>
            <a:r>
              <a:rPr lang="en-US" dirty="0" smtClean="0"/>
              <a:t>Type </a:t>
            </a:r>
            <a:r>
              <a:rPr lang="en-US" dirty="0"/>
              <a:t>of geometric transformation used for registration</a:t>
            </a:r>
          </a:p>
        </p:txBody>
      </p:sp>
    </p:spTree>
    <p:extLst>
      <p:ext uri="{BB962C8B-B14F-4D97-AF65-F5344CB8AC3E}">
        <p14:creationId xmlns:p14="http://schemas.microsoft.com/office/powerpoint/2010/main" val="165224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We </a:t>
            </a:r>
            <a:r>
              <a:rPr lang="en-US" dirty="0"/>
              <a:t>can register 2-D, 3-D, or 4-D images</a:t>
            </a:r>
          </a:p>
          <a:p>
            <a:pPr algn="just"/>
            <a:r>
              <a:rPr lang="en-US" dirty="0" smtClean="0"/>
              <a:t>3-D </a:t>
            </a:r>
            <a:r>
              <a:rPr lang="en-US" dirty="0"/>
              <a:t>registration can be done for two 3-D images </a:t>
            </a:r>
            <a:r>
              <a:rPr lang="en-US" dirty="0" smtClean="0"/>
              <a:t>or for </a:t>
            </a:r>
            <a:r>
              <a:rPr lang="en-US" dirty="0"/>
              <a:t>a temporal sequence of 2-D images (video)</a:t>
            </a:r>
          </a:p>
          <a:p>
            <a:pPr algn="just"/>
            <a:r>
              <a:rPr lang="en-US" dirty="0" smtClean="0"/>
              <a:t>If </a:t>
            </a:r>
            <a:r>
              <a:rPr lang="en-US" dirty="0"/>
              <a:t>we want to register a sequence of 3-D images </a:t>
            </a:r>
            <a:r>
              <a:rPr lang="en-US" dirty="0" smtClean="0"/>
              <a:t>this represents </a:t>
            </a:r>
            <a:r>
              <a:rPr lang="en-US" dirty="0"/>
              <a:t>a 4-D registration problem</a:t>
            </a:r>
          </a:p>
          <a:p>
            <a:pPr algn="just"/>
            <a:r>
              <a:rPr lang="en-US" dirty="0" smtClean="0"/>
              <a:t>There </a:t>
            </a:r>
            <a:r>
              <a:rPr lang="en-US" dirty="0"/>
              <a:t>is also a problem of 2-D image (</a:t>
            </a:r>
            <a:r>
              <a:rPr lang="en-US" dirty="0" smtClean="0"/>
              <a:t>perspective projection </a:t>
            </a:r>
            <a:r>
              <a:rPr lang="en-US" dirty="0"/>
              <a:t>of 3-D space) to 3-D image registration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this case it is necessary to determine the </a:t>
            </a:r>
            <a:r>
              <a:rPr lang="en-US" dirty="0" smtClean="0"/>
              <a:t>view parameters </a:t>
            </a:r>
            <a:r>
              <a:rPr lang="en-US" dirty="0"/>
              <a:t>so that the obtained perspective </a:t>
            </a:r>
            <a:r>
              <a:rPr lang="en-US" dirty="0" smtClean="0"/>
              <a:t>transformation of </a:t>
            </a:r>
            <a:r>
              <a:rPr lang="en-US" dirty="0"/>
              <a:t>3-D image matches the 2-D image</a:t>
            </a:r>
          </a:p>
        </p:txBody>
      </p:sp>
    </p:spTree>
    <p:extLst>
      <p:ext uri="{BB962C8B-B14F-4D97-AF65-F5344CB8AC3E}">
        <p14:creationId xmlns:p14="http://schemas.microsoft.com/office/powerpoint/2010/main" val="22462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classification is motivated by the type of </a:t>
            </a:r>
            <a:r>
              <a:rPr lang="en-US" dirty="0" smtClean="0"/>
              <a:t>image features </a:t>
            </a:r>
            <a:r>
              <a:rPr lang="en-US" dirty="0"/>
              <a:t>used for image registration:</a:t>
            </a:r>
          </a:p>
          <a:p>
            <a:r>
              <a:rPr lang="en-US" dirty="0" smtClean="0"/>
              <a:t>Extrinsic </a:t>
            </a:r>
            <a:r>
              <a:rPr lang="en-US" dirty="0"/>
              <a:t>methods (external objects or markers are used </a:t>
            </a:r>
            <a:r>
              <a:rPr lang="en-US" dirty="0" smtClean="0"/>
              <a:t>as reference </a:t>
            </a:r>
            <a:r>
              <a:rPr lang="en-US" dirty="0"/>
              <a:t>points for registration)</a:t>
            </a:r>
          </a:p>
          <a:p>
            <a:r>
              <a:rPr lang="en-US" dirty="0" smtClean="0"/>
              <a:t>Intrinsic </a:t>
            </a:r>
            <a:r>
              <a:rPr lang="en-US" dirty="0"/>
              <a:t>methods (registration is based on pixel values </a:t>
            </a:r>
            <a:r>
              <a:rPr lang="en-US" dirty="0" smtClean="0"/>
              <a:t>– no external </a:t>
            </a:r>
            <a:r>
              <a:rPr lang="en-US" dirty="0"/>
              <a:t>objects are used)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875760" y="4982760"/>
              <a:ext cx="2143440" cy="17953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6400" y="4973400"/>
                <a:ext cx="2162160" cy="181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57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Extrinsic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Extrinsic methods use artificial external </a:t>
            </a:r>
            <a:r>
              <a:rPr lang="en-US" dirty="0" smtClean="0"/>
              <a:t>objects (</a:t>
            </a:r>
            <a:r>
              <a:rPr lang="en-US" dirty="0"/>
              <a:t>markers) attached to the object to be registered</a:t>
            </a:r>
          </a:p>
          <a:p>
            <a:pPr algn="just"/>
            <a:r>
              <a:rPr lang="en-US" dirty="0" smtClean="0"/>
              <a:t>Markers </a:t>
            </a:r>
            <a:r>
              <a:rPr lang="en-US" dirty="0"/>
              <a:t>are detected in both images and used </a:t>
            </a:r>
            <a:r>
              <a:rPr lang="en-US" dirty="0" smtClean="0"/>
              <a:t>for registration</a:t>
            </a:r>
            <a:endParaRPr lang="en-US" dirty="0"/>
          </a:p>
          <a:p>
            <a:pPr algn="just"/>
            <a:r>
              <a:rPr lang="en-US" dirty="0" smtClean="0"/>
              <a:t>Example</a:t>
            </a:r>
            <a:r>
              <a:rPr lang="en-US" dirty="0"/>
              <a:t>: For brain image registration skin markers </a:t>
            </a:r>
            <a:r>
              <a:rPr lang="en-US" dirty="0" smtClean="0"/>
              <a:t>or stereotactic </a:t>
            </a:r>
            <a:r>
              <a:rPr lang="en-US" dirty="0"/>
              <a:t>frames may be used</a:t>
            </a:r>
          </a:p>
          <a:p>
            <a:pPr algn="just"/>
            <a:r>
              <a:rPr lang="en-US" dirty="0" smtClean="0"/>
              <a:t>Disadvantage</a:t>
            </a:r>
            <a:r>
              <a:rPr lang="en-US" dirty="0"/>
              <a:t>: Registration is based on </a:t>
            </a:r>
            <a:r>
              <a:rPr lang="en-US" dirty="0" smtClean="0"/>
              <a:t>external markers </a:t>
            </a:r>
            <a:r>
              <a:rPr lang="en-US" dirty="0"/>
              <a:t>so accuracy depends on the accuracy </a:t>
            </a:r>
            <a:r>
              <a:rPr lang="en-US" dirty="0" smtClean="0"/>
              <a:t>of marker </a:t>
            </a:r>
            <a:r>
              <a:rPr lang="en-US" dirty="0"/>
              <a:t>detection (segmentation is required)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14560" y="-178560"/>
              <a:ext cx="8510400" cy="17060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200" y="-187920"/>
                <a:ext cx="8529120" cy="172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112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Intrinsic registration methods do not use </a:t>
            </a:r>
            <a:r>
              <a:rPr lang="en-US" dirty="0" smtClean="0"/>
              <a:t>artificial external </a:t>
            </a:r>
            <a:r>
              <a:rPr lang="en-US" dirty="0"/>
              <a:t>objects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Intrinsic methods use:</a:t>
            </a:r>
          </a:p>
          <a:p>
            <a:pPr algn="just"/>
            <a:r>
              <a:rPr lang="en-US" dirty="0" smtClean="0"/>
              <a:t>anatomical </a:t>
            </a:r>
            <a:r>
              <a:rPr lang="en-US" dirty="0"/>
              <a:t>landmarks (points, contours, or surfaces), or</a:t>
            </a:r>
          </a:p>
          <a:p>
            <a:pPr algn="just"/>
            <a:r>
              <a:rPr lang="en-US" dirty="0" smtClean="0"/>
              <a:t>pixel </a:t>
            </a:r>
            <a:r>
              <a:rPr lang="en-US" dirty="0"/>
              <a:t>values (intensity-based methods)</a:t>
            </a:r>
          </a:p>
          <a:p>
            <a:pPr algn="just"/>
            <a:r>
              <a:rPr lang="en-US" dirty="0" smtClean="0"/>
              <a:t>Anatomical </a:t>
            </a:r>
            <a:r>
              <a:rPr lang="en-US" dirty="0"/>
              <a:t>landmarks must be detected and </a:t>
            </a:r>
            <a:r>
              <a:rPr lang="en-US" dirty="0" smtClean="0"/>
              <a:t>this represents </a:t>
            </a:r>
            <a:r>
              <a:rPr lang="en-US" dirty="0"/>
              <a:t>a disadvantage (possibility of error)</a:t>
            </a:r>
          </a:p>
          <a:p>
            <a:pPr algn="just"/>
            <a:r>
              <a:rPr lang="en-US" dirty="0" smtClean="0"/>
              <a:t>Intensity-based </a:t>
            </a:r>
            <a:r>
              <a:rPr lang="en-US" dirty="0"/>
              <a:t>methods have advantage of </a:t>
            </a:r>
            <a:r>
              <a:rPr lang="en-US" dirty="0" smtClean="0"/>
              <a:t>relying only </a:t>
            </a:r>
            <a:r>
              <a:rPr lang="en-US" dirty="0"/>
              <a:t>on pixel values without the need for detection </a:t>
            </a:r>
            <a:r>
              <a:rPr lang="en-US" dirty="0" smtClean="0"/>
              <a:t>of special </a:t>
            </a:r>
            <a:r>
              <a:rPr lang="en-US" dirty="0"/>
              <a:t>landmarks</a:t>
            </a:r>
          </a:p>
        </p:txBody>
      </p:sp>
    </p:spTree>
    <p:extLst>
      <p:ext uri="{BB962C8B-B14F-4D97-AF65-F5344CB8AC3E}">
        <p14:creationId xmlns:p14="http://schemas.microsoft.com/office/powerpoint/2010/main" val="365255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With respect to user interaction, registration</a:t>
            </a:r>
          </a:p>
          <a:p>
            <a:r>
              <a:rPr lang="en-US" dirty="0"/>
              <a:t>methods can be divided into:</a:t>
            </a:r>
          </a:p>
          <a:p>
            <a:r>
              <a:rPr lang="en-US" dirty="0"/>
              <a:t>􀁺 Interactive (require user interaction to define the geometric</a:t>
            </a:r>
          </a:p>
          <a:p>
            <a:r>
              <a:rPr lang="en-US" dirty="0"/>
              <a:t>transformation for registration):</a:t>
            </a:r>
          </a:p>
          <a:p>
            <a:r>
              <a:rPr lang="en-US" dirty="0"/>
              <a:t>􀁺 Semi-automatic (user interaction is only required for</a:t>
            </a:r>
          </a:p>
          <a:p>
            <a:r>
              <a:rPr lang="en-US" dirty="0"/>
              <a:t>initialization, guidance, or stopping the registration</a:t>
            </a:r>
          </a:p>
          <a:p>
            <a:r>
              <a:rPr lang="en-US" dirty="0"/>
              <a:t>procedure)</a:t>
            </a:r>
          </a:p>
          <a:p>
            <a:r>
              <a:rPr lang="en-US" dirty="0"/>
              <a:t>􀁺 Automatic (do not require any user interaction)</a:t>
            </a:r>
          </a:p>
        </p:txBody>
      </p:sp>
    </p:spTree>
    <p:extLst>
      <p:ext uri="{BB962C8B-B14F-4D97-AF65-F5344CB8AC3E}">
        <p14:creationId xmlns:p14="http://schemas.microsoft.com/office/powerpoint/2010/main" val="156318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This </a:t>
            </a:r>
            <a:r>
              <a:rPr lang="en-US" dirty="0"/>
              <a:t>classification is based on the type </a:t>
            </a:r>
            <a:r>
              <a:rPr lang="en-US" dirty="0" smtClean="0"/>
              <a:t>of transformation </a:t>
            </a:r>
            <a:r>
              <a:rPr lang="en-US" dirty="0"/>
              <a:t>used for registration:</a:t>
            </a:r>
          </a:p>
          <a:p>
            <a:pPr algn="just"/>
            <a:r>
              <a:rPr lang="en-US" dirty="0" smtClean="0"/>
              <a:t>Rigid </a:t>
            </a:r>
            <a:r>
              <a:rPr lang="en-US" dirty="0"/>
              <a:t>registration: distance between any two object </a:t>
            </a:r>
            <a:r>
              <a:rPr lang="en-US" dirty="0" smtClean="0"/>
              <a:t>points is </a:t>
            </a:r>
            <a:r>
              <a:rPr lang="en-US" dirty="0"/>
              <a:t>preserved (rotation, translation)</a:t>
            </a:r>
          </a:p>
          <a:p>
            <a:pPr algn="just"/>
            <a:r>
              <a:rPr lang="en-US" dirty="0" smtClean="0"/>
              <a:t>Affine </a:t>
            </a:r>
            <a:r>
              <a:rPr lang="en-US" dirty="0"/>
              <a:t>transformation: A line is mapped into a line</a:t>
            </a:r>
            <a:r>
              <a:rPr lang="en-US" dirty="0" smtClean="0"/>
              <a:t>, parallelism </a:t>
            </a:r>
            <a:r>
              <a:rPr lang="en-US" dirty="0"/>
              <a:t>between lines is preserved</a:t>
            </a:r>
          </a:p>
          <a:p>
            <a:pPr algn="just"/>
            <a:r>
              <a:rPr lang="en-US" dirty="0" smtClean="0"/>
              <a:t>Projection </a:t>
            </a:r>
            <a:r>
              <a:rPr lang="en-US" dirty="0"/>
              <a:t>transformation (e.g. perspective projection) </a:t>
            </a:r>
            <a:r>
              <a:rPr lang="en-US" dirty="0" smtClean="0"/>
              <a:t>is like </a:t>
            </a:r>
            <a:r>
              <a:rPr lang="en-US" dirty="0"/>
              <a:t>affine, but it does not preserve parallelism of lines</a:t>
            </a:r>
          </a:p>
          <a:p>
            <a:pPr algn="just"/>
            <a:r>
              <a:rPr lang="en-US" dirty="0" smtClean="0"/>
              <a:t>Elastic </a:t>
            </a:r>
            <a:r>
              <a:rPr lang="en-US" dirty="0"/>
              <a:t>transformation: line is mapped into a curve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366800" y="5607720"/>
              <a:ext cx="3804480" cy="1143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7440" y="5598360"/>
                <a:ext cx="3823200" cy="116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179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Rigid transformations are a subset of </a:t>
            </a:r>
            <a:r>
              <a:rPr lang="en-US" dirty="0" smtClean="0"/>
              <a:t>affine transformations</a:t>
            </a:r>
            <a:endParaRPr lang="en-US" dirty="0"/>
          </a:p>
          <a:p>
            <a:r>
              <a:rPr lang="en-US" dirty="0" smtClean="0"/>
              <a:t>Affine </a:t>
            </a:r>
            <a:r>
              <a:rPr lang="en-US" dirty="0"/>
              <a:t>transformations are a subset of </a:t>
            </a:r>
            <a:r>
              <a:rPr lang="en-US" dirty="0" smtClean="0"/>
              <a:t>projective transformations</a:t>
            </a:r>
            <a:endParaRPr lang="en-US" dirty="0"/>
          </a:p>
          <a:p>
            <a:r>
              <a:rPr lang="en-US" dirty="0" smtClean="0"/>
              <a:t>Projective </a:t>
            </a:r>
            <a:r>
              <a:rPr lang="en-US" dirty="0"/>
              <a:t>transformations are a subset of </a:t>
            </a:r>
            <a:r>
              <a:rPr lang="en-US" dirty="0" smtClean="0"/>
              <a:t>elastic transformations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4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Image registration (also called image matching) </a:t>
            </a:r>
            <a:r>
              <a:rPr lang="en-US" dirty="0" smtClean="0"/>
              <a:t>is an </a:t>
            </a:r>
            <a:r>
              <a:rPr lang="en-US" dirty="0"/>
              <a:t>important problem in image analysis with </a:t>
            </a:r>
            <a:r>
              <a:rPr lang="en-US" dirty="0" smtClean="0"/>
              <a:t>many applications</a:t>
            </a:r>
            <a:r>
              <a:rPr lang="en-US" dirty="0"/>
              <a:t>:</a:t>
            </a:r>
          </a:p>
          <a:p>
            <a:pPr algn="just"/>
            <a:r>
              <a:rPr lang="en-US" dirty="0" smtClean="0"/>
              <a:t>Several </a:t>
            </a:r>
            <a:r>
              <a:rPr lang="en-US" dirty="0"/>
              <a:t>images of the same object are taken </a:t>
            </a:r>
            <a:r>
              <a:rPr lang="en-US" dirty="0" smtClean="0"/>
              <a:t>using different </a:t>
            </a:r>
            <a:r>
              <a:rPr lang="en-US" dirty="0"/>
              <a:t>imaging modality</a:t>
            </a:r>
          </a:p>
          <a:p>
            <a:pPr algn="just"/>
            <a:r>
              <a:rPr lang="en-US" dirty="0" smtClean="0"/>
              <a:t>Several </a:t>
            </a:r>
            <a:r>
              <a:rPr lang="en-US" dirty="0"/>
              <a:t>images of the same object are taken at </a:t>
            </a:r>
            <a:r>
              <a:rPr lang="en-US" dirty="0" smtClean="0"/>
              <a:t>different time </a:t>
            </a:r>
            <a:r>
              <a:rPr lang="en-US" dirty="0"/>
              <a:t>instants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is necessary to compare two objects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is desired to match an image to a model (e.g. </a:t>
            </a:r>
            <a:r>
              <a:rPr lang="en-US" dirty="0" smtClean="0"/>
              <a:t>digital atlas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003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problem of image registration is to determine </a:t>
            </a:r>
            <a:r>
              <a:rPr lang="en-US" dirty="0" smtClean="0"/>
              <a:t>an unknown </a:t>
            </a:r>
            <a:r>
              <a:rPr lang="en-US" dirty="0"/>
              <a:t>geometric transformation that maps </a:t>
            </a:r>
            <a:r>
              <a:rPr lang="en-US" dirty="0" smtClean="0"/>
              <a:t>one image </a:t>
            </a:r>
            <a:r>
              <a:rPr lang="en-US" dirty="0"/>
              <a:t>into another (to a certain degree of accuracy)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In other words, after registration problem is solved, </a:t>
            </a:r>
            <a:r>
              <a:rPr lang="en-US" dirty="0" smtClean="0"/>
              <a:t>for each </a:t>
            </a:r>
            <a:r>
              <a:rPr lang="en-US" dirty="0"/>
              <a:t>pixel in the first image we know the </a:t>
            </a:r>
            <a:r>
              <a:rPr lang="en-US" dirty="0" smtClean="0"/>
              <a:t>corresponding pixel </a:t>
            </a:r>
            <a:r>
              <a:rPr lang="en-US" dirty="0"/>
              <a:t>in the second image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This assumes that the images are similar in </a:t>
            </a:r>
            <a:r>
              <a:rPr lang="en-US" dirty="0" smtClean="0"/>
              <a:t>the sense </a:t>
            </a:r>
            <a:r>
              <a:rPr lang="en-US" dirty="0"/>
              <a:t>that both images contain the same (or similar</a:t>
            </a:r>
            <a:r>
              <a:rPr lang="en-US" dirty="0" smtClean="0"/>
              <a:t>) object</a:t>
            </a:r>
            <a:r>
              <a:rPr lang="en-US" dirty="0"/>
              <a:t>, which may be rotated, translated, </a:t>
            </a:r>
            <a:r>
              <a:rPr lang="en-US" dirty="0" smtClean="0"/>
              <a:t>or elastically </a:t>
            </a:r>
            <a:r>
              <a:rPr lang="en-US" dirty="0"/>
              <a:t>deformed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804720" y="-9000"/>
              <a:ext cx="2196720" cy="16970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95360" y="-18360"/>
                <a:ext cx="2215440" cy="171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99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medical applications, image registration is </a:t>
            </a:r>
            <a:r>
              <a:rPr lang="en-US" dirty="0" smtClean="0"/>
              <a:t>usually done </a:t>
            </a:r>
            <a:r>
              <a:rPr lang="en-US" dirty="0"/>
              <a:t>for two-dimensional and </a:t>
            </a:r>
            <a:r>
              <a:rPr lang="en-US" dirty="0" smtClean="0"/>
              <a:t>three-dimensional images</a:t>
            </a:r>
            <a:endParaRPr lang="en-US" dirty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general, registration problem can be solved in </a:t>
            </a:r>
            <a:r>
              <a:rPr lang="en-US" dirty="0" smtClean="0"/>
              <a:t>any number </a:t>
            </a:r>
            <a:r>
              <a:rPr lang="en-US" dirty="0"/>
              <a:t>of spatial or temporal </a:t>
            </a:r>
            <a:r>
              <a:rPr lang="en-US" dirty="0" smtClean="0"/>
              <a:t>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6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When two images are registered it is possible to:</a:t>
            </a:r>
          </a:p>
          <a:p>
            <a:pPr algn="just"/>
            <a:r>
              <a:rPr lang="en-US" dirty="0" smtClean="0"/>
              <a:t>Analyze </a:t>
            </a:r>
            <a:r>
              <a:rPr lang="en-US" dirty="0"/>
              <a:t>(detect) differences between the images (e.g</a:t>
            </a:r>
            <a:r>
              <a:rPr lang="en-US" dirty="0" smtClean="0"/>
              <a:t>. images </a:t>
            </a:r>
            <a:r>
              <a:rPr lang="en-US" dirty="0"/>
              <a:t>taken at two different time instants or </a:t>
            </a:r>
            <a:r>
              <a:rPr lang="en-US" dirty="0" smtClean="0"/>
              <a:t>difference between </a:t>
            </a:r>
            <a:r>
              <a:rPr lang="en-US" dirty="0"/>
              <a:t>the template and a tested product in </a:t>
            </a:r>
            <a:r>
              <a:rPr lang="en-US" dirty="0" smtClean="0"/>
              <a:t>visual inspection</a:t>
            </a:r>
            <a:r>
              <a:rPr lang="en-US" dirty="0"/>
              <a:t>)</a:t>
            </a:r>
          </a:p>
          <a:p>
            <a:pPr algn="just"/>
            <a:r>
              <a:rPr lang="en-US" dirty="0" smtClean="0"/>
              <a:t>Combine </a:t>
            </a:r>
            <a:r>
              <a:rPr lang="en-US" dirty="0"/>
              <a:t>information contained in multiple images into </a:t>
            </a:r>
            <a:r>
              <a:rPr lang="en-US" dirty="0" smtClean="0"/>
              <a:t>a single </a:t>
            </a:r>
            <a:r>
              <a:rPr lang="en-US" dirty="0"/>
              <a:t>image (image fusion) with the goal of </a:t>
            </a:r>
            <a:r>
              <a:rPr lang="en-US" dirty="0" smtClean="0"/>
              <a:t>easier interpretation </a:t>
            </a:r>
            <a:r>
              <a:rPr lang="en-US" dirty="0"/>
              <a:t>by humans (e.g. in radiology it is possible </a:t>
            </a:r>
            <a:r>
              <a:rPr lang="en-US" dirty="0" smtClean="0"/>
              <a:t>to do </a:t>
            </a:r>
            <a:r>
              <a:rPr lang="en-US" dirty="0"/>
              <a:t>multimodality image registration – MR to CT, etc.)</a:t>
            </a:r>
          </a:p>
        </p:txBody>
      </p:sp>
    </p:spTree>
    <p:extLst>
      <p:ext uri="{BB962C8B-B14F-4D97-AF65-F5344CB8AC3E}">
        <p14:creationId xmlns:p14="http://schemas.microsoft.com/office/powerpoint/2010/main" val="234754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Information integration has the goal of </a:t>
            </a:r>
            <a:r>
              <a:rPr lang="en-US" dirty="0" smtClean="0"/>
              <a:t>combining several </a:t>
            </a:r>
            <a:r>
              <a:rPr lang="en-US" dirty="0"/>
              <a:t>pieces of information into a single one</a:t>
            </a:r>
          </a:p>
          <a:p>
            <a:r>
              <a:rPr lang="en-US" dirty="0" smtClean="0"/>
              <a:t> </a:t>
            </a:r>
            <a:r>
              <a:rPr lang="en-US" dirty="0"/>
              <a:t>E.g. merge several images into a single one</a:t>
            </a:r>
          </a:p>
          <a:p>
            <a:r>
              <a:rPr lang="en-US" dirty="0" smtClean="0"/>
              <a:t>In </a:t>
            </a:r>
            <a:r>
              <a:rPr lang="en-US" dirty="0"/>
              <a:t>the context of image processing this is </a:t>
            </a:r>
            <a:r>
              <a:rPr lang="en-US" dirty="0" smtClean="0"/>
              <a:t>called image </a:t>
            </a:r>
            <a:r>
              <a:rPr lang="en-US" dirty="0"/>
              <a:t>fusion</a:t>
            </a:r>
          </a:p>
          <a:p>
            <a:r>
              <a:rPr lang="en-US" dirty="0" smtClean="0"/>
              <a:t>There </a:t>
            </a:r>
            <a:r>
              <a:rPr lang="en-US" dirty="0"/>
              <a:t>are several probabilistic theories </a:t>
            </a:r>
            <a:r>
              <a:rPr lang="en-US" dirty="0" smtClean="0"/>
              <a:t>for information </a:t>
            </a:r>
            <a:r>
              <a:rPr lang="en-US" dirty="0"/>
              <a:t>integration such as:</a:t>
            </a:r>
          </a:p>
          <a:p>
            <a:r>
              <a:rPr lang="en-US" dirty="0" smtClean="0"/>
              <a:t>Bayesian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4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Applications: Remote Sensing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remote sensing (e.g. meteorology) the </a:t>
            </a:r>
            <a:r>
              <a:rPr lang="en-US" dirty="0" smtClean="0"/>
              <a:t>same geographical </a:t>
            </a:r>
            <a:r>
              <a:rPr lang="en-US" dirty="0"/>
              <a:t>area may be imaged in </a:t>
            </a:r>
            <a:r>
              <a:rPr lang="en-US" dirty="0" smtClean="0"/>
              <a:t>various spectral </a:t>
            </a:r>
            <a:r>
              <a:rPr lang="en-US" dirty="0"/>
              <a:t>ranges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management of urban areas it is possible to </a:t>
            </a:r>
            <a:r>
              <a:rPr lang="en-US" dirty="0" smtClean="0"/>
              <a:t>take images </a:t>
            </a:r>
            <a:r>
              <a:rPr lang="en-US" dirty="0"/>
              <a:t>of an urban area in regular time </a:t>
            </a:r>
            <a:r>
              <a:rPr lang="en-US" dirty="0" smtClean="0"/>
              <a:t>intervals and </a:t>
            </a:r>
            <a:r>
              <a:rPr lang="en-US" dirty="0"/>
              <a:t>detect changes (e.g. new buildings)</a:t>
            </a:r>
          </a:p>
        </p:txBody>
      </p:sp>
    </p:spTree>
    <p:extLst>
      <p:ext uri="{BB962C8B-B14F-4D97-AF65-F5344CB8AC3E}">
        <p14:creationId xmlns:p14="http://schemas.microsoft.com/office/powerpoint/2010/main" val="194270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Applications: Medicine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Biomedicine is an important application area</a:t>
            </a:r>
          </a:p>
          <a:p>
            <a:r>
              <a:rPr lang="en-US" dirty="0" smtClean="0"/>
              <a:t>Developments </a:t>
            </a:r>
            <a:r>
              <a:rPr lang="en-US" dirty="0"/>
              <a:t>in medical imaging resulted </a:t>
            </a:r>
            <a:r>
              <a:rPr lang="en-US" dirty="0" smtClean="0"/>
              <a:t>in powerful </a:t>
            </a:r>
            <a:r>
              <a:rPr lang="en-US" dirty="0"/>
              <a:t>imaging modalities providing </a:t>
            </a:r>
            <a:r>
              <a:rPr lang="en-US" dirty="0" smtClean="0"/>
              <a:t>information about </a:t>
            </a:r>
            <a:r>
              <a:rPr lang="en-US" dirty="0"/>
              <a:t>anatomy and function of the human body:</a:t>
            </a:r>
          </a:p>
          <a:p>
            <a:r>
              <a:rPr lang="en-US" dirty="0" smtClean="0"/>
              <a:t>Computed </a:t>
            </a:r>
            <a:r>
              <a:rPr lang="en-US" dirty="0"/>
              <a:t>tomography (CT)</a:t>
            </a:r>
          </a:p>
          <a:p>
            <a:r>
              <a:rPr lang="en-US" dirty="0" smtClean="0"/>
              <a:t>Magnetic </a:t>
            </a:r>
            <a:r>
              <a:rPr lang="en-US" dirty="0"/>
              <a:t>resonance (MR)</a:t>
            </a:r>
          </a:p>
          <a:p>
            <a:r>
              <a:rPr lang="en-US" dirty="0" smtClean="0"/>
              <a:t>Ultrasound</a:t>
            </a:r>
            <a:endParaRPr lang="en-US" dirty="0"/>
          </a:p>
          <a:p>
            <a:r>
              <a:rPr lang="en-US" dirty="0" smtClean="0"/>
              <a:t>Positron </a:t>
            </a:r>
            <a:r>
              <a:rPr lang="en-US" dirty="0"/>
              <a:t>emission tomography (PET)</a:t>
            </a:r>
          </a:p>
          <a:p>
            <a:r>
              <a:rPr lang="en-US" dirty="0" smtClean="0"/>
              <a:t>Single </a:t>
            </a:r>
            <a:r>
              <a:rPr lang="en-US" dirty="0"/>
              <a:t>photon emission computed tomography (SPECT)</a:t>
            </a:r>
          </a:p>
          <a:p>
            <a:r>
              <a:rPr lang="en-US" dirty="0" smtClean="0"/>
              <a:t>Gamma </a:t>
            </a:r>
            <a:r>
              <a:rPr lang="en-US" dirty="0"/>
              <a:t>camera imaging</a:t>
            </a:r>
          </a:p>
          <a:p>
            <a:r>
              <a:rPr lang="en-US" dirty="0" smtClean="0"/>
              <a:t>X-ray </a:t>
            </a:r>
            <a:r>
              <a:rPr lang="en-US" dirty="0"/>
              <a:t>imaging</a:t>
            </a:r>
          </a:p>
        </p:txBody>
      </p:sp>
    </p:spTree>
    <p:extLst>
      <p:ext uri="{BB962C8B-B14F-4D97-AF65-F5344CB8AC3E}">
        <p14:creationId xmlns:p14="http://schemas.microsoft.com/office/powerpoint/2010/main" val="9603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Applications: Medicine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Medical image registration is required for:</a:t>
            </a:r>
          </a:p>
          <a:p>
            <a:pPr algn="just"/>
            <a:r>
              <a:rPr lang="en-US" dirty="0" smtClean="0"/>
              <a:t>Use </a:t>
            </a:r>
            <a:r>
              <a:rPr lang="en-US" dirty="0"/>
              <a:t>of different imaging modalities (e.g. MR/PET, MR/CT)</a:t>
            </a:r>
          </a:p>
          <a:p>
            <a:pPr algn="just"/>
            <a:r>
              <a:rPr lang="en-US" dirty="0" smtClean="0"/>
              <a:t>Progressive </a:t>
            </a:r>
            <a:r>
              <a:rPr lang="en-US" dirty="0"/>
              <a:t>disease tracking (imaging in regular </a:t>
            </a:r>
            <a:r>
              <a:rPr lang="en-US" dirty="0" smtClean="0"/>
              <a:t>time intervals </a:t>
            </a:r>
            <a:r>
              <a:rPr lang="en-US" dirty="0"/>
              <a:t>and detection of changes, e.g. for tumor </a:t>
            </a:r>
            <a:r>
              <a:rPr lang="en-US" dirty="0" smtClean="0"/>
              <a:t>treatment evaluation</a:t>
            </a:r>
            <a:r>
              <a:rPr lang="en-US" dirty="0"/>
              <a:t>)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computer assisted surgery (e.g. in </a:t>
            </a:r>
            <a:r>
              <a:rPr lang="en-US" dirty="0" smtClean="0"/>
              <a:t>neurosurgery preoperative </a:t>
            </a:r>
            <a:r>
              <a:rPr lang="en-US" dirty="0"/>
              <a:t>MR images may be registered </a:t>
            </a:r>
            <a:r>
              <a:rPr lang="en-US" dirty="0" smtClean="0"/>
              <a:t>with intraoperative </a:t>
            </a:r>
            <a:r>
              <a:rPr lang="en-US" dirty="0"/>
              <a:t>MR images for surgical navigation)</a:t>
            </a:r>
          </a:p>
          <a:p>
            <a:pPr algn="just"/>
            <a:r>
              <a:rPr lang="en-US" dirty="0" smtClean="0"/>
              <a:t>Matching </a:t>
            </a:r>
            <a:r>
              <a:rPr lang="en-US" dirty="0"/>
              <a:t>of patient images to a model (e.g. for </a:t>
            </a:r>
            <a:r>
              <a:rPr lang="en-US" dirty="0" smtClean="0"/>
              <a:t>atlas guided image </a:t>
            </a:r>
            <a:r>
              <a:rPr lang="en-US" dirty="0"/>
              <a:t>analysis)</a:t>
            </a:r>
          </a:p>
        </p:txBody>
      </p:sp>
    </p:spTree>
    <p:extLst>
      <p:ext uri="{BB962C8B-B14F-4D97-AF65-F5344CB8AC3E}">
        <p14:creationId xmlns:p14="http://schemas.microsoft.com/office/powerpoint/2010/main" val="102074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1069</Words>
  <Application>Microsoft Office PowerPoint</Application>
  <PresentationFormat>On-screen Show (4:3)</PresentationFormat>
  <Paragraphs>97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Introduction to Image registration</vt:lpstr>
      <vt:lpstr>Introduction</vt:lpstr>
      <vt:lpstr>The Problem</vt:lpstr>
      <vt:lpstr>The Problem</vt:lpstr>
      <vt:lpstr>Motivation</vt:lpstr>
      <vt:lpstr>Information Integration</vt:lpstr>
      <vt:lpstr>Applications: Remote Sensing</vt:lpstr>
      <vt:lpstr>Applications: Medicine</vt:lpstr>
      <vt:lpstr>Applications: Medicine</vt:lpstr>
      <vt:lpstr>Example: Hand Registration</vt:lpstr>
      <vt:lpstr>Example: Brain Registration</vt:lpstr>
      <vt:lpstr>Image registration methods</vt:lpstr>
      <vt:lpstr>Dimensionality</vt:lpstr>
      <vt:lpstr>Image Features</vt:lpstr>
      <vt:lpstr>Extrinsic Method</vt:lpstr>
      <vt:lpstr>Intrinsic Methods</vt:lpstr>
      <vt:lpstr>User Interaction</vt:lpstr>
      <vt:lpstr>Geometric Transformation</vt:lpstr>
      <vt:lpstr>Geometric Transformation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Image registration</dc:title>
  <dc:creator>ue</dc:creator>
  <cp:lastModifiedBy>ue</cp:lastModifiedBy>
  <cp:revision>7</cp:revision>
  <dcterms:created xsi:type="dcterms:W3CDTF">2020-09-21T10:01:15Z</dcterms:created>
  <dcterms:modified xsi:type="dcterms:W3CDTF">2020-09-22T05:14:11Z</dcterms:modified>
</cp:coreProperties>
</file>