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4:44:57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19298 7441,'0'0,"0"0,50 0,0 50,24-25,0 0,1-25,-26 0,75 0,-49 0,-1 24,-24-24,-25 0,0 0,-1 0,-48 25</inkml:trace>
  <inkml:trace contextRef="#ctx0" brushRef="#br0" timeOffset="603.0345">19720 7665,'0'0,"0"0,0 0,0 74,0 124,25-123,-25 123,0-49,0-50,25-24,-25-1,0-49,24-25,-24 0,0 0,0-50,25 1</inkml:trace>
  <inkml:trace contextRef="#ctx0" brushRef="#br0" timeOffset="1279.0731">19919 8062,'0'0,"0"24,24 26,26 49,-50-24,50-26,-26 1,-24-25,25-1,-25-24,25 0,0 0,0-24,-1-51,-24 26,0 24,0-25,0-24,0 24,0 50,0-25,0 25,0 0,0 0,0 25,25 50,-25-26,25-24,-25 0,0 24</inkml:trace>
  <inkml:trace contextRef="#ctx0" brushRef="#br0" timeOffset="2198.1257">20390 7987,'0'0,"0"25,25 49,-1-49,-24 74,25-24,-25-75,0 49,25-49,-25 0,25 0,-25 0,-25 0,25-49,-25-1,25 25,0-24,0-26,0 51,0-1,0 0,25 25,0-25,24 25,-24 0,0 0,0 50,-25-1,25-24,-25 50,0-26,0 1,0-50,0 25,0-25,24-100,-24-73,25 98,0 26,-25 49,0-25,25 0,0 25,-25 0,24 50,26-1,25 75,-51-74,-24-50,0 50,0-50</inkml:trace>
  <inkml:trace contextRef="#ctx0" brushRef="#br0" timeOffset="2875.1644">21134 7987,'0'0,"0"-25,-25 25,25 0,0 0,0 25,0 74,0-24,0-1,25 1,25-26,-26 1,26-25,-50-25,25 0,-25-25,0-25,0 1,0-274,-50 174,50 100,-25 24,25 25,0 0,-49 0,49 0,-25 0,0 0,0 0,-24 0,49 0,0 0,0 0,0 0,0 25</inkml:trace>
  <inkml:trace contextRef="#ctx0" brushRef="#br0" timeOffset="3953.2261">21283 8260,'0'0,"25"0,-25-25,24 25,1 0,-25 0,0 0,50 0,-50 0,25-25,-25 1,49-1,-49 25,50-75,-50 26,0 24,25-99,-25 99,0 0,0 0,-25 25,25 0,-50 0,-24 0,74 0,-25 0,25 75,0-75,25 74,24-49,1-25,0 0,-1 0,26 0,24-99,-74 74,-1-25,-24 50,0 124,0 25,0-124,0 50,0-26,0 1,25-50,-25 25,0-1,50-24,-50 25,0-25,25 0,-25 0,24 0,1 0,25-25,0 25,-26 0,-98 0</inkml:trace>
  <inkml:trace contextRef="#ctx0" brushRef="#br0" timeOffset="4734.2707">22077 8086,'0'0,"49"-24,50 24,25-50,-49 0,98 50,-49 0,-74-25,-50 1,0 24,0 0,0-25</inkml:trace>
  <inkml:trace contextRef="#ctx0" brushRef="#br0" timeOffset="5481.3135">23019 7615,'-25'0,"25"-25,0 25,25 0,25-25,74 1,-25-51,25 75,-99 0,24 0,-24 0,0 0,-25 0,0 0,0 0,-50 25,1 0</inkml:trace>
  <inkml:trace contextRef="#ctx0" brushRef="#br0" timeOffset="5963.341">23342 7615,'0'74,"0"-49,24 50,-24-75,0 24,0 51,0-75,0 0,0 25,0-25,0 24</inkml:trace>
  <inkml:trace contextRef="#ctx0" brushRef="#br0" timeOffset="7273.416">23689 7615,'0'-25,"25"25,-25-25,0 25,0 25,0 124,24-99,1 49,-25-74,25 24,-25-49,0 25,0-25,0 0,0-50,-25-24,0 24,25 26,0-26,-24 0,24 50,-25-49,25 49,0-75,0 1,0 24,0 26,25-1,-25 0,24 25,-24-25,0 0,25 25,-25 0,25 0,0 0,-25 0,25 25,-1 25,-24-50,25 74,0-49,-25 74,25-74,-25 0,0-25,0 25,0-25,0 24,-25-24,25 25,-25-25,0 25,25-25,-24 0,24 0,0 0,-25 0,0 0,0 0,0 0,1 0</inkml:trace>
  <inkml:trace contextRef="#ctx0" brushRef="#br0" timeOffset="18322.0479">19323 10021,'0'0,"0"0,0 0,0 25,0-25,0 50,0 49,0-25,0-24,0-1,0 1,0 0,0-1,0-49,-25 0,25 0,0 0,0-25,0-24,0 24,0-49,-24-1,-26-74,50 50,0 99,0-50,0 26,-25 24,25 0,0 0,25 0,0 24,0 26,24 0,26 49,-51 0,76 0,-51-49,1 49,-1-74,-24 25,25-1,-50-49,25 0,-25 0,49 0,1-99,-25 74,0-24,-25-1,0 25,0 0,0-99,0 50,0 49,0-49,-25 24,0 0,25-24,0 49,0-24,0 49,0 24</inkml:trace>
  <inkml:trace contextRef="#ctx0" brushRef="#br0" timeOffset="19321.1051">20167 10368,'0'0,"0"0,0 25,0 0,0-25,0 50,0-26,24 26,26-25,-50 24,25-24,-25-25,0 25,25-25,-1 0,-24-25,50 0,-25-24,-25 49,25-50,-25-24,0 49,0-25,-50-24,50 24,-25 50,25-24,-25 24,1 0,-1 0,25 0,0 0,-25 24,0-24,25 0,0 50,-25-50,25 50</inkml:trace>
  <inkml:trace contextRef="#ctx0" brushRef="#br0" timeOffset="19830.1342">20687 9872,'0'0,"0"0,25 0,99 0,-24 0,48 0,-73 0,24-49,-25 49,-24-25,-75 25</inkml:trace>
  <inkml:trace contextRef="#ctx0" brushRef="#br0" timeOffset="20293.1607">21134 10468,'0'24,"0"1,-25-25,25-25,0 25</inkml:trace>
  <inkml:trace contextRef="#ctx0" brushRef="#br0" timeOffset="20987.2004">21134 9971,'0'0,"0"0,0 0,0 75,0 49,0-50,0 1,25-1,-25-49,0 49,0-74,0 25,0-25</inkml:trace>
  <inkml:trace contextRef="#ctx0" brushRef="#br0" timeOffset="21733.243">21432 10195,'0'0,"0"25,0-1,0 1,0 0,0 25,0-50,0 49,0-49,49 50,1-50,-50 0,25 0,-25 0,0-25,0 0,0-24,0-26,0 50,0 25,0 0,24 25,-24 0,25 25,0-1,-25 1,0-25,50-25,-50 24,24-24,1 0</inkml:trace>
  <inkml:trace contextRef="#ctx0" brushRef="#br0" timeOffset="22711.299">21754 10220,'0'49,"25"1,-25-1,25 26,-1-1,-24-74,0 25,0-25,0 0,0-74,0-26,-24 26,24 49,0 0,0-24,24 24,26 0,-50 25,50-25,-26 25,1 0,25 0,0 25,-26 25,-24 24,0-49,0 0,0 0,0-1,0-24,0 0,0 0,-24 0,24-24,0-1,0-50,0 26,0-26,0 26,0-1,0 0,24 50,1 0,0-24,0 24,-25 0,25 0,-1 49,-24-24,25 25,0-1,-25-49,0 50,0 0,0-26,25 26,-25-25,0-25,25 0</inkml:trace>
  <inkml:trace contextRef="#ctx0" brushRef="#br0" timeOffset="23375.337">22473 9996,'0'50,"0"0,25 74,0-50,25 0,-26-74,1 50,-25-25,50-25,-50 0,25 0,-1-50,-24 1,0-75,-24 49,-26 26,25-100,-49 74,24 26,50-26,-25 75,1 0,24 0,-25 0,25 0,0 0,0 25,0 0,-25 49,25-24,0-25,0-1,0 1,25-25,-25 0,49 50,-24-50,0 0,0 0,-25 0,25 0</inkml:trace>
  <inkml:trace contextRef="#ctx0" brushRef="#br0" timeOffset="24397.3954">22771 10220,'25'-25,"-25"-50,25 1,-1-1,1 26,-25-26,0 51,0 24,0-25,0-25,0-24,0 49,0 0,0 25,0 0,0 0,0 0,-49 0,49 0,-25 0,0 0,25 25,0 0,25-25,-25 49,74-49,-74 0,25 0,25 0,-26 0,1 0,-25 0,0 0,0 0,0 25,0 25,0 74,0-25,0 0,0 1,25-51,-25 1,25-50,-25 0,25 0,-25 0,25 0,-25 0,0 0,24 0,-24 0</inkml:trace>
  <inkml:trace contextRef="#ctx0" brushRef="#br0" timeOffset="25091.4351">23193 9897,'0'0,"25"0,-25 0,49 0,50 0,-74 0,0 0,0 0,-25 0,25 0,-25-25,0 25</inkml:trace>
  <inkml:trace contextRef="#ctx0" brushRef="#br0" timeOffset="25714.4707">23242 10096,'0'0,"25"0,50 0,-26-25,1 25,-1 0,26 0,-75 0,25 0,-25 0,0 0,0 0</inkml:trace>
  <inkml:trace contextRef="#ctx0" brushRef="#br0" timeOffset="32757.8736">23912 9599,'0'0,"25"0,24 50,1-50,-25 0,25 0,-1 0,1 0,-1 0,1 0,-25 0,0-25,-1 0,1-24,-25 49,0 0,0 0,0 25</inkml:trace>
  <inkml:trace contextRef="#ctx0" brushRef="#br0" timeOffset="33284.9037">24235 9649,'0'50,"0"24,0 50,0-50,0-49,24 25,-24 24,0-74,0 0,25 0</inkml:trace>
  <inkml:trace contextRef="#ctx0" brushRef="#br0" timeOffset="34521.9745">24433 9823,'0'0,"0"0,0 24,0 26,25-25,0 49,-1-49,-24 25,0-50,0 25,25-1,-25 1,0-25,0-74,-25 24,25-49,0 24,-24 26,24-1,-25 50,25-25,0 50,25 25,-1-1,51 1,-50 0,49-26,-24 1,-26 0,1-25,0 0,-25 0,0 25,0-25,0-25,0-49,0-26,-50-222,26 124,-1 123,25 26,0 24,0 0,0 25,0 50,0-26,0 26,0 0,0 24,25 0,-1 1,-24-26</inkml:trace>
  <inkml:trace contextRef="#ctx0" brushRef="#br0" timeOffset="47478.7156">19546 12080,'0'0,"0"0,0 25,0-1,0 1,0-25,25 50,-25 74,0-74,0 49,0-74,0 49,0-74,0 0,0-50,0 26,-25-51</inkml:trace>
  <inkml:trace contextRef="#ctx0" brushRef="#br0" timeOffset="48363.7662">19546 12204,'0'0,"0"0,25 0,-25 0,50 99,-25-24,24-26,-24-49,0 0,-25 25,25 0,-1 0,-24-1,0 1,0-25,0 0,0-49,0-1,0-74,0-25,0 0,0 25,0 99,0 25</inkml:trace>
  <inkml:trace contextRef="#ctx0" brushRef="#br0" timeOffset="49736.8447">19919 12452,'0'-50,"24"50,-24 0,25-24,-25-1,0 25,0 0,0 25,-25-25,25 24,0 1,0 25,0-25,0-1,25 26,-25 0,50-50,-50 0,25 0,-25 24,49-24,-24 0,0-24,0-1,-1 0,-24 0,0 0,0 1,0-26,0 0,-24 26,24-51,-50 75,25-74,0 49,1 25,24 0,-25 0,25 0,0 0,-25 25,25-25,0 25,-25-1,25 1,0-25,0 0,0 25,0-25</inkml:trace>
  <inkml:trace contextRef="#ctx0" brushRef="#br0" timeOffset="50701.8999">20315 12055,'25'0,"25"25,-25 24,74-24,-25 0,-24 25,-1-50,1 0,49 0,-49 25,-25-25,0 0,-25 0,0 0,0 0,-25 0</inkml:trace>
  <inkml:trace contextRef="#ctx0" brushRef="#br0" timeOffset="51127.9243">20687 12303,'0'50,"0"-1,0 26,0-50,0 49,0-24,0-26,25-24,-25 0,25 0</inkml:trace>
  <inkml:trace contextRef="#ctx0" brushRef="#br0" timeOffset="51790.9622">20936 12551,'0'0,"0"25,24 25,-24-26,0 26,25 0,-25-26,0 1,25-25,-25 0,25 0,-25 0,0 0,25 0,-25-25,0-24,0 24,0 0,0-24,0 24,0 25,0-25,24 25,-24 50,25-26,0 26,0 99,-25-149,49 25,-49-25</inkml:trace>
  <inkml:trace contextRef="#ctx0" brushRef="#br0" timeOffset="52636.0106">21184 12576,'24'25,"-24"24,25 1,0-50,-25 50,25-26,-25-24,0 0,0-24,25-26,-1 25,1 0,0 1,0 24,-25 0,49 0,-49 24,25 76,0-51,0 1,-25 24,0-24,0-25,0-25,0-50,0-49,0-75,0 75,0 25,0 24,0 50,0 0,0 0,0 0,49 0,-49 50,50 24,-25-49,0 49,-25-49,49 0,-49 74,0-99,0 25</inkml:trace>
  <inkml:trace contextRef="#ctx0" brushRef="#br0" timeOffset="53255.046">21804 12551,'0'0,"0"50,24-25,1 24,0 1,0-25,-25-1,25-24,-25 0,0 0,0-24,0-76,0 51,0-50,-50 74,50-25,-25 50,0 0,25 0,0 0,0 25,0 25,0-26,0 51,25-26,25 1,-25-50,24 0,-24 0,-25 50</inkml:trace>
  <inkml:trace contextRef="#ctx0" brushRef="#br0" timeOffset="53843.0796">22027 12626,'25'-25,"-25"25,49 0,-24 25,0-1,0 26,0-25,-25 24,0-49,0 25,24 0,-24-25,0 0,0 0,0-50,0-49,0 74,0-49,0 24,0 1,0 24,0 25,0-25,25 25,-25 0</inkml:trace>
  <inkml:trace contextRef="#ctx0" brushRef="#br0" timeOffset="54327.1073">22647 12254,'50'0,"-26"-25,1 25,-25-50,0 50,25 0</inkml:trace>
  <inkml:trace contextRef="#ctx0" brushRef="#br0" timeOffset="55140.1538">22597 12328,'0'-25,"0"25,0-25,50 1,-25-1,0 0,-1 25,26-25,-25 0,0 25,-1 0,26 0,0 75,-1-1,-24 50,0-99,0 0,-25 0,0-25,0 24,25-24,24 0,1 0,-1-99,1-50,0 75,-26-50,26 49,-25 26,-25 49,0-25,0 25,0-25</inkml:trace>
  <inkml:trace contextRef="#ctx0" brushRef="#br0" timeOffset="56141.2111">22870 12402,'0'0,"0"25,0 0,0 0,0 0,0-1,0-24,0 0,0 0,0 0,25 0,0 0,0 0,49 25,-49 50,0-75,0 74,-25-49,24 49,1 25,-25-24,0-26,25 1,49-50,-24 0,24 0,1-25,-1-74,1 25,-51-50,76-25,-100 124,0-25,0 50,0 0</inkml:trace>
  <inkml:trace contextRef="#ctx0" brushRef="#br0" timeOffset="56748.2458">23788 12105,'-25'0,"25"0,50-25,24-25,50-24,25-25,50-25,-75 99,-25-74,-50 99,-24-25,-25 25,-49 0</inkml:trace>
  <inkml:trace contextRef="#ctx0" brushRef="#br0" timeOffset="57352.2803">24235 11931,'0'0,"-25"0,25 50,0-1,0 26,0 24,0 50,0-50,0-49,0-1</inkml:trace>
  <inkml:trace contextRef="#ctx0" brushRef="#br0" timeOffset="58036.3194">24284 12229,'0'0,"0"0,0 124,0-99,25 49,-25-49,25 0,0-1,-25 26,0-50,24 0,-24 0,25 0,0 0,0-50,-25 26,0-1,0 0,0-25,0 26,0-51,0 75,0 0,0 25,25 0,-25 24,24-49,-24 50,0-25,0 0</inkml:trace>
  <inkml:trace contextRef="#ctx0" brushRef="#br0" timeOffset="58432.3421">24532 12254,'0'0,"0"49,0-24,0-25,0 50</inkml:trace>
  <inkml:trace contextRef="#ctx0" brushRef="#br0" timeOffset="59989.4312">24731 12750,'99'-25,"25"-25,-50 1,-49 24,0 25,-25 0,-25 0,-25 0,-74 49,25-49,-50 25,50 0,-99 49,99-24,24 0,50 24,-24-74,49 0,25 0,24-50,26 1,-1 49,25-50,0 1,1 49,-26-25,25 0,-74 25,0-25,-25 0,0 25,0 0,0 0,-50 0,-24 0,74 0</inkml:trace>
  <inkml:trace contextRef="#ctx0" brushRef="#br0" timeOffset="78044.4638">19546 14734,'0'0,"0"0,25 0,50-50,-1 1,0-1,26 25,-1 1,0-51,-74 50,-25 25,0 25,0-25,-25 25,25-25,-25 0,1 25,24 0</inkml:trace>
  <inkml:trace contextRef="#ctx0" brushRef="#br0" timeOffset="78607.4961">19943 14585,'0'0,"0"0,0 50,0 24,25 1,-25 49,25-75,-25 1,50-50,-26 74,-24-24,0-50,0 25</inkml:trace>
  <inkml:trace contextRef="#ctx0" brushRef="#br0" timeOffset="79241.5323">20266 14858,'0'0,"0"25,0 24,0-24,25 50,-1-26,-24-24,25 25,0-26,-25 1,25-25,-25 25,25-25,-25 0,24 0,-24 0,0 0,50-25,-50 0,0-24,0-1,0 1,0 24,0-25,0 50</inkml:trace>
  <inkml:trace contextRef="#ctx0" brushRef="#br0" timeOffset="80430.6003">20687 15156,'0'0,"0"-25,0 25,0 0,0 49,25 1,-25-50,25 50,-25-26,25 51,-25-50,0-25,0-25,-25-50,0 1,-24-75,49 100,-25-75,25 124,0-25,0 0,0 25,0 0,25-25,-1 25,1 0,25 0,-1 50,1 24,-50-49,25 0,0 24,-25-24,0-25,0 0,-25-25,0-99,25 25,0-50,0 149,0-24,75-26,-51 50,-24-25,50 25,-25 0,0 0,24 99,-49-99,25 75,-25-26,25 51,0-26,-25 0,0-74,0 0,24 0,1 0,-25-24,25-1,-25 25</inkml:trace>
  <inkml:trace contextRef="#ctx0" brushRef="#br0" timeOffset="81144.6412">21258 15007,'0'25,"0"-1,0-24,25 50,24 0,-49-26,0 1,25-25,-25 0,25 0,0 0,0 0,-1 0,26-99,-50 49,0 26,0-26,0-24,0 74,0-25,-25 25,0 0,25 0,-49 0,24 0,-49 0,74 25,0-25,-25 0,25 24,0 1,49 50,-24-51,-25 1,25-25,-25 0</inkml:trace>
  <inkml:trace contextRef="#ctx0" brushRef="#br0" timeOffset="82027.6917">21704 15230,'0'-25,"0"-74,0 49,0 50,25-49,-25 49,0-50,0-24,0-1,0 1,0 24,0 50,0 0,0-24,-25 24,25 0,-24 0,-1 0,0 0,25 0,0 0,0 24,0 1,0 0,25 0,24-25,26 49,-50-49,24 0,1 0,-50 0,49 0,-49-24,0 24,0 0,0 24,0 1,-24 50,-1-26,25-24,0 25,0-26,25 1,-25-25,0 25,24-25,-24 0,25 0,0-25,0 25</inkml:trace>
  <inkml:trace contextRef="#ctx0" brushRef="#br0" timeOffset="82622.7257">22250 14932,'75'0,"49"0,24-49,-73-26,74 1,-1 74,-73-25,24-24,-49 24,-50 25,25 0,-25 0</inkml:trace>
  <inkml:trace contextRef="#ctx0" brushRef="#br0" timeOffset="83662.7852">22945 14436,'0'0,"0"25,0-25,0 0,49 25,-49 0,25 0,0-25,-25 0,50 0,-50 0,24 0,1 0,0 0,0 0,-25 0,25 0,-25 24,0-24,0 0,0 25,24-25,-24 0,25 0,-25 0,0 0,0 0,0 50,-49-1,-1 51,50-26,0 0,-25-74,25 50,-25-50</inkml:trace>
  <inkml:trace contextRef="#ctx0" brushRef="#br0" timeOffset="84348.8244">22523 15553,'0'0,"0"24,0 76,0-51,0 75,0-74,0 49,0-74,0 74,0-74</inkml:trace>
  <inkml:trace contextRef="#ctx0" brushRef="#br0" timeOffset="84965.8597">22449 15652,'24'0,"26"49,-25 1,24 0,1 24,0-49,24 124,-49-75,0-24,-25-26,0-24,0-74,0 0,-25-75,0 74,25 26,0 24,0-74,0 74,0 0,0-24,0-1,0 25,0-24,0-26,0 25</inkml:trace>
  <inkml:trace contextRef="#ctx0" brushRef="#br0" timeOffset="85695.9015">23069 15726,'-25'50,"25"-50,-25 49,25 1,-25 0,25-26,0-24,0 25,25 0,-25 0,25-25,49 0,-74 0,25 0,-25 0,25 0,-25 0,0-50,0 50,0-49,0 24,0-50,0 75,0-24,-25-1,0 25,25 0,-24 0,-1 0,0 0,25 0,0 25,0-25</inkml:trace>
  <inkml:trace contextRef="#ctx0" brushRef="#br0" timeOffset="86361.9396">23416 15379,'0'0,"-25"0,50-25,49 25,-24-74,99-1,-100 50,75-24,-24 24,-51 25,51 0,-51 0,-24 0,-25 0,0 0,-25 0,-24 0,-26 0</inkml:trace>
  <inkml:trace contextRef="#ctx0" brushRef="#br0" timeOffset="87015.977">23912 15304,'0'0,"-25"0,25 0,0 0,0 0,0 50,0 0,0-25,0 74,0 0,0 0,0-99,0 25,0-25,25 0,-25 0,25 0,-25-50</inkml:trace>
  <inkml:trace contextRef="#ctx0" brushRef="#br0" timeOffset="89385.1125">23986 15503,'25'0,"-25"74,0-74,25 75,0-50,-25 24,0-49,0 25,25-25,-25 0,25 0,-1-25,-24 0,25-49,-25 74,0-74,0 74,0-25,0 0,0 25,0 25,25 0,-25-1,25 26,0 24,-25-49,0-25,24 0,-24 0,0 0,0-74,25-1,-25 51,0-1,0 25,0 25,0-1,25 1,-25 25,25-25,-25-1,0 26,0-25,0-25,0-50,0 1,0-51,0 51,0 24,0 0,0 25,25 0,-25 0,0 0,24 50,26-1,-50-24,0-25,0 25,25-25,-25 0,0-50,25 1,-1 24,-24-25,0 50,25 0,-25 25,25 25,0-50,-25 49,25-49,-25 25,0-25,0 0,0-25,0 1,0-1,0-25,0 50,0 0,0 0,0 50,0 24,0-49,0 25,0-1,24-24,-24 0,25-25,0 0,-25 0,25-25,-25 0,0-49,0 49,-25-25,25 1,-25 24,0-25,25 50,0 25,0 0,0-25,25 0,-25 0,25 0,-25 50,25-50,-25 0,0 0,0-50,0 50,25-50,-25 1,24-1,-24 50,0-50,0 50,0 0,50 0,-50 0,25 0,0 0,-25 0,0 50,0 0,0-25,0-1,-50 125,50-124,0 0,0 0,25-25,0 0,-25 0,0 0</inkml:trace>
  <inkml:trace contextRef="#ctx0" brushRef="#br0" timeOffset="91684.244">1588 11038,'0'0,"-50"-25,25-24,-24 49,-1 0,1 0,-1 0,-24 24,-1 51,50-1,-49 26,-25-1,74 25,25-50,-25 1,25 24,0-50,99 75,-49-49,24-50,-24 49,0 50,-1-74,-24-50,-25 49,0 75,25-49,-25-50,0-1,-50 26,-49 0,49-26,1 26,-50-50,49 0,50 0,-25 0,25 0,25 0,0 0,-25 0,25 25,-25 0,0-1,24 51,1 24,-25 50,0 0,0 24,0 1,0-50,25 298,0-249,24 150,-24-125,25-198,-50 0,49 0,-24 0,0 0,0 0,0 0,-1 0,-24 0,25 0,74-347,-99 347,0-50,25 50,-25-24,0 24,0-25,0 25,0 0,-99 173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4:47:42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19398 967,'0'25,"0"25,0-1,0-24,0 50,0-1,0-24,0-26,0 1</inkml:trace>
  <inkml:trace contextRef="#ctx0" brushRef="#br0" timeOffset="1249.0715">19968 1017,'0'-25,"0"25,0 0,0 25,0 25,0-50,0 24,0 1,0 0,0 0,0 0,0-25,-25 24,25 1,0 0,0-25,0 0,25 0,-25 0,25 0,-25 25,25 24,0-49,-1 0,-24 0,50 0,-50 0,25 0,-25 0,0 0,0 0,0-24,0-1,0 25,0-25,0 0,0-24,0 24,0 25,0-25,-25 25,0 0,25 0,0-25,-25 25,25 0,0-25,-24 25,24 0,0 0</inkml:trace>
  <inkml:trace contextRef="#ctx0" brushRef="#br0" timeOffset="2380.1362">20464 992,'0'0,"0"0,0 0,0 25,-25 0,25-25,-24 25,-1-1,25 1,0-25,0 25,0-25,0 50,0-50,0 24,0 1,0 0,25-25,-1 0,1 25,-25 0,25-1,25-24,-50 0,24 0,-24 0,50 0,-50 0,50 0,-50-49,0 49,0-25,0 0,0 25,0-25,0 1,0-1,0 25,-25 0,0-25,0 25,-24-25,49-24,-25 49</inkml:trace>
  <inkml:trace contextRef="#ctx0" brushRef="#br0" timeOffset="3064.1753">20960 1166,'0'0,"25"0,25 0,49 0,0 0,50 0,49 0,-74 0,0-75,0 51,-74 24,25-50,-51 50,1-25,0 25,0 0,0 0,-25-49</inkml:trace>
  <inkml:trace contextRef="#ctx0" brushRef="#br0" timeOffset="4214.2411">21779 868,'0'0,"25"0,-25 0,49 0,-49 50,75-25,-1-1,1-24,-1 25,-49 0,24-25,26 0,-26 0,-49 0,0 0,0 0,0 0,-24 0,24 0,-25 25,25-25,-50 74,25-49,1 25,-26-1,-24 26,24-1,50-74,-25 0,25 25</inkml:trace>
  <inkml:trace contextRef="#ctx0" brushRef="#br0" timeOffset="12138.6943">22672 620,'0'25,"0"124,0-25,25 0,24 25,-24-100,-25 26,0-51,25 1,-25-25,0 0,0-25,-25-99,-49-74,49 99,0-50,0 99,25-49,0 25,0 24,0 25,0 0,50-24,24 49,1-25,-51 25,100 50,-49 99,-50-125,0 125,-1-99,-24 49,0-74,-24 49,-1-49,-50 25,1-1,24-49,1 50,24-50,0 0,25 0,25 0,49-25,1 0,-26 25,-24-25,25 25,-25 0,-1 25,1 50,25-26,-50 26,0-75,-25 99,25-74,-25-1,0-24,-24 25,49 0,-50-25,50 0,-25 0,25 25,0-25,0 0,0 0,0 0</inkml:trace>
  <inkml:trace contextRef="#ctx0" brushRef="#br0" timeOffset="12869.7362">23094 1141,'24'0,"26"50,24-26,-24 26,-25-25,49 0,-74-1,50 1,-50 0,0 25,25-26,-25 1,0-25,0 25,-25-25,25 0,-50 0,50 0,-49 0,-51 0,76-25,24-24,0-51,0 51,24-1,1 1,0 24,-25 0,50 25,-50-25,24 25,1 0,25 0,-50 0</inkml:trace>
  <inkml:trace contextRef="#ctx0" brushRef="#br0" timeOffset="15109.8643">23664 1116,'-25'0,"25"25,0-25,0 25,0 0,0 24,0-24,0 0,-25 0,25-1,25 26,25-50,-1 25,-24-25,25 0,24 0,-74 0,25 0,-25-25,0 0,0-74,0 74,0 0,-25 25,25-24,-25 24,1 0,24-25,-25 25,25 0,0 0,25 25,24 49,-24-49,25 24,-26 26,76-1,-100-49,0 0,25 0,-1-25,1-25,-25 0,50-49,-50 74,25-50,-25 0,0 26,0-1,0 0,0 25,0 0,-25 0,25 0,0-25,0 25,0 0,25 50,-1-1,-24 1,25-25,0 24,0 75,0-124,-25 25,0-25,24 0,-24-25,0-74,25-25,-25 50,0 24,0 25,0 1,25 24,-25 0,0 0,50 24,-50 51,24-50,26 74,0-50,-50-24,0 0,0-25,0 0,0 0,0-25,-100-99,100 25,0 49,0 1,0-1,25 25,0 25,0-24,24 24,-49 24,75 26,-50 0,24 24,-49-49,50 24,-50-49,0 25,0-25,-25 0,0 0,25-25,0 1,-49-100,49 74,0 0,0 1,0 24,0 0,0 25,24-25,51 25,-75 0,149 124,-149-99</inkml:trace>
  <inkml:trace contextRef="#ctx0" brushRef="#br0" timeOffset="15793.9034">24259 719,'0'0,"0"0</inkml:trace>
  <inkml:trace contextRef="#ctx0" brushRef="#br0" timeOffset="17629.0084">23416 1885,'-25'0,"0"0,-24 25,-1 25,1-1,-26-24,50 0,-24 24,49 1,0 0,0-26,0 26,0 0,25 24,24-74,26 74,24-74,-25 25,1-25,-1 0,-74-25,25 25,-25 0,0-24,25-1,-25 0,24 25,-24-50,0 26,0-1,0 25,0-25,0 25,0-50,0 50,-24 0,24 0,0 0,-25 0,25 50,-25-50,0 0,25 25,0-25,0 49,0 1,25 0,0-50,24 49,26 50,-26-99,1 0,0 0,-1-49,50-50,-49 49,-25-24,0 24,0-24,-1-1,-24 1,0-1,0 75,0-24,0-1,0 0,0 50,0 24,0 26,25-1,-25-24,0 24,50-24,-50-25,0 24,0-49,25-25,-1 25,1-49,25-75,-1 49,-49 26,0-26,0 26,0 49,0-50,0 50,0 0,0 0,0 149,25-75,25 75,-25-74,24-26,-49 1,0-25,50-1,-25 1,24 25,26-50,-51 0,1 74,-25-74,25 0,-25 0</inkml:trace>
  <inkml:trace contextRef="#ctx0" brushRef="#br0" timeOffset="18444.055">19298 1786,'25'0,"-25"0,0 0,0 50,-49 74,-1-25,0 74,1-49,-50-24,24 24,1 25,49-75,-25 25,25-74,25 25,0-1,-24-49,24 25</inkml:trace>
  <inkml:trace contextRef="#ctx0" brushRef="#br0" timeOffset="19078.0913">18703 2704,'0'25,"0"-25,0 24,0 76,0-26,25 100,0-100,-25 25,0-49,0-1,0-24,0-25,24 0,-24-49,25 24,0 0,50-124,-26 124,-24 1,0-26,0 50,-1 0,-24-25,0 25,0 0</inkml:trace>
  <inkml:trace contextRef="#ctx0" brushRef="#br0" timeOffset="19752.1298">18257 4043,'0'0,"24"0,26 0,24 0,1 0,49 0,-50 0,-24-25,-25 1,-25 24,0 0,0 24,-25 51,0 74,-25-25,1-25,24 50,-25-75,50-24,0 24,0-49,0 25,0-26,0-24,0-24,0-1,0 25,50-25</inkml:trace>
  <inkml:trace contextRef="#ctx0" brushRef="#br0" timeOffset="20582.1773">19001 4266,'0'25,"0"0,0 25,0 24,0-49,0 24,49 51,-49-51,75-24,-50 0,24 24,-49-49,25 0,25 0,-50 0,24 0,-24 0,0-24,25 24,0-25,-25 0,0-49,0 24,0 0,0 26,0-26,-25 0,0 1,-24 24,49 0,-25 25,25 0,-50 0,50 0,-49 0,49 25,-25-25,25 0,0 25,-74-25</inkml:trace>
  <inkml:trace contextRef="#ctx0" brushRef="#br0" timeOffset="21605.2358">19621 4638,'0'0,"49"0,-49 0,50-24,-25-1,49 25,26 0,24-25,-25 25,-50-50,1 26,-25 24,0 0,-25-25,0 25,-25 0,25 0</inkml:trace>
  <inkml:trace contextRef="#ctx0" brushRef="#br0" timeOffset="22329.2772">19993 4614,'0'0,"0"124,0-75,25 1,0 0,-25-1,24-49,-24 75,0-51,25-24</inkml:trace>
  <inkml:trace contextRef="#ctx0" brushRef="#br0" timeOffset="23590.3493">19596 5159,'0'0,"-25"0,25-24,-25 24,1-25,24 25,-25-25,25 25,0-25,0 25,0 0,25 75,24-1,-24 0,0-24,-25-25,25 24,-25-49,0 0,0 0,-25-49,25-1,-50-49,25 74,1-24,24 24,0 25,0 0,0 0,49 0,1 0,-25 0,24 0,-24 0,-25 0,25 0,-25 25,25-25,-25 24,0 1,0-25,0 0,0 0,0-25,0-49,0 0,-25-1,25 50,-50-99,25-74,25 173,0 25,0 0,0 0,0 25</inkml:trace>
  <inkml:trace contextRef="#ctx0" brushRef="#br0" timeOffset="24302.3901">20365 2059,'0'0,"0"25,50 74,-26 0,100 124,-99-99,25 25,24-50,1 50,-26-99,-24-1,0-24,-25 0</inkml:trace>
  <inkml:trace contextRef="#ctx0" brushRef="#br0" timeOffset="24917.4252">20588 3026,'0'0,"0"25,25 0,0-25,24 25,-24 49,0-74,25 0,-1 25,-24 0,-25-25,25 0,-25 0,25 0,-25-25,25 25,-25 0,0-25,0-25,0-24,0 0,0-1,0 1,0 49,0-25,0 1,0 24,0 25,0 0</inkml:trace>
  <inkml:trace contextRef="#ctx0" brushRef="#br0" timeOffset="25828.4774">20960 4068,'50'-50,"-50"50,25 0,-25 0,25 0,-1 0,-24 75,0-75,25 74,-25-24,0-1,0 1,0-50,0 0,0 25,0-25,25-75,0 26,24 49,-49 0,25 0,-25 0,25 0,0 49,-25-49,0 50,0-50,0 25,0 49,-25-74,0 50,0-1,-24 26,-26 49,51-99,24-25,-25 0,25 0,0-75</inkml:trace>
  <inkml:trace contextRef="#ctx0" brushRef="#br0" timeOffset="26617.5225">21332 3994,'-24'0,"24"49,0-24,24 25,-24-1,25 1,0-25,49 99,-24-100,-25-24,24 25,-24-25,0 0,-25 0,25 0,-25 0,0-25,25 1,-25-1,0-50,0 1,-25-25,25 24,-25 51,0-1,25-25,-74 50,49 0,0-25,-24 1,24 24,-50 0,51 0,-26 24,50-24,-25 25,25-25,0 0,0 0,0 25</inkml:trace>
  <inkml:trace contextRef="#ctx0" brushRef="#br0" timeOffset="27635.5807">21903 3746,'0'0,"-25"0,0 24,25-24,-49 25,24-25,25 25,0-25,74-25,1-24,-26 24,1 0,49-25,-49-24,24 24,-49 50,0-25,0 25,-25 0,0 0,0 0,-50 0,25 0</inkml:trace>
  <inkml:trace contextRef="#ctx0" brushRef="#br0" timeOffset="28128.6089">22052 3671,'0'0,"0"75,0-1,0 0,25 1,-1 24,-24-49,100 98,-100-98,0-50,0 25</inkml:trace>
  <inkml:trace contextRef="#ctx0" brushRef="#br0" timeOffset="34019.9459">22573 3820,'0'0,"0"0,0 0,0-50,-25 1,25 24,0-25,-25 1,-25-51,26 51,24-26,-25 51,0-1,25 25,-25-25,25 25,-25 0,1 0,-26-50,50 50,-50-49,50 49,-24 0,-1 0,0 0,0 0,0 0,-24-50,49 50,-50 0,0 0,-24 0,24 0,26 0,-1 0,-50 0,51 0,-1 0,-25 0,25 0,1 0,-1 0,25 0,-25 0,0 0,0 0,1 25,-26-25,25 0,0 25,25-25,-24 25,-1-25,0 0,25 0,-25 0,25 0,-25 24,1-24,-1 0,0 25,0 0,25-25,-25 50,1-50,-26 24,50 1,0 0,-25 0,25 0,0-25,-25 49,-24 1,49-50,0 0,-25 25,25-1,0-24,-25 25,0-25,25 50,0-50,-25 50,25-50,-24 0,24 24,0-24,-25 25,25-25,0 50,0-50,-25 25,25-1,-25 26,25-50,0 25,0-25,0 49,0-49,0 25,0 0,0 0,0 0,0-25,0 24,0 1,0 0,0 49,0-49,0 25,0-25,0-1,0 1,0 25,0-50,0 25,25-1,0 26,-25 0,25-50,-25 49,0-24,24-25,-24 25,25-25,-25 25,0 24,0-49,25 25,-25 25,25-50,-25 25,0 24,25-49,-25 25,0 0,0-25,25 0,-1 0,-24 25,25-25,-25 0,25 24,0-24,0 25,-25-25,24 0,26 0,-50 0,25 0,0 25,-25-25,24 0,26 0,-25 0,24 0,-24 0,50 0,-75 0,49 0,-24 0,-25 0,25 0,0 0,24 0,-24-25,0 0,24 1,-49 24,25 0,0 0,0 0,0-25,-1 25,26 0,-25 0,49-124,-74 124,50-25,-25 0,-25 25,49-50,1 50,-25 0,0 0,-25 0,24 0,1-24,-25 24,25-50,0 50,0 0,-25-25,0 25,24 0,-24-25,50 1,-50-1,25 0,-25 25,0-25,0 25,25-25,-1 25,-24-24,0-1,0 25,25 0,-25-25,0 0,0 25,0-25,0 1,25 24,-25-25,0 0,0 25,0-25,25-24,-25-1,0 25,0-24,0-1,0 50,0-50,0 50,0-24,0 24,0-25,0 0,0 25,0-25,0 25,25-25,-25 25,0-49,0-1,0 50,0-25,0 1,0-1,0 25,0-25,0 0,0 25,0-25,0-124</inkml:trace>
  <inkml:trace contextRef="#ctx0" brushRef="#br0" timeOffset="36764.1028">20836 1439,'0'-25,"0"0,25 25,-25-25,25 25,0-49,-25 49,0-25,0-74,-25 74,-25-74,50-75,-49 75,24 49,-25 25,1-24,-1-1,-49-24,49 24,-49-24,49-1,1 75,-1 0,25-25,-24 25,-1 0,1 0,-51 0,1 0,25 0,-1 0,26 0,-1 0,0 0,1 0,-26 0,26 0,24 25,-49 0,49 0,0 24,0-49,0 25,25 25,-24-50,24 50,0-1,0 75,0-99,0 49,24 26,1-1,25-50,-25 51,-25-76,74 26,-24 49,24-49,-24-1,-1 1,-24 0,74 49,-49-49,74 24,0 0,50-49,-100 74,0-99,1 25,-26-25,-24 0,25 0,24 0,-24-74,74-50,-75 74,1 1,-25 24,0-25,24 25,-49 0,0 25,0-24,0-51,0 50,0 1,0-1,0 0</inkml:trace>
  <inkml:trace contextRef="#ctx0" brushRef="#br0" timeOffset="57278.2762">10468 14709,'0'0,"25"0,0 0,24 0,-49 0,25 0,25 0,-1 0,-24 0,0 0,-25 0,49 0,-24 0,0 0,25 0,-1 0,-24 0,25 0,-26 0,1 0,0 0,25 0,-26 0,1 0,25 0,-25 0,-25 0,49 0,-24 0,50 0,-26 0,-24 0,25 0,24 0,-49 0,0 0,24 0,26 0,-75 0,49-49,-24 49,0 0,49 0,-24 0,-25 0,-1 0,26 0,-25 24,49-24,-49 0,25 0,-26 0,1 0,0 0,-25 0,50 0,-50 0,24 0,26-24,-50 24,50 24,-50-24</inkml:trace>
  <inkml:trace contextRef="#ctx0" brushRef="#br0" timeOffset="59280.3907">13742 14734,'-25'0,"25"0,0 0,0 0,25 0,25 0,-1 0,51 0,-1 0,50 0,-50 0,50 0,-75 0,1 0,73 0,1 25,-50-25,50 0,-74 0,-26 0,50 0,-24 0,24 0,25 0,-25 0,-49 0,0 0,49 0,25 25,-25-25,-49 0,24 0,-24 0,24 0,-49 0,24-50,1 50,-25 0,0 0,24 0,-49 0,50 0,0 0,-1 0,26 0,-51 0,1 0,0 0,0 0,24-25,-24 0,25 25,24 0,-24 0,-1-24,1 24,-25 0,24 0,-49-25,25 25,-25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4:55:37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 1091,'0'0,"0"50,-25 49,25 25,0 124,0 0,0 0,0-99,0 50,0-100,0 75,0-100,0 0,0-24,0 99,0-75,-25-24,0 74,1-75,-1-24,25 0,0 0,0 0,0-25,0-50,0 50,0-223,0-75</inkml:trace>
  <inkml:trace contextRef="#ctx0" brushRef="#br0" timeOffset="1552.0887">1489 1389,'0'0,"0"-25,148 25,101 0,-76 0,-49 0,149 0,-25 0,-50 0,-24 25,25-25,24 25,-124-25,-25 0,-24 0,-25 0,0 0,-25 0,0 0,0 173,49 26,-49 24,25 0,-25 100,50-149,-50 148,0-148,0-26,24-24,-24 0,0-74,0-50,0 25,0 0,-24-50,-51 0,-24 25,-99 0,-75-25,-50-24,26 49,-75-25,99-50,0 75,74-49,75 49,100 0,-26 0,25 0,25 0,0 0,-25 0,25 0</inkml:trace>
  <inkml:trace contextRef="#ctx0" brushRef="#br0" timeOffset="8117.4643">8955 4291,'0'0,"25"0,24 0,1 0,-1 0,26 0,-26 25,1 0,25-25,-1 0,75 0,-25 0,99 0,-49 0,-100 0,75 0,25 0,24 0,-49 0,-25 0,149 0,-25-50,-75 1,51-1,-100 0,24 1,1 49,-50 0,-24 0,-1 0,75-25,-74 0,24 0,-25 25,-24 0,49 0,-49 0,-26 0,76 0,-51 0,100 0,-99 0,49 75,-49-50,-26-25,26 0,-25 0,24 0,26 0,-26 0,26 0,-1-25,-49 25,0 0,0 49,-1-49,-24 0,-49-74</inkml:trace>
  <inkml:trace contextRef="#ctx0" brushRef="#br0" timeOffset="10425.5963">1910 1513,'0'0,"0"0,0-25,0 25,0 0,0 75,0 49,-24 0,24 74,0-49,-75 74,50 0,25-123,0 49,0-75,0 50,0-50,0-49,0-25,0 50,0-50,0 25</inkml:trace>
  <inkml:trace contextRef="#ctx0" brushRef="#br0" timeOffset="11209.6411">2208 1662,'0'-25,"25"25,-25 0,0 25,0 0,0 74,0 0,0 0,0 50,0 198,0-198,0-25,0 0,-25-74,0 24,25-49,0 0,0 25,0-26,0 1,-25 25</inkml:trace>
  <inkml:trace contextRef="#ctx0" brushRef="#br0" timeOffset="11895.6804">2704 1488,'0'25,"0"74,0 25,0 25,-25-25,25 25,-25 124,25-124,25 74,-25-99,0 25,0-50,0-74,0 24,0 1,0 0,0-125,25 50,0-24</inkml:trace>
  <inkml:trace contextRef="#ctx0" brushRef="#br0" timeOffset="12537.7171">3250 1488,'0'25,"0"124,0 0,0 0,0-1,0 100,0-74,0-50,-25 75,25-51,0-98,0 0,0-1,0 26,0 24,0 124,0-198,0 24,0 1,0-50</inkml:trace>
  <inkml:trace contextRef="#ctx0" brushRef="#br0" timeOffset="13473.7706">1439 1761,'0'0,"50"50,-1-25,50 49,75-24,0 24,24-49,-49-25,173 0,-74-25,-74 25,0-25,-1 25,-24 25,-50-25,-24 0,-1 0,1 0,-1 0,-49 0,-25 0,25 0,-50 0,0 0</inkml:trace>
  <inkml:trace contextRef="#ctx0" brushRef="#br0" timeOffset="14294.8176">1662 2555,'0'0,"0"0,0 0,75 0,-1 0,100 74,74-49,-75 50,125-75,-50 0,25 24,-75-24,-24 0,-75 0,-24 0,-1 0,-24 0,-26 25,-24 0,25 0,-25-25,0 0,0 0,-25 0,1 25</inkml:trace>
  <inkml:trace contextRef="#ctx0" brushRef="#br0" timeOffset="15275.8737">1687 3026,'0'0,"0"0,0 25,99-25,-49 25,49 74,25-49,25-26,25 26,49-50,0 0,-49 0,-50-25,-50 25,1 0,-51 0,1-25,-25 1,25 24,-25 0,0 0,0 24,25-24,0 0,-1 0,1 25,25-25</inkml:trace>
  <inkml:trace contextRef="#ctx0" brushRef="#br0" timeOffset="16518.9448">2158 2257,'0'0,"0"0,0 25,25-25,-25 0</inkml:trace>
  <inkml:trace contextRef="#ctx0" brushRef="#br0" timeOffset="16952.9696">2530 2257,'75'0,"-1"0</inkml:trace>
  <inkml:trace contextRef="#ctx0" brushRef="#br0" timeOffset="17884.0229">2902 2927,'0'0,"0"0,-24 0,-1-25,-50 25,26 0,-26 0,51 0,-26 0,0 25,50-25,-24 0</inkml:trace>
  <inkml:trace contextRef="#ctx0" brushRef="#br0" timeOffset="19726.1282">2134 2927,'-50'0,"50"0,0 0,0 0,0 0,0 0,0-50,0 50,0-24,0-51,0 50,0 1,0-26,-50-74,26 99,24-25,0 1,0-1,0 25,49-74,-49 74,25 1,0 24,-25-25,25 25,-25 0,24 0,-24-25,50 25,0-25,-26 25,1 0,50 0,-1 0,-24 0,24 0,-49 0,0 0,-1 50,1-50,0 49,-25-49,25 25,-25-25,0 25,0-25,25 25,-25-25,24 74,1 50,-25-99,25 0,0 24,-25-49,0 75,0-50,0 0,0-1,0 26,0 0,0-50,0 24,0 26,0-50,-25 0,0 50,-24-50,-1 49,0-24,1 0,-26-25,26 0,24 0,-49 0,24 0,0 0,1 0,24 0,0-25,-24 0,24-24,0 49,-25-25,26 0,-1 0,25-24,-25 24,25 0,0 25,0-25,0 0,0 1,0-1,25 0,-25 25,25 0,49 0,-24 0,24 0,-49 0,0-25,-25 25</inkml:trace>
  <inkml:trace contextRef="#ctx0" brushRef="#br0" timeOffset="20512.1732">5557 1067,'0'0,"0"0,0 148,0 1,0 124,24-50,26 25,-50 100,0 49,0 24,0-123,-25 24,25-98,0 24,0-149,0-74,0-25,0-75,0-49,-25-198</inkml:trace>
  <inkml:trace contextRef="#ctx0" brushRef="#br0" timeOffset="21613.2362">5309 1240,'24'0,"-24"0,50-25,-50 25,25 0,49 0,1-24,-26 24,174 74,50-74,-49 0,98 74,-24-74,-50-74,-50 24,-49 50,25-49,-75 49,-74 0,-25 49,0 1,-25 124,25 24,0 50,0 25,-25 149,25-125,0 75,-50-173,50-125,-24 125,24-125,0-24,0-1,24 75,26-74,-25 24,-25-49,0-25,25 25,-25 0,-75 49,-24-74,25 25,-199-25,149 0,-124 0,-25 0,0-25,124-24,-25 49,1 0,74 0,49 0,0 0,50 0,0 0,25 0,0 0,99-75,25 1</inkml:trace>
  <inkml:trace contextRef="#ctx0" brushRef="#br0" timeOffset="22860.3075">6673 1960,'-25'0,"0"24,0-24,-24 50,-1 0,1-26,-51 125,51-124,24 49,-25 1,50-26,-24 26,24-26,-25-24,25 25,0-25,0-25,0 49,0-49,0 75,49-50,-49-25,50 24,0 1,-26-25,26 0,-25 25,24-25,-24 0,25 0,-25 0,-1 0,26 0,49 0,-49 0,24-50,-24 50,-25 0,-1-24,-24-1,25-25,0 25,-25-49,0 24,0-24,0 49,-50-173,50-1,-24 150,-26-1,50 50,-25-25,25 25,-49-49,24 24,-25 0,-24-49,24 49,1 25,49 0,-25 0,25 0,-25 0,0 0,0 0,1 49,-26 1,25 0,25-1,-25-49,25 25,0 0,0 49,0-49,25 74,-25-49,0-25,0-1,50-24,-50 0,25 0,-1 0,26 0,-25 0</inkml:trace>
  <inkml:trace contextRef="#ctx0" brushRef="#br0" timeOffset="24983.4289">5780 2654,'0'0,"-50"0,-24 0,-75 0,-25 0,75 25,-25 49,25-24,-100 0,51 24,-26-49,75 24,-100 51,51-26,-1-24,49-50,26 24,0-24,24 0,0-24,50 24,0 0,0 0,0 0,25-25,50-50,49 1,99 24,0 50,50-74,-99 74,98-25,-98 25,-124-25,-50 25,0-24,25 24,-25 0,49-25,-49 25,50-25,-50 25,25 0,-25 0,24 0,1 0,-25-25,25 25,-25-25,0 1,25 24,-25-25,49 25,-24 0,0-50,-25 50,0-25,0 25,0-49,0 24,-25 0,0 0,25 25,0 0,0 0,75 0,-50 0,49 0,0 124,1-99,-50 0,-1 0,1-25,-25 25,25-1,0-24,0 0,-25 0,0-24,0-1,0 25,-25 0,0 0,25 0,-50 49,26 1,-26 0,25-26,-49 76,74-76,-25-24,25 25,0-25,-25 0,-49-25,-1 25,-24-24,0 24</inkml:trace>
  <inkml:trace contextRef="#ctx0" brushRef="#br0" timeOffset="25925.4828">3572 3101,'0'0,"0"-25,-25-25,25 25,0 25,0 0,0 50,-24-25,24 24,0 1,0-25,-25 0,25-1,0-24,25 0,49 0,0 0,50 25,25-25,-99 0,0 0,-50 0,0 0</inkml:trace>
  <inkml:trace contextRef="#ctx0" brushRef="#br0" timeOffset="27351.5644">3746 3473</inkml:trace>
  <inkml:trace contextRef="#ctx0" brushRef="#br0" timeOffset="31541.8041">3572 3448,'-25'0,"1"74,-1-24,0-25,25-1,-25 1,25 0,0-25,0 0,0 0,0 0,25-25,-25 0,25 1,0-76,-25 100,0-24,0-26,0 50,-25-25,25 25,-50-25,50 25,-25 0,25 25,0 0,0 0,0 0,0 49,25-49,0-25,0 0,24 0,-24-50,-25 50,25 0,-25-25,-25-99,0 75,-24-1,49 50,-50 0,1 0,24 0,0 25,25-25,0 50,-25-50,25 24,-25 26,25 0,0-26,50 51,24-50,-49 24,0-49,0 0,0-25,-1 25,-24-24,0-1,0 0,0 0,0 0,-24 25,-26 0,25 0,0 0,-24 0,49 25,-25-25,25 0,0 25,0-25,0 74,50-74,-26 25,26 0,-25-25,0 0,24 0,-49 0,25-25,-25 0,0 1,0-76,0 100,0 0,-25-24,0 24,-24 0,24 24,0 1,25-25,-25 0,25 25,0 0,25-25,0 49,49-49,-74 0,25 0,0-24,25-76,-50 51,0-1,0-49,0 74,0 25,0 0,0 0,-50 25,50-25,-25 0,25 25,0 0,0-25,0 49,0-24,0-25,25 25,0-25,0-25,-25 25,24-25,-24 25,0-49,0-26,0 75,-24-25,-1 1,-25 24,25 0,1 0,-1 0,0 74,25-24,0 49,0-74,0 24,0-24,0 0,50 0,-26-25,-24 0,50 0,-50-25,0 25,25-25,-25-25,0-74,0 100,-25-1,25-50,-25 75,-24-24,24 24,25 0,0 99,0-74,0 49,0-49,0-25,25 0,-1 49,-24-49,25 0,-25 0,0-24,0-1,0 25,0 0,0-25,-25 25,25 0,-24 0,24 0,-25 0,0 50,25-50,0 24,0 1,0 0,25-25,0 0,-25 0,0 0,24-50,-24 1,0 49,0-25,0-49,-24 74,-1 0,25 0,-25 0,25 24,-25 1,25 0,0 25,0-26,50-24,-25 0,-1 0,1 0,-25 0,0-148</inkml:trace>
  <inkml:trace contextRef="#ctx0" brushRef="#br0" timeOffset="33695.9273">8161 2803,'0'0,"-25"74,-99 75,25 99,-50-124,-24 99,24-24,25 247,49-173,1-25,24-49,-24-50,-1-25,1 24,24-98,26 0,-1-50,0 24,25 1,0-25,0 0,25-74,0 49,74-149</inkml:trace>
  <inkml:trace contextRef="#ctx0" brushRef="#br0" timeOffset="44680.5555">3324 1389,'0'-25,"0"0,0 1,99-100,25-50,0 75,0-25,75 0,-50-25,99 99,-75-24,-24 49,-50 25,1 0,24 0,49 124,-73-124,-26 0,0 0,1 0,24 0,-25 99,26-49,-26-25,-24 24,24 1,-74-50,25 25,0 0,-25-1,0-24,0 25,24 25,-24-25,25 24,-25 1,0-50,0 25,0 49,0-74,0 0,0 0,0-25,-49-24,-26-100,75 74,-49 75,24 0,25-24,-25 24,25 0,0 0,0 0,25 24,0 51,24 24,1-74,24 148,-74-148,50-25,-50 25,0 0,0-25,25 0,-25-25,0 0,0-24,0-51,0 26,0-25,0 24,0 26,0 24,0 0,0 25,0 0,0 25,0 25,0-26,0 26</inkml:trace>
  <inkml:trace contextRef="#ctx0" brushRef="#br0" timeOffset="46276.6468">3448 1042,'0'0,"0"0,-25 0,1 0,-1 0,25 25,0-1,-50 26,50-50,0 25,-49 0,49-1,0-24,0 25,0 0,0 0,0-25,0 25,0-1,0 1,0 25,0-50,0 0,0 0,49 0,1 0,24 0,1 0,-26-50,26 50,-75 0,24 0,-24 0,0 0</inkml:trace>
  <inkml:trace contextRef="#ctx0" brushRef="#br0" timeOffset="59441.3998">12924 273,'0'49,"0"51,0 24,0 149,0 99,0-174,24 75,-24-174,0 248,0-272,0-1,0-49,0 0,0-25,0 0,-24 0</inkml:trace>
  <inkml:trace contextRef="#ctx0" brushRef="#br0" timeOffset="60134.4395">10865 1191,'49'0,"51"24,24-24,99 25,50-25,74 0,0 0,25 0,25 0,25 0,-75 50,-74-25,-50 49,1-74,-150 0,-24 0,-50 0</inkml:trace>
  <inkml:trace contextRef="#ctx0" brushRef="#br0" timeOffset="70910.0558">15354 1439,'-24'0,"-1"0,0 0,-25 0,50 24,-24-24,-1 50,25-50,-25 25,0 24,0-24,25 25,-24 24,24-24,0 49,74 25,-49-99,24 99,-24-124,50 50,-26-50,1 24,24-24,-24-24,-1-1,1-99,-25 74,-25-49,25-50,-25 100,0-76,0 101,0-1,0 0,0 25,0 0,0 50,0 74,25-75,-1 26,1 49,0-25,-25 50,0-75,0-49,0 0,0 0,25-50,0 0,24 25,26-50,-51 26</inkml:trace>
  <inkml:trace contextRef="#ctx0" brushRef="#br0" timeOffset="72210.1301">16099 1960,'-25'0,"25"0,0 49,-25 26,25-26,-25 1,25 24,0 1,0-75,0 0,25 0,-25 0,25 0,-25 0,25 0,-1 0,1-50,-25 25,0-24,0 24,0-50,0 26,0 24,0 0,0 25,0 0,25 99,0-74,0 25,-1-50,26 25,-50-25,25 0,-25 0,25-25,-25-50,0 75,0-49,0 24,0 50,0 0,0 24,0-24,24 74,26-74,-50 0,0 74,25-99,0 74,-25-49,0-25,0 0,0-25,49-74,1 25,-25 49,-1-25,26-24,-50 49,0 25,0 0,0 0,0 0,0 25,0 0,-25 49,25-49,0 25,0-50,0 24,0 1,25-50,0-24</inkml:trace>
  <inkml:trace contextRef="#ctx0" brushRef="#br0" timeOffset="73154.1841">17066 1786,'25'50,"-25"-1,49 26,-49-51,0 1,0 0,0-25,0 25,0 0,0-1,0-24,0 25,0-25,0-25,0-24,-24-50,-1-1,-25 26,50-25,-49 24,24 50,0-24,25 49,-25-25,25 0,0 25,-25 0,25 0,-24 0,-1 0,25 25,25 0,24 0,1 24,24-49,-24 0,24 0,1 0,-51 0,26 0,-25 0,-25 0,0 0,0 0,0 0,0 50,0 24,-25 26,25-51,-25 1</inkml:trace>
  <inkml:trace contextRef="#ctx0" brushRef="#br0" timeOffset="73663.2133">16942 2257,'0'0,"0"0,0 0,25 0,24 0,51 0,-1 0,-25 0,1 0,-51 0,1 0,-25-25,0 25,0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4:49:36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10046 13295,'0'0,"0"-24,-25-26,1 50,24 0,-25 0,0-50,0 50,0-49,25 49,-24 0,-1 0,25-25,-25 0,25 25,-25 0,0 0,1 0,-1 0,0-50,0 50,0 0,1 0,-1 0,0 0,0 0,25 0,-49 0,49 0,-25 0,0 0,0 0,0 25,25-25,-24 0,-26 25,25 0,0 49,25-74,0 25,0-25,0 50,0-50,0 25,0 24,0 26,0-51,0 1,0 0,0-25,25 50,0-26,-25 1,50 25,-50-50,24 0,-24 25,25-25,0 24,0 1,0 0,24-25,-24 0,0 0,24 0,1 0,-25 0,0 0,-1 0,1 0,-25-25,50-24,-1 24,-49 0,25 0,-25 25,0-25,25-24,-25 24,0-25,0 1,0-1,0 25,25 1,-25-1,0 0,0 0,0 25</inkml:trace>
  <inkml:trace contextRef="#ctx0" brushRef="#br0" timeOffset="4610.2637">20861 12105,'0'0,"-25"0,0 0,1-75,-26 75,0-49,-24 24,24 0,-24-25,-50-49,0 50,50 49,-26 0,26-25,24 0,1 0,24 25,0 0,25 0,-25 0,25 0,-25 0,1 0,24 0,-25 0,25 0,-50 0,25 50,1 24,24-74,-25 25,0-25,25 25,-25 24,0 1,25 0,0-26,0 1,0 50,0-51,0 1,0 0,0 25,0-1,0-49,0 25,0 0,0 25,0-50,0 24,25-24,-25 50,25-25,-25 0,0-25,25 24,-25 1,0 0,0 25,0-26,25-24,-1 25,1 50,-25-51,25-24,0 0,-25 25,0 0,25-25,-25 25,49 0,-24-25,0 0,0 0,0 0,24 24,26 26,-26-50,1 0,24 0,-74 0,50 0,-1 0,-24-25,74 0,-49-49,0 49,-1-24,-24-1,0 50,-25-25,0-24,0 49,0-25,25-99,-25 99,0 0,0-24,0 49,0-25,0 25,0-25,0 0,0 0,0 25,0-49,0 49,0-25,0-25,0 25,0 1,0-1,0 0,0-25,0 50,0-24,0-26,-25 50,25-25,0 25,0-25</inkml:trace>
  <inkml:trace contextRef="#ctx0" brushRef="#br0" timeOffset="7524.4304">12229 16470,'-25'0,"25"0,-25 0,-24-49,24 49,-25-25,26-25,-76 25,1-24,25 24,-50-25,-25 1,75-1,-75-49,0 49,-50 50,75 0,50-49,0 49,24 0,0 0,26 0,-26 0,0 25,1-1,-1 26,0-50,-24 74,49-24,-49-25,24-25,25 0,-74 124,50-99,-1 24,-49 1,24 0,26-1,-1-24,25 0,1 0,-1-1,25-24,-25 50,0 0,-49-1,74-24,-75 49,50-24,-24-25,49 24,0-49,0 25,0 0,25 0,24 0,1-25,49 49,50 26,-25-26,25-24,-50 0,-25 0,1-25,-26 0,-24 0,25 0,-1 0,1-25,-25 0,49 0,-49-24,50 24,-1-74,25-25,0-25,-74 124,25-25,-50-24,0 74,0-74,0-1,0 26,-25 24,25 0</inkml:trace>
  <inkml:trace contextRef="#ctx0" brushRef="#br0" timeOffset="10508.6011">20737 16346,'-50'0,"26"-25,-26-49,-24 74,-1 0,-24-25,-25 25,0 0,50 0,-1 0,-24 0,49 50,-49-1,0 51,49-51,1 1,-1 0,25 24,0-24,1-26,24 1,0 0,0 0,0 0,0-1,0 26,0-50,49 50,1 24,-1-24,1-26,0 1,-1 25,-24-25,0-25,49 49,-24-49,0 0,-26 0,76 0,-26 0,-24 0,24 0,25 0,0 0,1 0,-26 0,-24 0,74-124,-25 99,-74-24,0 24,-1 0,-24 0,50-24,-50 49,0-50,0 25,0 1,0-51,0 50,-25-74,25 25,0-75,-74-50,74 150,-25-1,25 50,-25 0,25-25,-25 1,25 24,-49-25,-1 0,0 0,1 25,24 0,25 0,-25-25,0 25,25 0,0 100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00:40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8459 11212,'0'-25,"0"0,0-25,-25 26,0-26,-24 0,-1-49,0 99,1-99,-1 49,0 26,26 24,-26-50,25 50,-24 0,-1 0,-74-25,25-24,24 49,1 0,24 0,50 0,-49 0,49 0,-25 0,0 0,0 24,25-24,-24 50,-1-50,0 50,25-50,-25 24,0 1,-24 25,24-25,25-1,-50-24,50 75,-25-75,25 25,-24-1,24-24,0 25,0-25,0 25,0 0,0 0,0 24,0 26,0-26,0-24,0 25,0-1,0-49,0 25,0 0,0 25,0-1,0-49,0 50,0 24,24-49,1 0,0 24,-25-49,25 50,25-25,-26-25,1 49,-25-49,25 25,0-25,0 0,-1 0,1 50,-25-50,25 0,25 25,-50-25,49 49,-24-49,0 25,24 0,1 0,-25-25,24 0,1 0,0-25,-1 0,-24 0,49-24,-74 24,50 0,-50 0,25 0,0 1,-1-26,1 50,0-25,0-24,-25 24,50-25,-26 1,26-1,-25 25,0-49,-25 49,0 25,24-50,-24 26,0-1,0 0,25-49,-25 24,25 25,-25 0,0 0,0 25</inkml:trace>
  <inkml:trace contextRef="#ctx0" brushRef="#br0" timeOffset="2854.1632">11435 11112,'-24'-24,"24"24,-25 0,0-25,0 0,0-25,-24 26,-1-1,-24 0,24-25,-24 26,-1-26,1 0,-25 50,24-74,1 74,24 0,25 0,-24 0,-26-50,26 50,-1-24,0 24,-24 0,-25 0,24 0,51 0,-26 0,-24 0,49 0,0 0,-25 0,26 0,-1 0,-25 0,-24 0,24 0,25 0,-24 0,49 0,-50 49,25-49,1 25,-1 0,-25-25,50 25,-50-1,26-24,-26 25,0 0,1-25,24 25,-25 0,26-1,-1-24,0 25,0-25,0 25,25-25,-24 25,-1-25,25 0,0 0,-25 0,25 49,-25-24,-24 0,49 25,0-26,-50 1,50-25,0 25,0 0,0 0,0 49,0 25,0-74,0 25,0-1,0-24,0 25,0-25,0-1,0 26,0 0,0-1,25-24,-25 25,0-50,25 49,-1-49,-24 50,25-50,25 74,-50-49,49-25,-49 74,25-74,0 25,25 25,-50-50,49 25,-24-25,0 0,49 74,-49-74,0 0,49 25,-24-25,-25 50,24-50,26 0,-50 0,-1 0,26 0,0 0,-50 0,49 0,-24 0,0 0,24 24,-49-24,25 0,25 0,-50 0,49 0,-49 0,25 0,50 0,-26 0,-24 0,0 0,24 0,-24-24,25 24,24 0,-49 0,25 0,-1-50,26 25,-26-24,1 24,49 0,-49 25,-25-25,24 25,1-25,-25 0,-1 25,26 0,-25 0,24-74,26 49,-50 0,24 1,-49 24,25 0,-25-25,0 25,25-25,0 0,-1-24,1 24,0-25,0 25,-25 1,0 24,0-50,0 25,0 0,25 1,-25-1,0 0,25 0,-25 0,24 1,-24-1,25-25,-25 25,25 1,0 24,-25 0,0-25,0-25,0 25,-25 1,25-1,0 0,0 25,0 0,0-50,-25 50,25 0</inkml:trace>
  <inkml:trace contextRef="#ctx0" brushRef="#br0" timeOffset="17235.9858">8608 12030,'0'0,"24"0,76-99,-1 99,74 0,100 0,0 25,198 24,-148-49,247 249,-73-76,-150-98,-74-26,24 100,-173-149,-49 0,-50 0,24 0,-49 0,0 0,-25 0,-24 0,-1 0,0 0,-24 0,49 0,-24-50,24 50,25 0</inkml:trace>
  <inkml:trace contextRef="#ctx0" brushRef="#br0" timeOffset="18227.0425">12155 12502,'0'0,"0"0,0 0,49 0,1 49,24 50,25-24,-74-1,50-49,-26 25,-24-26,25-24,-50 0,0 0,0 0,0 0,0 0,0-24,-25 24,0 0,25 0,-25 0,25 0,-24 0,-1 24,0 26,25-50,-25 25,0 0,25-1,-25 26,1-50,48 0,26 0,25-50,49-49,-50 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0-19T05:16:22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14710 13816,'0'25,"0"25,0 148,24 100,51 123,-26-24,1 571,24-497,-49 25,-25 124,0-347,0-25,0-50,0-24,0-50,0 0,-25-99,25 25,0-50,0 0,0 0,0-50,0-49</inkml:trace>
  <inkml:trace contextRef="#ctx0" brushRef="#br0" timeOffset="2695.1542">14858 13990,'199'0,"148"0,124 0,1 0,321 49,-371-49,124 0,-199 0,-25 0,-49 0,-99 0,-25 0,-100 0,26 0,-50 0,24 0,-24 0,0 0,-25 0,25 0,-25 25,24 149,26 148,-25 50,99 25,-99 25,124 0,-149-1,49-73,-24-100,25-50,-1-99,-24 25,-25-74,0 99,0-100,0-24,0 0,0 0,0 0,0-1,0 26,25-50,0 0,-25 0,24 0,-24 0,0 0,0 0,-49 0,-1 0,1 0,-51-25,-24 0,-149 25,-24-24,24 24,0 0,0 49,25-24,50 99,-100-25,124-49,1 49,-50 0,74-74,50-25,-1 50,-24-25,100-25,-101-50,76 50,24 0,-25 0,50-25,-24 25,-1 0,-25 0,25 0,-49 0,24 0,1 0,-75 0,49 0,-24 0,0-25,-100-198,125 149,0 24,-1 50,26-50,24 50,-25-24,25-1,1 25,24 0,-25 0,25 0,-25 0,0 0,25 0,-25 25,25-25,0 0,0 0,0 0,0 24,-49-24,49 0,0 25</inkml:trace>
  <inkml:trace contextRef="#ctx0" brushRef="#br0" timeOffset="3600.206">16049 14213,'0'0,"0"99,0 75,74 124,-49 74,74 74,25-24,-99-125,50 100,-75-173,24-1,-24-149,0 100,0 0,0-26,0-123,0-25,0 25,25-25</inkml:trace>
  <inkml:trace contextRef="#ctx0" brushRef="#br0" timeOffset="4342.2484">17314 14858,'0'-25,"0"25,0-49,0 49,0-25,25-99,-25 74,0 1,0 24,0 25,0-25,0 25,25 25,-1 99,1 99,74 248,50 100,0 173,-25-25,-49-247,-75-249,49-74,-49-100,0-24,0-25,25 0,0-25,24-74,26-124,-26-50</inkml:trace>
  <inkml:trace contextRef="#ctx0" brushRef="#br0" timeOffset="5016.287">18703 14312,'0'0,"0"174,0-75,25 174,49 74,1 273,-26-99,125 174,-124-373,49 75,-74-223,-25 173,0-198,24-25,-24-99,0 0,0-25,0 0,0-50,-24 0,-76-148,-24 49</inkml:trace>
  <inkml:trace contextRef="#ctx0" brushRef="#br0" timeOffset="6035.3453">14660 15106,'0'0,"74"-74,150 74,-76 0,125 0,199 24,-125 26,273-25,-248 24,298 1,-298-50,99 0,-173 0,-50 0,-124 0,25 0,-75 0,-49 25,24-25,-24 0,25 0,-25 0,-1 0,-24-50</inkml:trace>
  <inkml:trace contextRef="#ctx0" brushRef="#br0" timeOffset="7007.4008">15156 16272,'25'0,"198"-25,0 25,174-99,174 99,49 0,149-25,-273 25,198 0,-396-25,0-74,-25 99,-100-25,-98 25,-1 0,-74 0,25 0,-25 0,0 0,25 0</inkml:trace>
  <inkml:trace contextRef="#ctx0" brushRef="#br0" timeOffset="7880.4508">15280 17363,'0'0,"0"0,25 0,124 50,49 24,50-49,223 0,-98-25,123 0,124 0,-50 0,-98 0,172 0,-271 0,-101-50,125 50,-223 0,-100-25,75 1,-124-1,-25 25,0 0</inkml:trace>
  <inkml:trace contextRef="#ctx0" brushRef="#br0" timeOffset="12747.7292">17140 15577,'-24'0,"-26"-24,-24-150,-1 124,26-24,24 49,0 25,0-25,-24 25,-1 0,0 25,1 0,-26 74,50-49,1 49,-1 50,25 0,74 24,1-74,-1-24,25-26,-24-49,-1 0,1-49,73-125,1 100,-74-25,-51-75,26 124,-50-24,0 0,-50-1,1 50,-75-24,74 49,-49 0,49 0,-24 24,0 101,24-76,0 26,26-51,-1 51,25 74,49-50,51-25,-26-49,0 49,75-74,25 25,-1-25,26 0,-50-25,74-123,-74 123,-124-25,-1 25,-24-24,-99-50,25 49,-100-74,100 50,-50 24,24 50,1 0,0 74,-25 26,99-51,0 1,25-1,0 51,100 24,73 0,26 24,-75-148,-25 0,75 0,-50 0,0-74,-50 0,-49-1,0 26,-25-26,-50-49,-99 75,-24-51,-100 26,74 74,-98 50,49 49,99 124,74-99,26-74,24 24,25 0,0-24,124 0,74 173,50-99,-74 0,49-50,-49-74,-75 0,75-198,-100 49,-49 25,-25 25,0-25,-74-25,-100 25,75 99,-50 25,-50 0,-24 25,25 25,99 24,24 25,26 0,-26-24,75 49,0 0,75 149,-26 49,50-173,50-50,-25-24,-49-75,-1 0,-24-25,24-149,-24 100,-50-1,0-123,-75 0,-24 123,-149-49,0 50,99 24,25 50,75 0,-1 0,0 0,1 50,49 24,0 100,24-75,76 248,49-173,-1-75,1-25,99-74,0 0,-99-173,0 24,25-49,-75 24,25-124,-124 100,0 24,-50 25,-49-24,49 49,-49 49,-25 1,-25 24,25 50,-49 100,24 24,50 74,49-74,25 74,25-49,0 124,124 50,25-100,74-74,-74-1,74-148,-148 0,49-99,-25 0,0-50,-24-24,-26-75,26 49,-75-24,-25 124,-74-50,-75-124,-24 124,24 25,-24 50,73 74,1 25,-24 173,48-99,51 75,-26-1,75-24,0-25,0 124,0-24,100-26,73-74,26-25,24-74,-124-25,75-124,-25-74,-1 24,-98 25,-50 0,0 25,-99-25,-124-99,-1 0,-123-24,74 123,100 124,-1 25,25 49,50 26,24-1,-24 100,25-75,74 75,0-1,74 1,75 49,25-24,-1-1,-24-123,0-75,74-50,-74-99,0-24,-25-26,-50-24,-24 148,-50-24,0-25,0 25,-124-25,-74-25,-100-74,50 124,0 24,99 75,-25 0,100 75,24-51,1 100,24-49,25 24,49 75,100 123,-49-148,-1 25,0 24,0 1,0-100,-49-74,0 24,49-49,0-49,25-26,-25-98,-24 49,-1-50,-24 50,-25 0,-25 50,0-125,-50 50,-49 50,-75 50,25 49,-49 0,24 0,50 49,50 50,-75 149,50-148,99-26,0 75,0 49,99 1,0 148,75-173,-50-75,149 74,-25-123,0-50,-124 0,49-99,-49 49,-99-24,25-1,-50-24,0-124,0 74,0 0,-75-74,-49 49,-24-74,-76-99,1 149,49 148,1 50,24 124,50-49,24 148,26-99,24 49,25 51,50 24,173 124,-50-75,51-49,-1-124,-25-74,-49-50,99 0,-74-149,-1-49,-49-1,-49 51,24-150,-99 174,-49-25,-51-49,-49 24,25 25,-74 75,49 74,0 49,-24 125,24-75,0 25,50 0,74-74,25 24,0 174,50-24,148 24,-24-124,-75-50,0-24,25-50,50-25,-75-99,0-25,-24-49,-75-26,0 76,-75 48,-49-49,0 75,25 74,-50 0,50 0,-50 124,-49-74,74 74,24-50,1 125,74-51,25-48,0 73,100-74,98 25,25 0,-123-124,-1 0,-50-24,51-51,-51-49,-24 75,-25-26,0-123,0 74,-50-99,-49 74,0 0,-50 74,-74 51,49-1,25 25,-24 74,98-24,1 74,24-74,50-1,0 50,100 149,24-24,-50-51,224-74,-50 1,-75-76,26-24,-1-173,-74 49,25-75,-75 1,-49 49,0 0,-25 100,0-51,-198-73,-26 24,100 50,-24 49,24 50,-100 75,100 73,25-24,0-24,49-26,50 1,0 98,0 26,75-51,49 1,49 0,-24-99,25-50,-75-50,-25-148,-24-1,24-74,-74 100,0 73,0 26,-74 0,-25 24,0-24,-50 24,50 25,24-24,50 49,0 0,25 0,0 0,0 0,0 49,75 50,-50-49</inkml:trace>
  <inkml:trace contextRef="#ctx0" brushRef="#br0" timeOffset="15357.8785">5358 14585,'0'0,"0"50,0 99,0-25,25 124,0-100,0 51,-1-25,1 49,25 74,-25-24,-25-99,49-25,-49 49,25-49,25 124,-50-149,0 25,0-149,0 0,0 0,0 0</inkml:trace>
  <inkml:trace contextRef="#ctx0" brushRef="#br0" timeOffset="16872.9651">5457 14585,'0'0,"0"0,124-25,-74 25,173 0,-49 25,24 25,150-50,-26 0,174 49,50-49,-174 0,-50 0,-98 0,-150 0,-24-49,-1 24,-49 25,0-25,0 25,0 50,75 24,-26 174,26-49,-51 49,51 0,-25 25,24 123,-74-98,50-124,-26-25,-24 223,50-174,0-74,-26-25,1 1,0-26,-25-24,50 49,-1 50,-24-1,0-123,-25 25,25-50,-25 0,0 25,-25-25,0 0</inkml:trace>
  <inkml:trace contextRef="#ctx0" brushRef="#br0" timeOffset="17746.0151">5854 17587,'0'0,"50"49,173 50,25 75,0-75,75-24,123 49,25-124,174 24,-273-24,0-24,-123 24,-51-50,50 0,-99 26,-124 24,49-50,-24 0,-1 1,1 49,-50 0,25 0,-25 0,-25 0,0 0,-25 0,-24 0,0 0,-50-50,-50-148</inkml:trace>
  <inkml:trace contextRef="#ctx0" brushRef="#br0" timeOffset="18320.0479">6375 15528,'25'297,"74"51,-99-1,50-124,-25 25,-25 0,0-74,49 0,1-75,-50-50,0-49,0 0,25-24,-25-26,0-124</inkml:trace>
  <inkml:trace contextRef="#ctx0" brushRef="#br0" timeOffset="18937.0832">7541 14312,'0'0,"0"25,25 149,24-25,26 123,-1 51,-49 24,99 0,25 150,-149-125,49-100,-49-148,0-49,0-50,25-25,-25 0,-25 0,-99-25,50-25</inkml:trace>
  <inkml:trace contextRef="#ctx0" brushRef="#br0" timeOffset="19671.1252">5482 15875,'0'0,"75"0,49 0,24 50,100-26,25-24,0 25,50 50,24-75,124 49,-124-49,-49 0,0 0,-125 0,-24 0,-124 0,0 0,-25 0,0 0,0 0,-25 0,0 0,25 0,-49 0,-1 0,-148 25,24-25,-49 0</inkml:trace>
  <inkml:trace contextRef="#ctx0" brushRef="#br0" timeOffset="20348.1639">5879 17190,'149'0,"74"0,50 0,0 0,49 0,100 24,74-24,50 0,-174 0,50 0,-224 0,-99 0,-24-49,-26 49,-49 0,0 0,0 0,0 0,-25 0,1 0,-1 0,25 0,-50 0</inkml:trace>
  <inkml:trace contextRef="#ctx0" brushRef="#br0" timeOffset="21850.2498">5929 15056,'-25'25,"0"-25,25 50,0 24,0-49,0 49,-50 75,50-99,0 0,25 74,0-75,0-24,0-25,-1 0,1-25,0 25,-25-49,50-26,-1 1,-24-50,-25 49,0-98,-50 49,1 49,-26-24,26 74,24 25,-25 0,-24 50,49-25,-24 24,49 50,-25-99,0 174,25-149,0 24,25 51,0-51,74 26,50 24,-50-99,-50 0,26-50,-25-74,-26 75,-24-26,0 1,0-1,-24 26,-26-75,-25 74,1 25,24-24,26 49,-26 0,50 0,-25 25,0 24,25 1,0-25,0 49,0-24,50-1,-25 26,24-26,1 1,49 24,-74-74,50 0,-51 0,1-24,-25 24,0-50,-25-49,-74-25,49 99,1 0,49 25,-25 0,25 25,-25-25,0 25,25 24,25-24,74 99,1-49,-26 24,100 74,24-123,25 0,-24-26,-75 26,-99-50</inkml:trace>
  <inkml:trace contextRef="#ctx0" brushRef="#br0" timeOffset="22979.3144">8558 14660,'0'24,"50"51,-1 74,1-1,24 100,25 199,-49-273,24 74,-49-100,0-48,0 247,-25-223,0 25,0-50,25 75,-1-50,51-25,-26 25,-49-99,0-25,0 25,0-1,0-24,0 0,0 0,-49 0,49-24,0 24,-50-50,50 25,0 25</inkml:trace>
  <inkml:trace contextRef="#ctx0" brushRef="#br0" timeOffset="24240.3865">6871 14734,'0'50,"0"24,25 50,-25 0,50 25,-1 49,1-24,-1-75,1 100,-25-100,25 149,24 0,-49 25,24 0,-24-100,-25-98,25 98,-25-123,0 0,25-50,-25 0,0 0,0-50,25-25,-1-49</inkml:trace>
  <inkml:trace contextRef="#ctx0" brushRef="#br0" timeOffset="26252.5016">5978 17562,'25'0,"-25"25,25-1,0 1,-25 0,0-25,24 25,26-25,-25 25,25-25,-1 49,-24-49,25 0,49 50,-25-25,1-1,123-24,-24 0,123 25,26-25,-100 0,25-49,-25-26,-24 75,-26 0,-49 0,0 0,0 0,25 0,-74 0,24 0,50 0,-100 0,1 0,49 0,-99-25,25 1,49 24,-49-50,0 50,-25 0,50-25,-50 0,24-24,-24 98,0-49,-49 0</inkml:trace>
  <inkml:trace contextRef="#ctx0" brushRef="#br0" timeOffset="28541.6325">6425 16123,'0'50,"0"49,0-50,0 1,0 0,74 74,25-50,1-24,48 49,51-25,-25-24,-26-25,-48-25,-1 0,0 0,-25 0,-24 0,-25 0,0 0,-25-50,0 25,0-24,-25-26,0 1,-74-75,49 100,25-1,-49 0,0 25,49 25,-50 0,26 0,-26 0,26 25,-1 50,25-26,25-24,-25 25,25 24,50 1,49-26,75 75,-50-74,74 24,1-24,-75-50,-75 0,1-25,0-25,-50 50,0-49,0-1,-50-74,0 99,-74-148,-24 24,-51-74,26 74,49 99,-25 50,49 25,1 124,25-25,24-25,25-24,25 24,0 25,0 0,50 0,49-25,-24 124,-26-173,51 49,-26-74,-24-25,-26-25,51-49,-1-26,-24-48,-1 98,-24-24,-25-1,0 26,-49-26,-1 50,-24-99,-1 100,-74-76,-24 76,-51 24,100 24,50 76,49-26,-24-24,24-1,25 26,0-26,49 50,1 100,49-26,75-49,-1 50,-24-124,50-50,-75-75,-25 1,50-75,-50 0,-25 0,-74 75,0-25,0 49,-74-49,-50 0,0-100,-50-24,-24 49,99 125,-25 49,24 99,-24 50,100-100,-1 51,0 24,25-25,50 25,24 0,75 25,-25 0,74 24,-74-123,0-1,0-49,0-74,0-25,-74 24,24-98,-49 98,-25-24,-25 0,1 49,-76-24,-123-75,124 100,-25-1,0 0,50 50,-1 0,26 50,-1 0,25 49,25-25,0 1,25 24,74 50,-24-75,73 75,-24-100,0-49,-24 0,-1-99,0-25,-49 75,-1-26,-49 26,0-1,-25-24,-24 24,-1-24,1 74,-1 0,-24 0,49 0,0 24,-25-24,50 25</inkml:trace>
  <inkml:trace contextRef="#ctx0" brushRef="#br0" timeOffset="29752.7018">6400 15131,'0'-50,"0"-24,0-75,0 99,-25 50,0-24,-49 24,0 49,24 1,-25-1,1 75,24 25,26-74,-1 24,25-25,0 1,0-26,0 1,25 0,49-1,-24-49,-1 0,1-25,49-74,-49 25,-25 24,-25 50,0-49,0-1,-25-25,-50-98,26 123,-1 25,-24-24,24 49,-24 0,24 0,-24 74,-1 25,26-24,49-26,0 26,0-25,0-1,49 26,1-51,24 26,25 0,-49-50,24-75,1-74,24 50,-49 0,-25 49,-25 50,0-49,-25-26,-50 50,26 25,-1-24,0 24,26 0,-1 0,0 49,-25 26</inkml:trace>
  <inkml:trace contextRef="#ctx0" brushRef="#br0" timeOffset="34348.9647">9823 14982,'0'0,"25"0,49-50,75-24,49-25,51 0,147 24,1-24,174-100,49 199,-223-49,223 49,-298 49,1-49,-50 100,-149-75,-75-25,-49 0,-24 0,-26-50,-25-25,1-24,-25 25,49 24,1 1,49 49,0 0,-25 0,25-25,-25 25,50 25,74 49,-49-24,-1 49,50 50,1-50,-75-99,-25 25,0-25,0 0,0 0,-25 0,-25 0,-74-25,74 25,1 0,-26 25,26-25,24 49,25-24,-25 25,25-25,0-25,0 49,0-24,0-25,0 25</inkml:trace>
  <inkml:trace contextRef="#ctx0" brushRef="#br0" timeOffset="35576.0349">10145 14585,'0'0,"-49"25,49 25,-50-50,25 124,1-100,24 1,-25 50,0-51,0 26,25-25,-25-25,25 0,0 0,-24 0,-1 49,25-49,0 0,0 25,-25-25,25 0,0 0,25 0,74 0,-49 0,74 0,-75 0,1 0,-25 0,24 25,-49-25,25 0,0 0,-25 0,0 0,0 0</inkml:trace>
  <inkml:trace contextRef="#ctx0" brushRef="#br0" timeOffset="37738.1585">10989 16197,'0'124,"25"-24,-1 49,-24 24,0-74,0 25,100 75,-100-125,0-24,0-50</inkml:trace>
  <inkml:trace contextRef="#ctx0" brushRef="#br0" timeOffset="38565.2059">11435 16619,'-24'0,"24"25,0 0,0 49,0 1,0-26,24 26,26-51,-50 51,74-50,-24-1,-25-24,24 0,26 0,-26-49,26-50,-50 49,24 50,26-99,-75 49,24 1,-24-1,-24-49,-26 49,-24 25,-1 25,50 0,-24 0,-1 0,25-49,1 24,-26 25,50 0,0 0,0 25,0 49,0-74,0 50,50-50,24 0,-24 0,24-50,50-24,25 49,24-74,-123 99</inkml:trace>
  <inkml:trace contextRef="#ctx0" brushRef="#br0" timeOffset="39226.2437">12452 16371,'25'75,"0"-75,-25 49,25 26,0-51,24 1,-24 25,0-25,24-25,51 74,-1-74,-74 0,49-74,-49 74,49-100,-74 26,0 49,0-24,0-26,-25-24,-49-25,0 0,24 99,-24-25,-1 26,-74-76,125 100,-26 0,-49 25,49 25,0-1,26 26,24 24,0-74,0 24,0 1,99 124,-25-100,1 25,-1-49</inkml:trace>
  <inkml:trace contextRef="#ctx0" brushRef="#br0" timeOffset="40761.3315">11634 17537,'0'0,"-25"0,25 0,-25 0,0 25,25-25,-24 0,24 0,24 0,125-25,50-50,49-24,74 50,-49-125,-25 50,-50 0,-49 50,-149 74,0-25,25 25,-25 0,-25 0,-24 0,-75 49,-50 75,50-49,-74 98,98-73,-98-76,24 51,50 24,50-99,49 50,-74-1,99-24,-25 0,25-25,0-25,50 0,74-99,74 99,25-74,-24 25,98-75,-49-25,-74 50,-75 75,-74 49,-25 0,0 0,-74 74,-26 1,1-1,-50-24,-49 49,49 0,0 25,25-50,0-24,50-25,49 0,0-25,25 0,25-25,49-25,-49 25,50 1,24-26,-25 0,-49 50,25-74,-50 0</inkml:trace>
  <inkml:trace contextRef="#ctx0" brushRef="#br0" timeOffset="50964.9151">1563 1563,'0'0,"0"0,-50 0,26 0,-1 49,-25-24,1-25,24 0,25 0,25 0,99-99,74 0,50-75,-99 100,-25-1,-74 50,-1 1,-24 24,0 0,-25 0,0 0,-25 0</inkml:trace>
  <inkml:trace contextRef="#ctx0" brushRef="#br0" timeOffset="51447.9427">1960 1389,'0'0,"0"74,25 1,49 123,-49-123,25 74,-26-75,-24-24,0-1,0-49,25 0</inkml:trace>
  <inkml:trace contextRef="#ctx0" brushRef="#br0" timeOffset="52112.9807">2902 1662,'0'-25,"50"25,49-99,25 24,-24 26,48-1,-73-49,-26 99,-24-25</inkml:trace>
  <inkml:trace contextRef="#ctx0" brushRef="#br0" timeOffset="53243.0454">1737 2828,'0'49,"0"26,0 49,0 0,0-50,24 100,-24-125,0 1,0-25,0-25,0 0,0-99,0 24,0-24,0 25,0 24,-24-49,24 49,0 25,0 25,0-24,0-1,0 25,0 0,49 49,26 1,-1 0,-24-1,-1 1,1-50,-50 49,0-24,0-25,0-49,0-26,25-98,-25-1,0 25,0 75,0-26,0 26,0 74,0-25,0 25,0 0</inkml:trace>
  <inkml:trace contextRef="#ctx0" brushRef="#br0" timeOffset="53860.0807">2431 2480,'0'0,"50"0,24 0,50-49,-25-50,1 49,-1 50,-74-25,0 25,-25 0,24 0,-48 0,-1 0,-25 0,-24 50,49-50</inkml:trace>
  <inkml:trace contextRef="#ctx0" brushRef="#br0" timeOffset="55424.1701">2729 2480,'25'0,"-25"0,0 25,24-25,-24 0,0 0,0-25,0 25,0 0,0 0,0 0,50 124,-25 1,49 73,-49 25,0-74,25 0,-26-75</inkml:trace>
  <inkml:trace contextRef="#ctx0" brushRef="#br0" timeOffset="55911.198">3622 2877,'0'0,"49"0,75-24,-49-76,123 26,-24-1,-25 26,-50-26,-74 51,0 24,-25 0</inkml:trace>
  <inkml:trace contextRef="#ctx0" brushRef="#br0" timeOffset="56881.2535">2481 248,'0'25,"49"74,-24 100,50 73,24 373,0-248,100 248,-1 50,-24-26,-75-321,-50-1,-24-223,25 50,-1-100,-24 0,0-49,-25-25,0 0</inkml:trace>
  <inkml:trace contextRef="#ctx0" brushRef="#br0" timeOffset="58765.3612">323 967,'0'50,"0"-25,0 0,0-1,0 1,25 25,-1-25,1-25,0 74,25-49,-50 49,24-49,-24 25,0 24,0 0,0-24,-24 49,-26 125,0-150,1 50,-26-25,51-49,-1-50,25 0,0 0,0 0,0 0,0 0,74 0,-24 0,24 0,1 124,-51-75,76 100,-76-74,-24 98,0 26,0-50,0 49,0 0,0-24,0 173,0-148,0-1,0-99,0 75,25-124,25 24,74 50,-25-49,-24-51,-1-24,50 0,-50 0,26 0,-51-24,26 24,-51 0,1 0,-25 0,0 0,-25 0</inkml:trace>
  <inkml:trace contextRef="#ctx0" brushRef="#br0" timeOffset="59073.3789">1513 5135</inkml:trace>
  <inkml:trace contextRef="#ctx0" brushRef="#br0" timeOffset="67548.8636">4242 868,'0'0,"74"0,-49 0,0 0,25 0,-1-25,-24 25,0-24,0 24,-1 0,1 0,0 0,25-25,-26 0,26 0,24 0,1-24,-26 49,1-50,0 50,-25-25,-1 25,-24 0,0 0,0 0</inkml:trace>
  <inkml:trace contextRef="#ctx0" brushRef="#br0" timeOffset="68221.9021">4713 794,'0'0,"0"0,0 124,0-50,0-24,25 24,0 1,24 24,-49-99</inkml:trace>
  <inkml:trace contextRef="#ctx0" brushRef="#br0" timeOffset="68958.9443">5309 719,'0'-24,"0"24,0 74,0 100,0-100,24-49,-24 24,25-24,-25 25,0-1,0-49,0 0,0 0,0-74,0 74,0-99,0-50,-49 25,24 25,25 99,0-50,0 25,25 25,24 0</inkml:trace>
  <inkml:trace contextRef="#ctx0" brushRef="#br0" timeOffset="69168.9563">5557 670,'0'49,"0"51,-75-1,26-50,-1 1,0-25,26 0</inkml:trace>
  <inkml:trace contextRef="#ctx0" brushRef="#br0" timeOffset="70315.0218">4912 2133,'0'0,"0"0,0 50,0-25,74 74,-74-50,25 1,-25-25,25 24,-25-49</inkml:trace>
  <inkml:trace contextRef="#ctx0" brushRef="#br0" timeOffset="71574.0939">4912 1960,'0'0,"24"-25,1 25,0 0,25 25,24 24,-24 26,24-26,-24-24,-50-25,0 50,25-50,-25 0,0 24,0-24,24 25,-24 0,0 0,0 24,0-24,0 0,0-75,0 26,-24-100,24 74,0-74,0-25,0 75,0 74,0-25,0 25,0 0,24 0,26 0,24 50,-49-26,25 1,-1-25,-49 0,25 0,0 0,-25 0,25 0,0 0,-1 0,-24 25,25 0,-25-25,0-50,25-24,-25-25,0 24,0 25,0-49,0 25,0-1,0 75,0-24</inkml:trace>
  <inkml:trace contextRef="#ctx0" brushRef="#br0" timeOffset="72278.1341">6301 1712</inkml:trace>
  <inkml:trace contextRef="#ctx0" brushRef="#br0" timeOffset="72665.1563">6326 1290,'0'74,"24"-49,1 74,-25-74,0 25,0-50</inkml:trace>
  <inkml:trace contextRef="#ctx0" brushRef="#br0" timeOffset="73081.1801">6623 992,'75'99,"-75"-99</inkml:trace>
  <inkml:trace contextRef="#ctx0" brushRef="#br0" timeOffset="74728.2743">6797 1017,'0'-25,"0"25,0-99,0 49,0 50,-50-124,25 124,-49-148,24 48,-74-24,25 25,-25 25,25-1,-25 26,25 49,-1-50,-48 25,24 50,-25-25,-25 0,75 0,-25 25,25-25,-25 49,49-49,26 25,-1-25,0 75,26-75,-26 0,50 24,-50 1,26 50,-26-26,-24-24,49 49,-50 26,1-26,24 25,1-49,-1 0,-24 49,74 0,-25-74,0 24,25 1,0-50,-50 124,50-25,0 75,25-50,25 25,-25 0,24-50,1 25,24 25,1-25,-26-50,26 25,-50-99,74 100,-50-51,1 1,0-25,-26 24,51-24,-50 0,-1 0,100 24,-74-49,49 0,-49 0,74 0,-74-25,49-24,0-1,99-24,-49-1,0 26,0-51,-25 26,25-25,-25 24,25-73,-50 48,0 26,-25-25,26 0,-26 49,-24-74,-1 49,1-49,24-49,-74-1,0 100,0 24,0-24,0-1,0 26,-24-1,-1 50,-25-49,25 49,25 0,0 0,0 0,0 0</inkml:trace>
  <inkml:trace contextRef="#ctx0" brushRef="#br0" timeOffset="76423.3712">2729 422,'0'0,"0"0,-25 0,-99-50,74 25,-49 25,-99-74,-50 74,49 0,1 99,49-25,-25 26,26-1,48-25,26-49,0 74,-51 25,76-74,49 99,-50-50,-24 75,-25 49,74-74,0-75,25 100,0-75,-25 50,25-50,0 75,0-75,50 0,-1 0,26 50,-1-74,1 173,24-149,-25 50,1-25,-26-99,26 99,24-75,25 50,-99-74,49-25,1 0,24 0,0 50,-25-50,1 0,-50 0,49 0,25-50,-49 25,49-49,0-25,-24 24,-1 1,1-25,-51 24,51-74,-26 75,1-25,-50 24,50 1,-26-75,1 0,-25 50,25-174,-25 25,0 174,0-1,0 26,0-50,0 24,-25 26,25-51,0-49,0 75,-25 49,1-99,-1 75,0-26,-25 26,1-75,49 74,-25 25,0 0,25 25,0-49,-25-26,25 75,-24 0,24 0,0 0,0 0,0 0,0-49,-50-26,50 75,0-24,-25-26,25 50,0 0</inkml:trace>
  <inkml:trace contextRef="#ctx0" brushRef="#br0" timeOffset="123079.0398">19596 1463,'0'50,"50"49,-50 1,49-51,-24 26,-25-26,50-49,-26 50,26-50,-50 0,25 0,25-25,-1-25,26-74,-1-25,0 50,-24 0,-25 49,-25 26,0 24,0 24,0 51,0 24,25 100,-1 49,1 99,25-50,24-24,-24 50,-50-249,0-24,0-25,0-1,-25-24,25 0,-25 0,25 0,-25-24,1 24,24 0,0 0,0-25,0 0</inkml:trace>
  <inkml:trace contextRef="#ctx0" brushRef="#br0" timeOffset="124179.1027">19670 943,'0'0,"0"0,-24 0,24 0,0-25,24-50,51-49,-1 0,50-74,-99 99,0 49,-25-49,0 99,0 0,0 25,50 74,-26 0,1 75,0-50,25-50,-1 25,-24-49,-25-50,25 0,-25 25,0 0</inkml:trace>
  <inkml:trace contextRef="#ctx0" brushRef="#br0" timeOffset="125241.1634">20886 1687,'0'0,"-25"0,0 0,0 0,100 0,99 0,-1 0,-24 0,-75 0,1-25,-1 0,-49 25,-25 0,0 0,0-25,0 0,0 25</inkml:trace>
  <inkml:trace contextRef="#ctx0" brushRef="#br0" timeOffset="126210.2189">22151 1067,'0'0,"0"24,0 51,0-50,0 49,0 25,0 0,50-24,-26-26,51 26,-50-75,49 25,-24-25,24-25,-49 25,24-50,-24 25,0-123,-25 48,25 76,-25-1,0 25,-25-50,25 50,-25 0,25 149,25 49,-25-49,25 50,24 49,1-50,24 150,-74-200,0-48,0-26,0-49,0 0,0-25,-24 24,-1 1,-25-25,50 0,-25 0</inkml:trace>
  <inkml:trace contextRef="#ctx0" brushRef="#br0" timeOffset="128260.3361">19447 1042,'-25'0,"1"25,24 24,-50 125,25-100,-24 125,24 24,0-99,25 74,-25 75,25-50,0 50,99-149,-24 25,-1-149,75 75,-75-51,26-24,-26 0,-49 0,49 0,-49 0,-25 0,0-24,25 24,-25 0,-74 0</inkml:trace>
  <inkml:trace contextRef="#ctx0" brushRef="#br0" timeOffset="129064.3821">22969 744,'0'0,"50"50,25 49,-26 25,100 99,49 50,-98-50,24 50,-100-174,1 75,0-100,-25-24,0 49,-25 25,-24 25,-1-99,-24 49,24-49,50-26,-25-24,25 0,0 0,0 0,0 0</inkml:trace>
  <inkml:trace contextRef="#ctx0" brushRef="#br0" timeOffset="130568.4681">17339 1811,'99'0,"75"-25,-1-25,-24-24,0-1,-75 26,-49 49,-25 0,0 0,0 25,-74-1,-1 1,-24 75,-50-26,-24 0,24-24,-25 124,75-125,49 26,26-75,24 0,0 24,0-24,24 0,51 0,24 0,25 0,0 0,-50 0,-24 0,0 0,-25 0,-1 25,-24 0,-24 25,-1 123,-25-98,-49 24,74-49,-25 74,26-75,24-24,-25 0,25 0,0 49,25-74,49 0,0 0,1 0,49-99,25-75,24 100,1-26,-75-24,-74 100,0 24,-25 0,0 0</inkml:trace>
  <inkml:trace contextRef="#ctx0" brushRef="#br0" timeOffset="132308.5677">19993 2977,'0'-25,"0"74,0 26,0 49,0-50,0 50,74 50,-49-25,25 24,-1-49,-49-49,0-50,0-25,-24 24,-1-48</inkml:trace>
  <inkml:trace contextRef="#ctx0" brushRef="#br0" timeOffset="133021.6085">19943 4068,'0'25,"0"-25,50 49,-25 26,0-50,24-25,1 49,-25-24,-1 0,1-25,-25 25,0-25,25-75,25-24,-1-25,50-50,-24 50,-50 75,-1-1,-24 50,0 0,0 25</inkml:trace>
  <inkml:trace contextRef="#ctx0" brushRef="#br0" timeOffset="187858.745">19819 4713,'0'0,"25"0,124-50,99-24,149-50,49 49,125-98,24 49,-99-199,124 150,-248 24,199-50,-224 100,224-99,-274 74,-49 74,-124-49,-99 99,-25 0,0 0,-74 0,24-25,-24 25,-1-50,-123 50,-25 0,24 0,-74 75,1 24,-51 75,-24-1,-124 125,-75 99,-74-75,-25-24,174 0,-150-100,150 50,-25-124,223 25,0-149,75 0,74 0,99 0,25 0,-25 0,25 0,0 0,50-50,49 26,273-175,-49 50,272 50,-74 0,273 24,-199 1,199-100,-224-24,-123 124,98-174,-222 74,-75-25,-124 75,-75 50,-49 74,0-25,-173-24,-125-51,-49 100,-224-24,26 24,-323 99,173 74,-148 125,297-99,-124 73,422-73,99-150,25 51,124-76,25-24,74 0,174 0,198-49,100-1,297-74,-173-74,-50 148,-273-99,124-24,-248 24,-99 50,-75 74,-74 25,-25-25,-248 25,-123 74,-1 100,-298 49,224 100,-75-50,25 0,273-100,-25 1,100 49,123-149,50-74,99-49,397-274,-74 175,372-175,-248-24,98 99,-98-149,-199 25,-198 149,-99 123,-50 1,-75 50,-148 24,-50 25,-198 124,-25 74,25 75,-149 99,322 0,-124-99,249-99,73-75,100-74,50-25,272 24,51-24,321-74,-49-224,-25 150,-198-224,-100 99,-123 99,-150 124,-49 26,-49 24,-199 0,-124 99,-125 124,26 25,49 25,-74 124,199-199,148-49,50-50,99-99,0 25,198-124,472-199,-50-123,50 98,-273-148,-174 248,-50 74,-148 74,-25 51,-74 24,-174 0,-99 99,-100 99,125 1,-50 98,-50 26,174-26,99-173</inkml:trace>
  <inkml:trace contextRef="#ctx0" brushRef="#br0" timeOffset="189407.8336">22126 5110,'0'149,"50"24,-1 1,1 49,-50 25,50 99,-1-223,1 25,-25 25,-1-75,51 100,-50-125,24 100,-49-1,25-98,0 24,74 25,-99-50,0-74,0 25,0-25,25-25</inkml:trace>
  <inkml:trace contextRef="#ctx0" brushRef="#br0" timeOffset="190408.8908">22721 5953,'0'50,"75"74,-1 25,1-1,-51 26,76 0,-100-50,74-50,-49-24,-25-25,74-25,1 24,-26 26,26-25,-26-25,100-50,-99 1,-1-51,75-49,-24 50,49-74,24 49,-123 24,-1 26,1-75,-25 75,-25-25,0 49,49-74,-49 74,0-24,0-25,0 74,0 0,-24 25,24-25,0 25,0 0,0 0,0 25</inkml:trace>
  <inkml:trace contextRef="#ctx0" brushRef="#br0" timeOffset="191131.9322">23441 6152,'0'0,"25"74,24 50,-24 149,25-199,-1 100,1-25,-50-50,25-49,-25-26,0 1,0-25,0 0,0 0</inkml:trace>
  <inkml:trace contextRef="#ctx0" brushRef="#br0" timeOffset="191735.9667">23193 7441,'-25'0,"25"0,25 0,99-24,173-26,-49-74,-24 25,24 24,-75 1,-24 0,-25 49,-99 25,-25-25,0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30641-A935-49B9-AFE2-AC32235D616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97F4F-72B8-467D-B957-23783492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97F4F-72B8-467D-B957-23783492D6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9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053C087-529E-4B1B-AEC5-F8D858B2DE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944D3F-F475-4182-B1B9-AA07E5B68E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glossary#confusion_matri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Interclass and intraclass measures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804932"/>
              </p:ext>
            </p:extLst>
          </p:nvPr>
        </p:nvGraphicFramePr>
        <p:xfrm>
          <a:off x="838200" y="1676400"/>
          <a:ext cx="7553326" cy="834390"/>
        </p:xfrm>
        <a:graphic>
          <a:graphicData uri="http://schemas.openxmlformats.org/drawingml/2006/table">
            <a:tbl>
              <a:tblPr/>
              <a:tblGrid>
                <a:gridCol w="3776663"/>
                <a:gridCol w="377666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True Positives (TPs): 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False Positives (FPs): 1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False Negatives (FNs): 8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True Negatives (TNs): 90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304800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precision for  tumor classifier:  </a:t>
            </a:r>
          </a:p>
          <a:p>
            <a:endParaRPr lang="en-US" sz="2800" dirty="0"/>
          </a:p>
          <a:p>
            <a:r>
              <a:rPr lang="en-US" sz="2800" dirty="0" smtClean="0"/>
              <a:t>TP/TP+FP =  1/1+1 = 0.5</a:t>
            </a:r>
          </a:p>
          <a:p>
            <a:endParaRPr lang="en-US" sz="2800" dirty="0"/>
          </a:p>
          <a:p>
            <a:r>
              <a:rPr lang="en-US" sz="2800" dirty="0"/>
              <a:t>Our model has a precision of 0.5—in other words,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it predicts a tumor is malignant, it is correct 50% of the time.</a:t>
            </a:r>
          </a:p>
        </p:txBody>
      </p:sp>
    </p:spTree>
    <p:extLst>
      <p:ext uri="{BB962C8B-B14F-4D97-AF65-F5344CB8AC3E}">
        <p14:creationId xmlns:p14="http://schemas.microsoft.com/office/powerpoint/2010/main" val="9763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Sensitivity or Recall attempts to answer the following question:</a:t>
            </a:r>
          </a:p>
          <a:p>
            <a:r>
              <a:rPr lang="en-US" dirty="0" smtClean="0"/>
              <a:t>What proportion of actual positives was identified correctly?</a:t>
            </a:r>
          </a:p>
          <a:p>
            <a:r>
              <a:rPr lang="en-US" dirty="0" smtClean="0"/>
              <a:t>Sensitivity/Recall </a:t>
            </a:r>
            <a:r>
              <a:rPr lang="en-US" dirty="0"/>
              <a:t>refers to the ability to correctly detect the </a:t>
            </a:r>
            <a:r>
              <a:rPr lang="en-US" dirty="0" smtClean="0"/>
              <a:t>specific condition</a:t>
            </a:r>
            <a:endParaRPr lang="en-US" dirty="0"/>
          </a:p>
          <a:p>
            <a:r>
              <a:rPr lang="en-US" dirty="0" smtClean="0"/>
              <a:t>Mathematically, recall is defined as follows:</a:t>
            </a:r>
          </a:p>
          <a:p>
            <a:r>
              <a:rPr lang="en-US" dirty="0" smtClean="0"/>
              <a:t>Sensitivity or Recall=TP/TP+FN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or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7" y="2362121"/>
            <a:ext cx="7559695" cy="91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Sensitivity/Recall example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43345" y="32766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recall for  tumor classifier:  </a:t>
            </a:r>
          </a:p>
          <a:p>
            <a:r>
              <a:rPr lang="en-US" sz="2800" dirty="0" smtClean="0"/>
              <a:t>Recall=TP/TP+FN = 1/1+8 = 0.11</a:t>
            </a:r>
          </a:p>
          <a:p>
            <a:r>
              <a:rPr lang="en-US" sz="2800" dirty="0" smtClean="0"/>
              <a:t>Our </a:t>
            </a:r>
            <a:r>
              <a:rPr lang="en-US" sz="2800" dirty="0"/>
              <a:t>model has a recall of 0.11—in other words, it correctly identifies 11% of all malignant </a:t>
            </a:r>
            <a:r>
              <a:rPr lang="en-US" sz="2800" dirty="0" smtClean="0"/>
              <a:t>tumors.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Sensitivity is also known as True Positive Rate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5999"/>
            <a:ext cx="8153400" cy="3048001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fully evaluate the effectiveness of a model, you must examine both precision and recall.</a:t>
            </a:r>
          </a:p>
          <a:p>
            <a:pPr algn="just"/>
            <a:r>
              <a:rPr lang="en-US" dirty="0" smtClean="0"/>
              <a:t> Unfortunately, precision and recall are often in tension.</a:t>
            </a:r>
          </a:p>
          <a:p>
            <a:pPr algn="just"/>
            <a:r>
              <a:rPr lang="en-US" dirty="0" smtClean="0"/>
              <a:t> That is, improving precision typically reduces recall and vice versa.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Precision and Recall: A Tug of War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00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286000"/>
            <a:ext cx="6601750" cy="434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580" y="2247900"/>
            <a:ext cx="7124839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Effect of increasing the classification threshold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51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643" y="2247900"/>
            <a:ext cx="7300714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Effect the decreasing the classification threshold from position 1 in Fig.1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75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Specificity relates to the ability to correctly detect not to have the condition, in this case no tumor</a:t>
            </a:r>
          </a:p>
          <a:p>
            <a:pPr algn="just"/>
            <a:r>
              <a:rPr lang="en-US" dirty="0" smtClean="0"/>
              <a:t>Specificity = TN/TN+FP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 </a:t>
            </a:r>
            <a:r>
              <a:rPr lang="en-US" b="1" dirty="0"/>
              <a:t>ROC curve</a:t>
            </a:r>
            <a:r>
              <a:rPr lang="en-US" dirty="0"/>
              <a:t> (</a:t>
            </a:r>
            <a:r>
              <a:rPr lang="en-US" b="1" dirty="0"/>
              <a:t>receiver operating characteristic curve</a:t>
            </a:r>
            <a:r>
              <a:rPr lang="en-US" dirty="0"/>
              <a:t>) is a graph showing the performance of a classification model at all classification thresholds.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curve plots two parameters: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True Positive Rate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False Positive Rate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ROC Curve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True Positive Rate</a:t>
            </a:r>
            <a:r>
              <a:rPr lang="en-US" dirty="0"/>
              <a:t> (</a:t>
            </a:r>
            <a:r>
              <a:rPr lang="en-US" b="1" dirty="0"/>
              <a:t>TPR</a:t>
            </a:r>
            <a:r>
              <a:rPr lang="en-US" dirty="0"/>
              <a:t>) is a synonym for recall and is therefore defined as follows:</a:t>
            </a:r>
          </a:p>
          <a:p>
            <a:pPr algn="just"/>
            <a:r>
              <a:rPr lang="en-US" dirty="0" smtClean="0"/>
              <a:t>TPR=TP/TP+FN</a:t>
            </a:r>
            <a:endParaRPr lang="en-US" dirty="0"/>
          </a:p>
          <a:p>
            <a:pPr algn="just"/>
            <a:r>
              <a:rPr lang="en-US" b="1" dirty="0"/>
              <a:t>False Positive Rate</a:t>
            </a:r>
            <a:r>
              <a:rPr lang="en-US" dirty="0"/>
              <a:t> (</a:t>
            </a:r>
            <a:r>
              <a:rPr lang="en-US" b="1" dirty="0"/>
              <a:t>FPR</a:t>
            </a:r>
            <a:r>
              <a:rPr lang="en-US" dirty="0"/>
              <a:t>) is defined as follows:</a:t>
            </a:r>
          </a:p>
          <a:p>
            <a:pPr algn="just"/>
            <a:r>
              <a:rPr lang="en-US" dirty="0" smtClean="0"/>
              <a:t>FPR=FP/FP+TN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Need of measures for evaluation and validation of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Segmentation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Classification</a:t>
            </a:r>
          </a:p>
          <a:p>
            <a:pPr algn="just"/>
            <a:r>
              <a:rPr lang="en-US" dirty="0" smtClean="0"/>
              <a:t>This can be done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By visual inspection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Interclass and intraclass variability measures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ROC curve plots TPR vs. FPR at different classification thresholds. </a:t>
            </a:r>
          </a:p>
          <a:p>
            <a:pPr algn="just"/>
            <a:r>
              <a:rPr lang="en-US" dirty="0" smtClean="0"/>
              <a:t>Lowering the classification threshold classifies more items as positive, thus increasing both False Positives and True Positives. </a:t>
            </a:r>
          </a:p>
          <a:p>
            <a:pPr algn="just"/>
            <a:r>
              <a:rPr lang="en-US" dirty="0" smtClean="0"/>
              <a:t>The following figure shows a typical ROC curve.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08701"/>
            <a:ext cx="6126512" cy="378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compute the points in an ROC curve, we could evaluate a logistic regression model many times with different classification thresholds, but this would be inefficient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Fortunately, there's an efficient, sorting-based algorithm that can provide this information for us, called AUC.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AUC stands for "Area under the ROC Curve." That is, AUC measures the entire two-dimensional area underneath the entire ROC curve (think integral calculus) from (0,0) to (1,1).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Area Under Curve (AUC)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06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362200"/>
            <a:ext cx="6248400" cy="40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AUC provides an aggregate measure of performance across all possible classification thresholds</a:t>
            </a:r>
          </a:p>
          <a:p>
            <a:pPr algn="just"/>
            <a:r>
              <a:rPr lang="en-US" dirty="0" smtClean="0"/>
              <a:t>One way of interpreting AUC is as the probability that the model ranks a random positive example more highly than a random negative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Logistic regression predictions should be unbiased.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</a:t>
            </a:r>
            <a:r>
              <a:rPr lang="en-US" dirty="0" smtClean="0"/>
              <a:t>: "average of predictions" should ≈ "average of observations "</a:t>
            </a:r>
            <a:r>
              <a:rPr lang="en-US" b="1" dirty="0"/>
              <a:t>Prediction bias</a:t>
            </a:r>
            <a:r>
              <a:rPr lang="en-US" dirty="0"/>
              <a:t> is a quantity that measures how far apart those two averages </a:t>
            </a:r>
            <a:r>
              <a:rPr lang="en-US" dirty="0" smtClean="0"/>
              <a:t>are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is: </a:t>
            </a:r>
          </a:p>
          <a:p>
            <a:pPr marL="0" indent="0" algn="just">
              <a:buNone/>
            </a:pPr>
            <a:r>
              <a:rPr lang="en-US" dirty="0" smtClean="0"/>
              <a:t>prediction bias=average of predictions−average of labels in data set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Bias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640" y="-9000"/>
              <a:ext cx="9260280" cy="6840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80" y="-18360"/>
                <a:ext cx="9279000" cy="68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8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make the following definitions: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"Wolf" is a </a:t>
            </a:r>
            <a:r>
              <a:rPr lang="en-US" b="1" dirty="0"/>
              <a:t>positive class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"No wolf" is a </a:t>
            </a:r>
            <a:r>
              <a:rPr lang="en-US" b="1" dirty="0"/>
              <a:t>negative class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We can summarize our "wolf-prediction" model using a 2x2 </a:t>
            </a:r>
            <a:r>
              <a:rPr lang="en-US" dirty="0">
                <a:hlinkClick r:id="rId2"/>
              </a:rPr>
              <a:t>confusion matrix</a:t>
            </a:r>
            <a:r>
              <a:rPr lang="en-US" dirty="0"/>
              <a:t> that depicts all four possible outcomes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Classification: True vs. False and Positive vs. Negative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4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 </a:t>
            </a:r>
            <a:r>
              <a:rPr lang="en-US" b="1" dirty="0"/>
              <a:t>true positive</a:t>
            </a:r>
            <a:r>
              <a:rPr lang="en-US" dirty="0"/>
              <a:t> is an outcome where the model </a:t>
            </a:r>
            <a:r>
              <a:rPr lang="en-US" i="1" dirty="0"/>
              <a:t>correctly</a:t>
            </a:r>
            <a:r>
              <a:rPr lang="en-US" dirty="0"/>
              <a:t> predicts the </a:t>
            </a:r>
            <a:r>
              <a:rPr lang="en-US" i="1" dirty="0"/>
              <a:t>positive</a:t>
            </a:r>
            <a:r>
              <a:rPr lang="en-US" dirty="0"/>
              <a:t> class. </a:t>
            </a:r>
            <a:endParaRPr lang="en-US" dirty="0" smtClean="0"/>
          </a:p>
          <a:p>
            <a:pPr algn="just"/>
            <a:r>
              <a:rPr lang="en-US" dirty="0" smtClean="0"/>
              <a:t>Similarly</a:t>
            </a:r>
            <a:r>
              <a:rPr lang="en-US" dirty="0"/>
              <a:t>, a </a:t>
            </a:r>
            <a:r>
              <a:rPr lang="en-US" b="1" dirty="0"/>
              <a:t>true negative</a:t>
            </a:r>
            <a:r>
              <a:rPr lang="en-US" dirty="0"/>
              <a:t> is an outcome where the model </a:t>
            </a:r>
            <a:r>
              <a:rPr lang="en-US" i="1" dirty="0"/>
              <a:t>correctly</a:t>
            </a:r>
            <a:r>
              <a:rPr lang="en-US" dirty="0"/>
              <a:t> predicts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negative</a:t>
            </a:r>
            <a:r>
              <a:rPr lang="en-US" dirty="0"/>
              <a:t> class.</a:t>
            </a:r>
          </a:p>
          <a:p>
            <a:pPr algn="just"/>
            <a:r>
              <a:rPr lang="en-US" dirty="0"/>
              <a:t>A </a:t>
            </a:r>
            <a:r>
              <a:rPr lang="en-US" b="1" dirty="0"/>
              <a:t>false positive</a:t>
            </a:r>
            <a:r>
              <a:rPr lang="en-US" dirty="0"/>
              <a:t> is an outcome where the model </a:t>
            </a:r>
            <a:r>
              <a:rPr lang="en-US" i="1" dirty="0"/>
              <a:t>incorrectly</a:t>
            </a:r>
            <a:r>
              <a:rPr lang="en-US" dirty="0"/>
              <a:t> predicts the </a:t>
            </a:r>
            <a:r>
              <a:rPr lang="en-US" i="1" dirty="0"/>
              <a:t>positive</a:t>
            </a:r>
            <a:r>
              <a:rPr lang="en-US" dirty="0"/>
              <a:t> class.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dirty="0"/>
              <a:t>a </a:t>
            </a:r>
            <a:r>
              <a:rPr lang="en-US" b="1" dirty="0"/>
              <a:t>false negative</a:t>
            </a:r>
            <a:r>
              <a:rPr lang="en-US" dirty="0"/>
              <a:t> is an outcome where the model </a:t>
            </a:r>
            <a:r>
              <a:rPr lang="en-US" i="1" dirty="0"/>
              <a:t>incorrectly</a:t>
            </a:r>
            <a:r>
              <a:rPr lang="en-US" dirty="0"/>
              <a:t> predicts the </a:t>
            </a:r>
            <a:r>
              <a:rPr lang="en-US" i="1" dirty="0"/>
              <a:t>negative</a:t>
            </a:r>
            <a:r>
              <a:rPr lang="en-US" dirty="0"/>
              <a:t> class.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0480" y="2634120"/>
              <a:ext cx="8697960" cy="3197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2624760"/>
                <a:ext cx="8716680" cy="32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0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Sensitivity </a:t>
            </a:r>
          </a:p>
          <a:p>
            <a:r>
              <a:rPr lang="en-US" dirty="0" smtClean="0"/>
              <a:t>Specificity</a:t>
            </a:r>
          </a:p>
          <a:p>
            <a:r>
              <a:rPr lang="en-US" dirty="0" smtClean="0"/>
              <a:t>Precision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Accuracy is one metric for evaluating classification models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Informally, </a:t>
            </a:r>
            <a:r>
              <a:rPr lang="en-US" b="1" dirty="0"/>
              <a:t>accuracy</a:t>
            </a:r>
            <a:r>
              <a:rPr lang="en-US" dirty="0"/>
              <a:t> is the fraction of predictions our model got right. </a:t>
            </a:r>
            <a:endParaRPr lang="en-US" dirty="0" smtClean="0"/>
          </a:p>
          <a:p>
            <a:pPr algn="just"/>
            <a:r>
              <a:rPr lang="en-US" dirty="0" smtClean="0"/>
              <a:t>Formally</a:t>
            </a:r>
            <a:r>
              <a:rPr lang="en-US" dirty="0"/>
              <a:t>, accuracy has the following definition: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Accuracy=Number of correct </a:t>
            </a:r>
            <a:r>
              <a:rPr lang="en-US" b="1" dirty="0" smtClean="0">
                <a:solidFill>
                  <a:srgbClr val="FF0000"/>
                </a:solidFill>
              </a:rPr>
              <a:t>predictions/Total </a:t>
            </a:r>
            <a:r>
              <a:rPr lang="en-US" b="1" dirty="0">
                <a:solidFill>
                  <a:srgbClr val="FF0000"/>
                </a:solidFill>
              </a:rPr>
              <a:t>number of predictions</a:t>
            </a:r>
          </a:p>
          <a:p>
            <a:pPr algn="just"/>
            <a:r>
              <a:rPr lang="en-US" dirty="0"/>
              <a:t>For binary classification, accuracy can also be calculated in terms of positives and negatives as follows: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Accuracy=TP+TN/TP+TN+FP+FN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Where </a:t>
            </a:r>
            <a:r>
              <a:rPr lang="en-US" i="1" dirty="0"/>
              <a:t>TP</a:t>
            </a:r>
            <a:r>
              <a:rPr lang="en-US" dirty="0"/>
              <a:t> = True Positives, </a:t>
            </a:r>
            <a:r>
              <a:rPr lang="en-US" i="1" dirty="0"/>
              <a:t>TN</a:t>
            </a:r>
            <a:r>
              <a:rPr lang="en-US" dirty="0"/>
              <a:t> = True Negatives, </a:t>
            </a:r>
            <a:r>
              <a:rPr lang="en-US" i="1" dirty="0"/>
              <a:t>FP</a:t>
            </a:r>
            <a:r>
              <a:rPr lang="en-US" dirty="0"/>
              <a:t> = False Positives, and </a:t>
            </a:r>
            <a:r>
              <a:rPr lang="en-US" i="1" dirty="0"/>
              <a:t>FN</a:t>
            </a:r>
            <a:r>
              <a:rPr lang="en-US" dirty="0"/>
              <a:t> = False Negatives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68480" y="115920"/>
              <a:ext cx="5224320" cy="5206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20" y="106560"/>
                <a:ext cx="5243040" cy="52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55400" y="98280"/>
              <a:ext cx="5813640" cy="1902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040" y="88920"/>
                <a:ext cx="5832360" cy="19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4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288492"/>
              </p:ext>
            </p:extLst>
          </p:nvPr>
        </p:nvGraphicFramePr>
        <p:xfrm>
          <a:off x="946438" y="3733800"/>
          <a:ext cx="7553326" cy="2480310"/>
        </p:xfrm>
        <a:graphic>
          <a:graphicData uri="http://schemas.openxmlformats.org/drawingml/2006/table">
            <a:tbl>
              <a:tblPr/>
              <a:tblGrid>
                <a:gridCol w="3776663"/>
                <a:gridCol w="3776663"/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b="0" dirty="0">
                          <a:effectLst/>
                        </a:rPr>
                        <a:t>True Positive (TP):</a:t>
                      </a:r>
                      <a:r>
                        <a:rPr lang="en-US" dirty="0">
                          <a:effectLst/>
                        </a:rPr>
                        <a:t>Reality: Malignant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ML model predicted: Malignant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b="0" dirty="0">
                          <a:effectLst/>
                        </a:rPr>
                        <a:t>Number of TP results: 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b="0">
                          <a:effectLst/>
                        </a:rPr>
                        <a:t>False Positive (FP):</a:t>
                      </a:r>
                      <a:r>
                        <a:rPr lang="en-US">
                          <a:effectLst/>
                        </a:rPr>
                        <a:t>Reality: Benign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ML model predicted: Malignant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b="0">
                          <a:effectLst/>
                        </a:rPr>
                        <a:t>Number of FP results: 1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b="0">
                          <a:effectLst/>
                        </a:rPr>
                        <a:t>False Negative (FN):</a:t>
                      </a:r>
                      <a:r>
                        <a:rPr lang="en-US">
                          <a:effectLst/>
                        </a:rPr>
                        <a:t>Reality: Malignant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ML model predicted: Benign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b="0">
                          <a:effectLst/>
                        </a:rPr>
                        <a:t>Number of FN results: 8</a:t>
                      </a:r>
                      <a:endParaRPr lang="en-US"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b="0" dirty="0">
                          <a:effectLst/>
                        </a:rPr>
                        <a:t>True Negative (TN):</a:t>
                      </a:r>
                      <a:r>
                        <a:rPr lang="en-US" dirty="0">
                          <a:effectLst/>
                        </a:rPr>
                        <a:t>Reality: Benign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ML model predicted: Benign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b="0" dirty="0">
                          <a:effectLst/>
                        </a:rPr>
                        <a:t>Number of TN results: 90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873" y="2539892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Let's try calculating accuracy for the following model that classified 100 tumors as malignant (the positive class) or benign (the negative class):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13080" y="4196880"/>
              <a:ext cx="4250880" cy="2036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3720" y="4187520"/>
                <a:ext cx="4269600" cy="20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5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example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99247" y="2248347"/>
            <a:ext cx="774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dirty="0" smtClean="0"/>
              <a:t>Accuracy=TP+TN/TP+TN+FP+FN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2819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Accuracy = 1+90/1+90+1+8 = 0.</a:t>
            </a:r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3528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Accuracy comes out to 0.91, or 91% </a:t>
            </a:r>
          </a:p>
          <a:p>
            <a:pPr algn="just"/>
            <a:r>
              <a:rPr lang="en-US" sz="2400" dirty="0" smtClean="0"/>
              <a:t>(91 correct predictions out of 100 total  examples).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38200" y="4343400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Limitation: Accuracy alone doesn't tell the full story when you're working with a class-imbalanced data set, where there is a significant disparity between the number of positive and negative labels.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Precision</a:t>
            </a:r>
            <a:r>
              <a:rPr lang="en-US" dirty="0"/>
              <a:t> attempts to answer the following question:</a:t>
            </a:r>
          </a:p>
          <a:p>
            <a:pPr algn="just"/>
            <a:r>
              <a:rPr lang="en-US" dirty="0" smtClean="0">
                <a:effectLst/>
              </a:rPr>
              <a:t>What proportion of positive identifications was actually correct?</a:t>
            </a:r>
          </a:p>
          <a:p>
            <a:pPr algn="just"/>
            <a:r>
              <a:rPr lang="en-US" dirty="0"/>
              <a:t>Precision is defined as follows:</a:t>
            </a:r>
          </a:p>
          <a:p>
            <a:pPr algn="just"/>
            <a:r>
              <a:rPr lang="en-US" dirty="0" smtClean="0"/>
              <a:t>Precision=TP/TP+FP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45200" y="3813120"/>
              <a:ext cx="2045160" cy="893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5840" y="3803760"/>
                <a:ext cx="2063880" cy="9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4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294</TotalTime>
  <Words>675</Words>
  <Application>Microsoft Office PowerPoint</Application>
  <PresentationFormat>On-screen Show (4:3)</PresentationFormat>
  <Paragraphs>122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Hardcover</vt:lpstr>
      <vt:lpstr>Interclass and intraclass measures</vt:lpstr>
      <vt:lpstr>Introduction</vt:lpstr>
      <vt:lpstr>Classification: True vs. False and Positive vs. Negative</vt:lpstr>
      <vt:lpstr>Classification evaluation</vt:lpstr>
      <vt:lpstr>Classification measure</vt:lpstr>
      <vt:lpstr>Accuracy</vt:lpstr>
      <vt:lpstr>Accuracy example</vt:lpstr>
      <vt:lpstr>Accuracy example</vt:lpstr>
      <vt:lpstr>Precision</vt:lpstr>
      <vt:lpstr>Precision example</vt:lpstr>
      <vt:lpstr>Sensitivity or Recall</vt:lpstr>
      <vt:lpstr>Sensitivity/Recall example</vt:lpstr>
      <vt:lpstr>Precision and Recall: A Tug of War</vt:lpstr>
      <vt:lpstr>Example </vt:lpstr>
      <vt:lpstr>Effect of increasing the classification threshold</vt:lpstr>
      <vt:lpstr>Effect the decreasing the classification threshold from position 1 in Fig.1</vt:lpstr>
      <vt:lpstr>Specificity</vt:lpstr>
      <vt:lpstr>ROC Curve </vt:lpstr>
      <vt:lpstr>ROC Curve</vt:lpstr>
      <vt:lpstr>ROC Curve</vt:lpstr>
      <vt:lpstr>ROC Curve</vt:lpstr>
      <vt:lpstr>ROC Curve</vt:lpstr>
      <vt:lpstr>Area Under Curve (AUC)</vt:lpstr>
      <vt:lpstr>AUC</vt:lpstr>
      <vt:lpstr>AUC</vt:lpstr>
      <vt:lpstr>Prediction Bias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Interclass and intraclass measures</dc:title>
  <dc:creator>ue</dc:creator>
  <cp:lastModifiedBy>ue</cp:lastModifiedBy>
  <cp:revision>10</cp:revision>
  <dcterms:created xsi:type="dcterms:W3CDTF">2020-10-18T16:20:54Z</dcterms:created>
  <dcterms:modified xsi:type="dcterms:W3CDTF">2020-10-19T08:40:26Z</dcterms:modified>
</cp:coreProperties>
</file>