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50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E9169-41EA-4DF3-A60C-EA2274F57C2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94CC-5C1D-4ED2-A371-A1A4B75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80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39:07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25499 1968,'0'0,"-27"0,27 0,-82 0,27 0,-27 27,0 28,0-28,0 55,28-82,-1 55,-27-1,0 83,27-82,1-1,-1 1,0 54,1-54,-1 0,28-1,-1 1,-26-28,26 1,1-1,27 0,-27 1,27-28,0 0,0 27,27-27,-27 27,55 1,-55-28,54 27,1-27,-28 0,1 0,-28 0,54 0,-26 0,-1 0,0 0,-27 0,28 0,-28-27,27-1,0 28,1-27,-28 27,0 0,27-27,0 27,1-28,-28 1,54 0,-54-1,55 28,-28 0,1-27,26 0,-54 54,55-27,-55 27,27-27,1 0,-28 0,27-54,-27 26,27 1,1 27,-1-27,0-28,-27 55,0-55,28 28,-28 0,27-1,-27 1,0 27,0-27,27-1,-27 1,0 27,0-27,28 27,-28-55,27 55,-27 0,0-27,0-28,27 55,-27-27,0 27,0-55,0 0,28 28,-1-28,0 1,-27 54,0 0,0 0,0 0,0 0,0 0,0 27</inkml:trace>
  <inkml:trace contextRef="#ctx0" brushRef="#br0" timeOffset="1686.0964">25499 2077,'0'0,"-27"27,27-27,0 0,0 0,-55 0,55 0,-27 0,-28 0,55 0,-27 0,27 0,0-27,0 27,-27 27,27-27,-28 28,28-1,-54 55,54-82,0 0,0 27,-28-27,28 28,0-1,0-27,0 55,0-55,0-28,0 28,0 0,0 0,0-27,0 27,0 55,0-55,28 0,-28 0,27 0,-27-28,27 1,28-55,-28 27,-27 28,28 0,-1-1,-27 28,0-27,0 0,0 27,0-27,0 27,0-28,0 28,0 0,-27 0,27 0,-55 0,28 0,-55 0,27 0,28 0,-1 55,28-28,0-27,0 82,0-27,0-1,0 1,28 27,-28-55,0 1,0-1,27 0,-27-27,27 0,1 0,-1 0,-27 0,27 0,1 0,-28 0,27-27,0-28,-27 28,28 27,-28-55,27 28,0 0,-27-1,0 1,0 0,0-1,0 1,0 0,0-1,0 28</inkml:trace>
  <inkml:trace contextRef="#ctx0" brushRef="#br0" timeOffset="3756.2148">25417 2104,'0'0,"0"0,0-27,0 27,55-82,0 0,-1 55,-26-28,26 28,-54-55,82 27,-82 28,28 0,-1-1,0 28,1-54,-1 26,0 28,1-27,-1 27,27 0,1-27,0-1,-1 28,1 0,0 0,-28 0,0 0,1 0,-28 0,54 0,-54 28,28-1,-1 0,0-27,-27 0,0 28,28-1,-28 0,0 1,0-1,0 0,0-27,0 55,27 0,-27-1,0-26,0-1,-27 55,27-55,0 55,0-82,0 27,0 1,-28-1,1-27,27 0,-27 0,27 0,-55 0,55 27,-27-27,-1 0,1 0,0 0,27 0,-55 0,28 28,-1-28,-26 0,-1 0,28 0,-28 0,28 0,27 0,-55 27,28 0,-55 28,82-28,-55 28,28-55,0 27,-1 1,1-1,-28 55,1-27,26-55,28 0,-54 54,26-54,28 0,-27-27,0 27,-1-27,-26-55,26 82,28-55,0 55,0-27,0 27,0-28,0 1,0 0,0-1,0 1,0 0,0 27,0 0</inkml:trace>
  <inkml:trace contextRef="#ctx0" brushRef="#br0" timeOffset="5054.2891">26565 1476,'-27'0,"27"0,-28-27,1 27,0 0,27 0,-28 0,28 0,-27 0,0 0,-1 0,28 0,0 54,-54 110,54-109,-28 0,28-28,0 0,0-27,0 55,0-55,0 27,0 1,0-28,28 27,-1-27,0 27,-27-27,28 0,-28 0,27 0,0 0,1 0,-1 0,0-27,28 27,-28-55,28 28,-55 27,0-27,27-28,1 55,-28-27,0-28,-55 0,28 1,-28-1,28 28,27-1,-28 28,1-27,27 27,0-27,-27 27,-1 0,1 0,27 0</inkml:trace>
  <inkml:trace contextRef="#ctx0" brushRef="#br0" timeOffset="6758.3865">26401 1449,'27'0,"1"0,26-28,-26 28,26-54,-26 54,-1-55,28 28,-55 27,27 0,0-28,-27 28,28 0,-28 0,27 0,0-27,1 0,-28 27,27 0,0 0,1 0,-1 0,0 0,1 0,-1-28,0 28,1-27,-28 27,27 0,-27-27,27 27,-27 0,28 0,-1 0,-27 0,27 0,1 0,-1 0,-27 0,27 0,-27 0,28 0,-1 0,-27 0,0 27,0-27,27 27,-27 1,0-28,0 0,55 27,-55-27,0 27,0 28,0-28,55 83,-55-110,0 27,0-27,0 0,0 27,-28-27,1 0,0 0,-1 0,1 0,-55 0,55 0,-1 0,1 0,0 0,-28 55,28-55,-1 55,-26-55,54 0,-28 27,-54-27,82 0,-54 55,54-28,-28 0,28-27,-27 0,27 0,-27 0,27 28,-28-28,28 54,-27 28,0-82,27 28,0-1,-28-27,1 0,27 0</inkml:trace>
  <inkml:trace contextRef="#ctx0" brushRef="#br0" timeOffset="8106.4636">27221 1285,'0'0,"0"-28,0 28,0 0,0 0,0 0,-27 28,27 26,54-54,-26 55,-28-55,0 82,0-55,0-27,27 0,0 0,1 0,26 0,-54 0,0 0,0 0,28 0,26-54,-26 26,-28 28,27-27,-27 0,27-1,-27-54,0 82,0-27,0-28,-27 55,27-27,0 0,-55 27,28-28,0 28,-28-27,55 27,-27 0,-1 0,28 0,-27 27,27-27,0 28,-55 26,55-54,0 55,0-55,28 27,-28-27,54 0,-26 28,-1-1,-27-27</inkml:trace>
  <inkml:trace contextRef="#ctx0" brushRef="#br0" timeOffset="8889.5084">26838 1203,'0'0,"0"-28,-27-26,0 26,-1 1,28-28,-27 55,0-27,27 0,0 27,0-28,0 28</inkml:trace>
  <inkml:trace contextRef="#ctx0" brushRef="#br0" timeOffset="9669.553">26128 2323,'0'0,"0"0,82 137,-82-83,0-26,0-1,54-27,-54 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5:03:22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24761 1640,'0'0,"0"137,0-28,28 191,-1-81,-27-28,0 83,0-83,0 110,0-165,0 110,0-164,0 55,0-55,0-27,0-1,27 1,-27 136,0-191,0 0,28-27,218 0,54 27,28-82,137 54,-137 28,246-27,27-82,-82 109,-54 0,-110 54,-27-54,-109 0,54 0,-136 0,27 0,-82 0,-55 0,-27 0,27 0,-27 0,0 0</inkml:trace>
  <inkml:trace contextRef="#ctx0" brushRef="#br0" timeOffset="1308.0749">26319 2979,'0'0,"0"0,0-27,0 27,-55 0,28 0,-28 0,1 0,-56 82,56-55,-55 55,27-55,27 28,28 0,-1-1,-26-26,26 26,-26 83,26-82,1-28,27 0,-27 55,-1-54,28 54,0-55,0-27,-27 55,27-28,0-27,27 82,1-82,26 55,-26-55,-1 0,55 0,-55 0,28 0,0-28,54-26,-54-1,54-27,-55 0,1 27,27-109,-55 55,55 27,-27 0,0 0,-28 27,0 1,1-56,-1 110,-27-27,0 27,0-27,27-1,-27 1,0 0,0 27,0 0,-27 0,-28 27,1 0,26-27,-54 82,28-54,-1 54,-54 0,81-28,-26-26,54-28,0 0</inkml:trace>
  <inkml:trace contextRef="#ctx0" brushRef="#br0" timeOffset="2636.1508">26838 1886,'0'0,"-27"0,-28 0,-27 0,0 27,-54 55,81 0,0 0,28-55,0 28,27-55,-28 27,28 1,0-1,-27 55,0-55,27 83,-28 81,28-109,0 0,0-55,-27 1,27 26,0 28,0-82,0 0,27 28,-27-1,55 0,-28 1,1-28,26 0,-26 0,-1 0,0 0,83 27,-56-27,56-55,-83 55,55-82,-27 55,-28-28,28-27,-28 55,28-28,-28-27,0-54,28 81,-55-27,0 55,0-55,0 27,0-27,0 55,0-1,0-54,0 28,0 54,0-55,0 28,0 0,0 27,-55-28,55 28,-27 0,0 0,-28 0,0 55,1-28,-56 1,28 81,-27-55,82-54,-1 0,28 55,55-110</inkml:trace>
  <inkml:trace contextRef="#ctx0" brushRef="#br0" timeOffset="4660.2666">25117 8992,'0'0,"0"164,0 0,0-82,0 137,0-83,0-26,0 26,0-54,0 55,-28-1,28-81,-27 0,27-28,0 0,0-27,82 0,27 0,83 28,26-28,28 0,0 82,-109-55,81-27,-54 0,-54 0,26 0,-54 0,-27 27,-28-27,1 0,-1 0,0 0,28-82,-55 82</inkml:trace>
  <inkml:trace contextRef="#ctx0" brushRef="#br0" timeOffset="6188.354">26428 8828,'-54'0,"54"0,-55 27,55-27,-55 55,-27 27,28-27,26-1,-26-26,54 26,-55-54,1 137,26-82,1-28,-28 55,28-27,27-28,-27 28,-1 27,28-55,-27 0,27 28,0-55,0 55,0-28,-27 0,27 1,0-28,0 0,0 27,0 0,0-27,82 28,-28-28,28-28,-27-26,-55 54,27-28,28 1,-28 0,28 27,-28-55,28 0,-55 28,54-28,-54 55,55-82,-55 28,27-1,-27 55,55-109,-28 54,1-27,-1 0,0-55,-27 137,28-27,-28 0,0-1,0 28,0-27,0-28,0 1,0 54,0-28,0 28,0 0,0 0,0 0,-28 0,1 28,0-1,27 0</inkml:trace>
  <inkml:trace contextRef="#ctx0" brushRef="#br0" timeOffset="7990.4571">26893 8910,'0'-27,"0"27,0 0,0 54,-82 28,82-27,-27 0,-1 27,-26 0,26-55,-26 0,54 28,-55-28,55 28,0-28,0 1,0-1,-27 28,-1-55,1 54,0 1,27-55,0 27,-28 28,1-28,27 28,0-55,-27 137,27-110,0-27,-28 27,28-27,0 55,0-82,0 27,0 0,0 27,0-27,0 0,28 0,-1 0,0 0,1 0,26-27,1-55,-28 27,28 0,0-27,-28 28,28 26,-28-54,0 55,1 0,-28-1,54 1,-54-28,0 28,28 0,-1-1,-27 1,27-28,1 1,-28 26,0 1,0-28,27 55,-27-54,27 26,-27-54,0 55,0 0,0-1,0 1,0 27,0 0,-27 0,27 0,-55-27,55 27,-27 0,0 0,27 0,-28 27,28-27,0 27,0 1,0 54</inkml:trace>
  <inkml:trace contextRef="#ctx0" brushRef="#br0" timeOffset="9593.5488">24597 12764,'0'0,"0"27</inkml:trace>
  <inkml:trace contextRef="#ctx0" brushRef="#br0" timeOffset="10793.6174">24105 16863,'28'-54,"-1"26,-27 28,0-27,0 27,0 27,0 219,0-109,-27 27,-1 0,28-55,-54 192,26-82,28-137,0 81,0-135,0-28,0 0,28 0,54 0,-28-28,83-26,54 54,-27-55,28 55,-28 0,54 0,-26 0,81-54,-54 54,-1 0,-54 0,-27 27,-1-27,-81 0,-28 27,28-27,-55 0,27 28,1-28,-28 0,0 0,0 0,0 0</inkml:trace>
  <inkml:trace contextRef="#ctx0" brushRef="#br0" timeOffset="12191.6974">25417 16016,'-27'0,"0"0,27 0,-28 27,1 28,27-55,-27 27,27 1,-55 26,28 1,27-28,-28 55,-26 137,-1-137,55 164,-27-164,27 27,0-54,0-28,0 1,0-1,0 0,0 1,0-1,0-27,27 27,-27 1,27-1,1-27,-1 0,0 0,1 0,26 0,56-55,-83 28,28-28,-1 1,-26-28,54-55,-55 82,0 1,-27-56,55 28,-55-109,0 136,0-27,0 55,0-28,0 28,0 0,0 27,0-28,0 28,0-27,0 27,0-27,0 27,-27 0,27-28,-28 28,1 0,0 0,-55 0,27 0,28 0,-1 0,28 0</inkml:trace>
  <inkml:trace contextRef="#ctx0" brushRef="#br0" timeOffset="14442.8261">25253 16262,'0'0,"55"27,-28 1,83 54,-56-55,1 55,54-55,-27-27,-54 28,26-1,28 28,-54-28,26-27,-27 0,28 0,-28 27,55-27,-27 0,-28 0,28 0,-28 0,1 0,-1 0,0 0,1 0,-1 0,-27 0,27 0,1 0,-28 0,0-27,0 27,-28-109,-54 27,0-55,55 82,0 1,-28 26,28-26,-1 26,1 1,-28-82,28 81,-28-26,1 26,27-26,-1 26,1 1,27 27,-55 0,55 0,-27 0,-28 0,28 0,-28 0,-27 0,28 0,26 27,-26 1,-1-28,28 82,-1-82,28 0,-27 0,0 0,-1 54,28-54,0 28,0-28,-27 0,27 27,-27 0,27-27,0 28,0-28,0 54,27-26,-27-1,55 0,-1 1,-26-1,81 55,-54-82,-1 0,-26 0,26 0,1 0,27 0,-55 0,1 0,-1 0,28 55,-1-28,1 28,-28-1,28-54,-28 0,0 28,1-28,26 27,-26-27,-1 27,0 1,1-28,-28 0,54 0,-26 0,-28 0,27 0,0 0,28 0,-28-28,-27 28,0 0,-27 0</inkml:trace>
  <inkml:trace contextRef="#ctx0" brushRef="#br0" timeOffset="15447.8836">25527 15879,'0'-27,"0"-28,0 1,-55 54,55 0,-55-28,1 28,26 0,1 28,0-1,27 0,-28 1,28 26,0-26,0 26,55 56,-28-83,1 0,-1-27,55 28,0-28,-55 0,28-55,0 0,-55 28,27 0,-27-1,0 1,0-28,0 1,-55 26,55 1,-27 0,0 27,-28 0,28 0,-28 27,0 28,55-28,0-27,0 55,0-55,28 54</inkml:trace>
  <inkml:trace contextRef="#ctx0" brushRef="#br0" timeOffset="17833.02">25472 15551,'0'0,"-27"82,-1-82,28 55,-82 54,28-27,-1 0,-27 55,0 109,27-137,1 83,-1-28,0 0,55-55,-27 0,-28 110,55-164,0-28,0 55,0-55,0-27,0 82,0-82,28 28,-1-1,0-27,1 0,-1 0,28 0,-1 0,-54 0,82-27,-27-1,0-136,27 55,27-82,-27 81,-27-26,-28-1,28 55,-55-27,82-137,-82 136,27-81,-27 27,0 55,0-1,0 28,0 28,0 54,0-28,-27 28,27 0,-28 0,28 0,-27-27,27 27,0-27,0-1,-27-81,27 82,0-28,0 55,0-27,0 27,-28 27,28 28,-54-1,26 56,-54-83,0 137,-27-27,0 27,27 0,-55 136,82-54,-27-54,28-28,-56 27,83-109,0 27,-1-54,28 27,-27-55,27 55,0-82,0 28,27 26,28-26,-28 26,28-54,-28 0,28 0,-28 0,1 0,26 0,-26 0,26-27,1 0,27-55,-27-28,81-81,-108 82,26-83,1 56,-28-56,1 56,26-110,-54-55,0 164,0 55,0 28,0 26,0 1,0 0,0 27,0-28,0 1</inkml:trace>
  <inkml:trace contextRef="#ctx0" brushRef="#br0" timeOffset="19448.1124">25937 16918,'54'27,"55"-27,-81 0,81 28,-54-28,81 0,-108 0,26 54,28-54,-27 0,27 0,-55 0,28 0,0-27,-28 27,0-27,1-1,26 28,-54-27,0 0,-27-28,0 55,-28-82,0 82,1-55,-28-54,0 54,-110-109,83 55,-110 54,28-191,0 164,54 28,1 26,26 28,28 0,0 0,28 0,-28 0,27 0,0 28,28 26,0-54,-1 0,1 0,0 0,27 0,54 0,1 55,54 54,55 55,-54-27,-1-110,28 28,-1-28,28 110,-54-137,-1 55,-27-1,54-26,-54 54,82 0,-54-82,-56 0,1 0,-28 0,28 0,0 0,-55 0,27 0,0 0,1 0,-28 0,27 0,-27 0,27 0,-27 0,-27 0,-55 0</inkml:trace>
  <inkml:trace contextRef="#ctx0" brushRef="#br0" timeOffset="22019.2595">18257 15907,'0'0,"0"27,0 28,0 81,0 56,0 81,-28 55,28-164,-54 55,26 27,28 82,0-192,-27 28,27-109,-55 54,55-109,-27 27,27 1,0-1,0-27,0 0,0-27,0 27,55 0,54 0,-27 0,27 0,1 0,26 0,-26 0,54 0,-28 82,1-82,-55 0,164 0,-55 0,-54 27,-1-27,-26 0,-83 0,28 0,-1 0,28 0,-54 0,54 0,-28 27,-54-27,0 28,0-28,0 0</inkml:trace>
  <inkml:trace contextRef="#ctx0" brushRef="#br0" timeOffset="26033.4891">16781 15579,'0'0,"0"0,0 0,82 109,-28 0,28-27,55 55,-28 0,28-28,-82 82,81 55,-81-191,0 27,-28-27,0-28,55 82,-54-54,-1-28,28 55,-28-54,0 26,28-54,0 110,-1-56,-26 1,-1-28,0 28,-27-55,0 27,0-54,-82 27,246-137,82-109,164-136,27-110,-191 273,137-109,-137 82,-55 0,-81 55,-83 191,28-28,-55 1,0 27,0 0</inkml:trace>
  <inkml:trace contextRef="#ctx0" brushRef="#br0" timeOffset="27951.5988">20088 9484,'0'0,"27"55,110 163,-1-26,1 53,54-81,-27 356,-27-247,27-27,-27-82,-110 0,28-137,-28 1,-27-28,0 0,55-55,27 0,54-54,110-110,28 83,-110 26,54-108,28 54,-82 0,-27 82,-55 27,-55 0,0 55,-27-27,0 0,28 27,-28 0,27 0,-27-28,27 28,-27 0</inkml:trace>
  <inkml:trace contextRef="#ctx0" brushRef="#br0" timeOffset="29289.6753">19404 10686,'0'0,"110"110,-1 54,110 164,136 54,-82 1,110 218,-137-218,55 82,-137-301,-82-110,-82 83,27-110,-27 1,0-28,0 0,0 0,55 0,81-82,83 82,82 0,-56-110,1-81,137-110,-82 137,27-328,-164 356,136-138,-136 83,-54 136,-28-54,-55 82,0 27,-27-55,28 55,-28 0,0 0</inkml:trace>
  <inkml:trace contextRef="#ctx0" brushRef="#br0" timeOffset="31145.7815">19978 2378,'0'109,"0"-27,28 0,26-27,-26 81,26-26,28 81,0-54,-27 54,0-27,-1-55,-26-54,-28-28,0-27,27 28,-27-28,55 54,-55-26,0-1,0 28,27 54,0-82,1 28,-28 0,0-28,0 0,27-27,28 0,54-82,137 55,0-28,55 28,-28-82,110 81,-192-54,0-82,-109 82,-27 55,-55 0,0 27,27-28</inkml:trace>
  <inkml:trace contextRef="#ctx0" brushRef="#br0" timeOffset="32482.858">20744 2159,'27'0,"-27"55,82 54,-27 55,-1-109,1 27,-55 27,0-54,27-28,-27 0,0 1,0-1,28-27,-28 27,0 28,0-28,27 55,-27-54,27-1,-27 0,0 1,28-28,-28 27,0-27,27 0,0 0,1 0,26 0,1 0,109-82,0 27,27 28,-81 0,26-110,1 82,-82 1,54-28,0-55,-81 110,-1-1,-27 1,0 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5:06:15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11424 17055,'0'0,"0"0,-27 0,27-28,-55-26,-54-28,81 54,1 1,-55-28,55 28,-28 0,0-28,28 28,0-1,-1 28,28-27,-54 0,26 27,1 0,-28 0,28 0,0 0,-1 0,1 0,0 0,-1 54,1-26,0-28,-1 27,1 0,27 1,-55-1,55-27,-82 109,55-54,-28-55,28 27,0 28,-1-55,1 55,0-55,-1 0,1 54,27-54,0 28,-55-1,55-27,-54 27,54 1,-55-28,55 0,-55 27,55 0,-27 1,-55-28,82 0,-27 0,-28 0,28 54,-1-54,-26 55,26 27,-26-82,26 27,1 1,0-28,-1 27,28 0,-27-27,27 0,-27 28,-1-1,28 0,-27-27,27 0,-27 0,-1 55,28-55,0 0,0 0,0 0,0 0,-27 27,0-27,-1 0,28 28,-27-1,27-27,0 0,-27 0,27 27,-28-27,28 0,-27 55,0-28,-1 1,28-28,-27 27,27 0,-27 28,-28-28,55 1,-27-1,27 0,-27-27,27 0,0 28,0-28,-28 0,28 27,0 0,0-27,0 28,0-28,0 27,0-27,0 27,0 0,0-27,0 28,0-1,0 0,0-27,0 110,0-110,0 27,0-27,0 27,0-27,0 28,0-28,0 27,0-27,0 27,0 1,0-1,0-27,0 27,0 1,0 26,0-54,0 28,0-28,0 27,0-27,0 27,0 1,0-28,0 27,0-27,0 27,0 1,0-28,0 27,0-27,28 0,-28 27,0-27,0 28,27-1,-27-27,27 55,-27-55,28 27,-28 28,54-28,-54 0,0-27,27 28,-27-1,0-27,28 27,-1-27,-27 0,0 28,27-28,-27 0,28 0,-1 54,0-26,1-28,-28 0,0 27,27-27,-27 0,27 0,1 0,-28 27,27 1,-27-28,27 0,28-28,-55 28,55-54,-28 54,28-28,-28 28,0 0,28-27,-55 27,27-27,1 27,-1-82,-27 82,0 0,27 0,-27-28,28 1,-28 0,0 27,27 0,-27-55,27 28,-27-1,55 1,-55 0,0 27,27-55,-27 55,28 0,-28-27,27 27,0-55,-27 28,55-1,-55 28,27-27,-27 27,28-27,-28 27,27 0,-27-28,55 28,-28 0,-27 0,55-27,-55 0,27 27,-27 0,27 0,1 0,-28-55,27 55,-27-27,0 27,0 0,0-28,27 1,-27 0,0 27,28-55,-28 0,0-27,0 55,27 0,0-28,-27 55,0-54,55-1,-28 28,-27 27,55-55,-55 55,27 0,-27-27,28 27,-1 0,0 0,1-28,-1 1,28-28,-55 55,27 0,28-27,-55 27,27 0,0 0,55-82,-82 55,28 27,26-28,1 28,-28-27,1 27,-28 0,82-55,-82 55,27-54,0 26,1 1,-28 0,27-1,0 1,-27 0,0-28,28 0,-28 28,27-28,-27 28,0 27,0 0,0-27,0-1,0 28,27-27,-27-28,28 28,-28-28,0 28,0 0,0 27,0 0,27 0,-27 0</inkml:trace>
  <inkml:trace contextRef="#ctx0" brushRef="#br0" timeOffset="5490.3141">9702 15743,'-55'0,"55"-28,-27 28,0 0,27 0,0 0,0 0,27 0,0 28,-27-28,28 27,26-27,-26 0,-1 0,28 27,-1-27,28 82,28-27,-56-28,56-27,-56 0,1 0,0 28,-28-28,0 0,83 54,-56-54,-26 0,26 0,-26 0,-1 0,55 0,-55-54,1 54,-28 0,27 0,-27-28,27 28,1 0,-1-54,0-1,-27 55,0-27,28-1,-28 1,0 27,0-55,27-27,-27 0,0 55,0-110,0 110,0-110,0 110,0 27,0-55,0 28,0 0,0-1,0 1,0 0,0 27,0-28,0-26,-27 54,27-28,-28-26,-26 54,-1-82,-27-28,27 28,-54 0,82 55,-28 27,28 0,27 0,-55-27,0-1,1 28,26 0,1 0,-28-27,1 27,-1 0,0 0,1 0,-1 0,-82-55,55 55,-27-27,54 0,28-1,0 28,-1 0,1 0,0 0,27 0,-28 0,28 0,-27 0,0 55,27-55,-28 0,28 0,-27 27,0-27,27 0,0 28,-28-1,28-27,-27 0,0 55,27-55,0 27,0-27,0 27,-28-27,28 28,0-1,0-27,0 27,0-27,-27 55,27-28,0 28,0-28,0 1,0-1,0 0,0 28,0-28,0 28,0 27,0-82,0 27,-27 28,27-55,0 55,0-28,0-27,0 55,0-55,0 27,0-27,0 55,0-55,0 27,0-27,0 55,0-28,0 0,27 1,-27-1,0 0,27-27,1 55,-1-28,-27 1,27-28,-27 27,55 0,-28 1,1-28,-1 0,28 0,-28 27,0-27,1 27,-1-27,-27 0,27 0,1 28,-28-28,27 0,0 0,1 0,-1 27,-27 0</inkml:trace>
  <inkml:trace contextRef="#ctx0" brushRef="#br0" timeOffset="31023.7745">16043 7270,'0'0,"0"0,-55 82,0 55,-27-55,0 54,1 28,-29 82,83-54,-55-56,-27 138,27-138,54-81,-26 27,26-27,28-1,0-54,-27 0,27 0,0 0,0-27,27-82,1-28,-1-54,-27 136,27-54,-27 27,0 82,0 0,0 27,0 28,-27 27,0 54,-1-81,1 54,27 55,0-109,0 54,0-54,0 27,0-55,0 1,0-28,0 0,0-55,55 0,27 1,-82 26,54 1,1-28,0 55,-28 0,0 0,-27 0,0 0</inkml:trace>
  <inkml:trace contextRef="#ctx0" brushRef="#br0" timeOffset="31944.8272">15633 7543,'0'0,"0"0,27-27,28-28,27 1,-28-28,56 0,-1-55,-54 28,-28 81,0 28,-27-27,0 27,0 0,0 27,0 28,0 0,0 27,0 0,0 54,0-81,0 0,0-55,28 0,-28 0,27 0,0 0,1 0,-1 0,0 0,-27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5:08:15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 2432,'0'0,"0"0,0 0,0 0,0 0,0 0,0 110,0-1,0 28,0-1,-28-54,28 28,0-83,0 82,0-54,0 0,0-55,0 27,0-27</inkml:trace>
  <inkml:trace contextRef="#ctx0" brushRef="#br0" timeOffset="1111.0635">2323 2706,'0'0,"0"27,0 28,27-1,-27 110,0-109,0 27,0 0,82 0,-82-55,0-27,0 28,0-28,0 0,0-55,0 0,0-27,27 0,-27 55,55-164,-55 163,27 28,1 0,-1-54,0 26,-27 28,28 0,26 82,1 110,-28-138,-27-26,28 54,-28-55,0 55,0-82,-28-27,28-55,-27 0,27 27,0-27,0-55,0 55,55 55,-55 0,54 27,1 0,-55 0,82 27,-55 0,28 55,0 55,-28-110,-27 55,55 28,-55-83,27 28,0 54,-27-109,0 0,0 0</inkml:trace>
  <inkml:trace contextRef="#ctx0" brushRef="#br0" timeOffset="1893.1082">3416 1831,'0'0,"0"82,27-27,1 54,-1 82,28-54,27 109,-82-109,0-28,0-54,0-55,0 0,0-110,27-108,0 108,1 1,26-82,-26 54,-1 110,0 0,-27 27,0 0,0 27,-27 109,-28-26,28 26,0-26,-1-28,28 0,-54 0,54-82,0 54,27-54,28 55,-1-55,110 27,-82-27,-27 0,0 0,-28 28,28-28,-55 0,0 0</inkml:trace>
  <inkml:trace contextRef="#ctx0" brushRef="#br0" timeOffset="2511.1436">4865 2159,'0'0,"27"0,82-27,-27-1,-27 1,27 0,-27-55,-28 82,0 0,-27 0,0 0,-82 0,55 55</inkml:trace>
  <inkml:trace contextRef="#ctx0" brushRef="#br0" timeOffset="2923.1671">4947 2624,'27'0,"55"-28,-27-26,27 54,0 0,0 0,-28-55,-26 55,-28 0,0 0,0 0</inkml:trace>
  <inkml:trace contextRef="#ctx0" brushRef="#br0" timeOffset="3817.2183">5630 2214,'0'-28,"0"1,0 27,27-55,28-26,-1-29,28 83,-27-82,0 54,-28 28,55-1,-55 1,1 27,-28 55,0 54,-55 164,28-82,27-109,-28 28,1-28,0-55,27 0,0-27,0 0,27 0,55 0,-27 0,27 0,27-27,-27 27,-27 0,-28 0,0 0,-27 0,0 0</inkml:trace>
  <inkml:trace contextRef="#ctx0" brushRef="#br0" timeOffset="5042.2884">6805 1394,'55'-55,"-55"55,27 0,-27 0,0 0,0 0,0 28,0-28,0 0,27 0,28 0,27 0,27 0,1 0,-56 0,1 0,0 0,-28 0,0 0,-27 0,0 0,-27 27,-28 28</inkml:trace>
  <inkml:trace contextRef="#ctx0" brushRef="#br0" timeOffset="5433.3107">6996 1886,'0'27,"28"-27,54 0,0 0,82 0,-82 0,-28 0,-26 0,-1 0,-27 0</inkml:trace>
  <inkml:trace contextRef="#ctx0" brushRef="#br0" timeOffset="6375.3646">8500 1749,'0'28,"0"26,0 1,0-55,0 27,-28 1,28-1,-27-27,0 0,-1-55,28 1,-27-83,27 55,0 0,0 55,0-110,55 82,-1 28,-26-55,54 27,-55 28,0 27,1 0,-28 0,82 0,-28 137,28-55,-82 54,137 28,-137-54,27-56,28 1,-55-28,0 1</inkml:trace>
  <inkml:trace contextRef="#ctx0" brushRef="#br0" timeOffset="7556.4322">2213 4646,'0'0,"0"0,0 28,0 54,-27 0,27 0,0 82,0-55,0 28,0-55,0 273,0-300,0-55,0 54,-27-54,27 0,-55 0,28 0,-55-27,-27-55,27 0,27 55,55-1,0 28</inkml:trace>
  <inkml:trace contextRef="#ctx0" brushRef="#br0" timeOffset="8161.4668">2159 3772,'0'0,"0"0,0 54,0-54,0 28,0-1,0-27,0 27,0-27,27 0</inkml:trace>
  <inkml:trace contextRef="#ctx0" brushRef="#br0" timeOffset="8608.4923">2924 4838,'0'0,"0"-28,55 1,-1-28,1 1,82-1,-55 55,-28-27,1-1,27 28,-82-27,0 27,0 55,0-1,-27-26,-28 54</inkml:trace>
  <inkml:trace contextRef="#ctx0" brushRef="#br0" timeOffset="8943.5115">3416 5002,'82'-28,"-55"1,1 0,-1 27,-27 0</inkml:trace>
  <inkml:trace contextRef="#ctx0" brushRef="#br0" timeOffset="9929.5679">4318 4373,'0'0,"0"0,27 82,-27-27,0 27,0-28,28 1,-28 0,0-28,0-27,0-191,0 109,0-55,0 28,27 81,-27-54,0 82,27 0,1 0,-1 0,0 0,28 0,0 28,-28 26,28 1,27 54,-55-27,0-27,-27-55,0 27,0 1</inkml:trace>
  <inkml:trace contextRef="#ctx0" brushRef="#br0" timeOffset="10668.6102">5193 4428,'82'0,"-55"-28,55 1,-55-28,28 55,-28 0,55 0,-82 0,55 0,-28 0,-27-27,0 27</inkml:trace>
  <inkml:trace contextRef="#ctx0" brushRef="#br0" timeOffset="11483.6568">5821 3963,'0'0,"27"109,-27-54,28 109,26 55,1-55,-28-82,-27 0,0-55,28 0,-28-27</inkml:trace>
  <inkml:trace contextRef="#ctx0" brushRef="#br0" timeOffset="12008.6868">6532 4236,'27'0,"28"-27,-1 27,1-27,27-1,0 28,-27-27,-28 27,55 0,-82 0,27 0,-27-27,0 27</inkml:trace>
  <inkml:trace contextRef="#ctx0" brushRef="#br0" timeOffset="12561.7184">6504 4701,'0'0,"0"0,110 0,-28 0,0 0,0-27,-28 27,1-28,0 1,-55 27,0 0,0-55</inkml:trace>
  <inkml:trace contextRef="#ctx0" brushRef="#br0" timeOffset="13527.7737">8172 3416,'0'28,"0"-1,0 82,0-54,27 109,0-82,-27 0,28 27,-1-27,-27-54,0 26,0-54,0 28,0-1,0-27,0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39:5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14540 13283,'-28'0,"28"0,0 0,0-55,0 28,0-28,55-54,-28 27,1 27,-28 1,0-28,0 82,0-28,0-26,0 54,0-28,0 28,0-27,0 0,0-1,-28 1,-26-110,-1 110,28-82,-83-1,83 56,0 26,27 1,-55 0,55 27,-27-28,-28 28,55-27,-55 0,55 27,-54 0,26 0,1 0,0 0,-55 0,82 0,-28 0,1 0,0 54,-28 1,28-28,27 28,-55-28,55 1,0-1,-27 0,27-27,0 55,0-55,0 27,-28 28,28-28,0 1,0-1,0 0,0 28,0 0,0-1,0-26,0-1,28 0,-28 83,0-83,27 28,0-1,-27-54,0 0,0 28,28-28,-28 0,27 54,0-54,-27 82,28-54,-1-1,0-27,1 55,26-1,-26-26,-1-1,-27 0,0-27,27 0,1 0,-28 0,27 0,-27 0,27 0,-27-27,28 27,-1 0,-27-27,55-28,-55 55,0 0,27 0,0 0,1-27,-28 27,27 0,-27-28,27 1,-27 27,28 0,-1 0,-27-27,0 27,0 0,27 0,1 0,-1-28,-27 1,0 27,27 0,-27-27,28-28,-1 55,-27-55,0 55,0-27,0 0,0 27,0-28,0-81,0 54,27 55,-27-54,28 54,-28 0</inkml:trace>
  <inkml:trace contextRef="#ctx0" brushRef="#br0" timeOffset="2428.1389">19842 13310,'0'0,"0"0,0 0,0 0,0 0,0 0,0 0,27 0,0 28,28-28,0 0,-1 0,56 27,-28-27,27 0,0 27,-27-27,110 0,-56 0,1-54,27 26,-55-26,1-1,-1 55,-27 0,-27 0,-1 0,28 0,-54 0,26 0,1 0,0 0,-28 0,28 0,27 0,-28 0,-54 0,28 0,26 0,-26 0,-1 0,28 0,-1-27,1-28,0 55,-1 0,-27 0,1 0,26 0,1 0,-28 0,1 0,-28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41:1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23258 10686,'27'0,"-27"0,0 0,28 0,-28 0,27 0,28 0,27 0,-28 0,28 28,-27-28,-28 0,1 0,54 0,-28-28,-26 28,-1 0,82 0,-81 0,26 0,-26 0,-1 0,0 0,1 0,-1 0,0 0,1 0,-1 0,28 0,-1 0,-26 0,-1 0,28 0,-1 0,28 0,-27 0,0 0,-1 0,28 0,-27 0,27 0,-27 0,-1 0,56 0,-1 0,-27 0,-55 28,1-28,26 0,-54 0,28 0,-28 0,0 0,27 0,-27 0,0 0</inkml:trace>
  <inkml:trace contextRef="#ctx0" brushRef="#br0" timeOffset="1110.0635">25253 10440,'0'0,"0"0,28 28,54-28,-28 0,28 54,0-26,-54-1,-1 0,28-27,-28 28,-27-28,27 0,-27 54,0-54,0 0,-54 0,54 28,-28-28,28 27,-54 0,54 28,0-55,-28 0,28 27,0-27,-54 55,54-55,0 27,0 1,0-1,-28-27,28 0</inkml:trace>
  <inkml:trace contextRef="#ctx0" brushRef="#br0" timeOffset="2271.1299">23723 10468,'0'-28,"0"28,0-27,0 27,0 0,0 0,-28 0,-26 55,-56 27,56-28,-1 1,55 0,-55-28,28 0,0 1,27-1,-28-27,1 55,27-55,0 27,0-27,0 0,27 0,-27 0,0 0,110 27,-28 1,54 26,-54-54,-54 0,-1 0,0 0,-27 0,0 0</inkml:trace>
  <inkml:trace contextRef="#ctx0" brushRef="#br0" timeOffset="4984.2851">24297 9156,'0'0,"0"0,54 0,-26-55,-1 28,0-28,28 28,0-82,-1 27,1 0,-55 0,27 27,-27-27,0 82,55-109,-55 54,0 0,-27-81,27 54,-28 0,1 54,27 1,-27-28,-1 55,28-27,-27 0,27-1,-27 1,-28 0,28-1,-1 28,28 0,-27-27,0 27,27-27,-55 27,28-28,27 28,-28 0,28-27,-27 27,27 0,0 0,-27 0,27 27,-28-27,28 28,0-1,-27-27,27 0,0 27,0-27,0 28,-27-28,27 27,0 0,-28 1,28-1,0 0,0 1,0-28,0 27,0 0,0-27,-27 82,27-54,-27-28,27 27,0-27,0 0,0-27,0-1,0 1,0 27,0-27,0-1,0 1,0 27,0-27,0 27,-28-28,28 1,0 27,-27 0,27-27,0-1,0 1,-27 0,27 27,0 0,0 27,0-27,0 0,0 55,27-28,0 28,-27 27,28-82,-1 27,-27-27,0 82,0-55,0-27,0 0,0 0,0-54,27 26,1 1,-1 27,-27-27,27 27,-27 0,28 0,-1 0,0 0,1 0,-28 0,27 0,-27 0,0 54,-27-26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41:45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3115 14349,'0'-28,"0"28,0 0,0 0,0 28,-54 81,54-82,-82 83,54-1,1-54,0-28,-1 28,1-28,27 28,-27-55,27 27,-28-27,28 55,0-55,0 82,-54-55,54 0,-55 28,28-28,-1 28,1 27,27-55,-27 1,-1-1,28 55,-27-82,0 109,-1-81,1 54,-55 27,82-54,-27 27,-55 0,82-28,-28-26,28 26,-54 1,54 0,-55-1,55 1,0 82,-27-83,27-26,0 26,0-26,-55 54,55-28,-54 28,54-54,-55 26,55 1,-27 0,-1-28,28 0,0 28,0-55,0 0</inkml:trace>
  <inkml:trace contextRef="#ctx0" brushRef="#br0" timeOffset="1991.1139">3771 14786,'0'0,"0"-55,0 55,0 0,0 0,0 55,-27-28,0 1,-1 26,-26 56,54 26,-82 1,27-82,0 109,28-55,-28 28,28-55,0-28,-1 28,28-27,-27-28,27 1,-27 26,27 1,0-28,0 28,-28-28,28 1,-27-1,27 0,0-27,0 28,-55 54,55-28,0-54,-27 55,0 0,-1-28,28 28,0-28,-54 28,26 27,28-82,-27 27,27 0,-27 1,-1 26,28-26,0-1,-27 0,0 55,27-54,-28-1,28-27,-27 55,27-55,0 27,0 0,0 28,-55-28,55 1,0 26,0-54,0 28,0-1,-27 0,0 1,27-28,-28 0,28 54,0-54,0 0</inkml:trace>
  <inkml:trace contextRef="#ctx0" brushRef="#br0" timeOffset="3667.2098">2077 17328,'0'-27,"-28"27,1 0,0 0,0 0,-1 0,1 0,27 0,-27 0,-1 0,28 0,0 27,0-27,0 0,0 0,0 55,0-1,28-26,-28-1,0 55,27-55,-27 1,27-28,-27 27,0-27,28 55,-28-55,0 27,27-27,0 27,-27 1,27-28,-27 27,28-27,-1 27,-27-27,27 28,-27-28,28 27,-1-27,-27 0,27 0,1 0,-1 0,0-27,-27 27,28 0,-1-55,55 55,-55 0,-27 0,0 0,28-27,-1 27,-27-28,27 1,-27 27,0-27,0-1,28 28,-28-27,27 27,0-82,-27 55,0 27</inkml:trace>
  <inkml:trace contextRef="#ctx0" brushRef="#br0" timeOffset="5659.3237">3170 14540,'0'0,"0"-27,0 27,0-28,0 28,0 0,27-27,-27 27,0-27,28-28,-1 55,-27-27,27-1,-27 28,28-54,-1 54,0 0,1 0,-28 0,27 0,28 0,-55 0,27 0,-27 0,55 0,-28 0,0 0,55 0,-82 0,55 0,-55 54,27-54,-27 0,0 28,28-28,-1 54,-27-26,0-1,27-27,-27 55,0-28,0-27,0 55,0-28,0 28,0 27,-27-28,27 1,-27-55,27 27,0 1,0-28,0 27,-28-27,28 0</inkml:trace>
  <inkml:trace contextRef="#ctx0" brushRef="#br0" timeOffset="6759.3866">2951 14458,'28'0,"-28"0,27 0,0-27,1 27,-1 0,-27 0,27-28,1 28,-1-27,-27 27,27 0,1-27,-28 27,27 0,-27-28,55 1,-28 27,0 0,-27 0,28 0,-28-27,27 27,0 0,-27 0</inkml:trace>
  <inkml:trace contextRef="#ctx0" brushRef="#br0" timeOffset="9553.5464">1394 13474,'0'0,"0"0,0 28,0-1,0 0,0 1,0-28,0 54,0 28,0 82,0-82,0 28,0-28,-28 54,28-81,0 81,0-54,0 0,0 28,0-28,-27 27,27 55,0 0,-27-55,27 192,0-164,0 54,-28-54,28-110,0 28,0 27,0-28,0 1,0 0,0-1,-27 56,27-1,0 0,0 28,0-110,0 1,0 26,0 1,0 27,0 0,0-27,0 27,0-55,0 28,0-1,0-26,0 26,0-26,27-28,-27 27,0 0,0 1,0 54,28-28,-28-26,0-28,0 27,0 0,0-27,0-27,0 27,27 0,28-27,-1-1,-26 28,26-54,1 26,-28 28,28 0,-28 0,1 0,-1 0,-27 0,27 0,-27-27,55 27,-55 0,55 0,-1 0,-26 0,26 0,1 0,-55 0,27 0,28 0,-55 0,27 0,28 0,-28 0,55 0,-27 0,27 0,-28-27,28 27,0-55,0 28,0-1,-27 28,0-27,-1 27,1 0,0 27,-1-27,1 0,0 0,-28 0,28 0,-1 0,-26 0,54 0,-55 0,28 0,-1 0,1 0,27 0,-27 0,-1 0,28 0,-27-27,27-28,-27 55,-1 0,-26 0,26 0,1 28,-28-1,1-27,26 0,28 0,-27 55,0-28,-1-27,28 55,-54-55,-28 27,27-27,0 0,1 0,26 27,1 1,-28-28,1 0,26 0,-26 0,-1 0,82-55,-109 55,28 0,-28 0,0 0,0 0,-28 0,28 0,0 0,0 0,0 0,0 0</inkml:trace>
  <inkml:trace contextRef="#ctx0" brushRef="#br0" timeOffset="10689.6114">5029 17629,'0'0,"27"0,55 0,82 82,-82-28,27-54,-27 110,0-56,-55-26,28 26,-55 1,-27-55,-1 0,-26 27,-28-27,0 0,27 55,1 0,26-28,28-27,0 0</inkml:trace>
  <inkml:trace contextRef="#ctx0" brushRef="#br0" timeOffset="12066.6902">1558 17765,'0'-27,"0"27,-28 27,28-27,0 55,-82 82,-54 81,54 55,-82-81,27 108,28-26,27-28,-137 54,110-81,-55 27,54 137,28-192,-27 28,0-1,81-409,1 164,-28 54,28-54,0-28,27 82,0-54,0 27,0 0,0-27,0 27,27-28,0-26,28-1,-28 0,28-27,0-27,-1-28,1 55,0-54,-1 54</inkml:trace>
  <inkml:trace contextRef="#ctx0" brushRef="#br0" timeOffset="15204.8697">1612 18175,'0'0,"0"28,-27-1,27 0,0-27,0 55,0-28,0-27,-27 27,27 1,0-28,0 0,0 27,0-27,27 0,-27 27,55 1,-28-28,28 0,-28 0,-27 0,27 0,1 0,-28 0,27 0,-27 0,27-28,1 28,-28 0,27 0,0-27,-27 27,0-27,0-1,0 28,0-27,0 27,28-27,-28 0,0-1,0-26,0-1,0 55,0-27,0 27,-28 0,28 0,-82-55,82 28,-27 27,27 0,-27 0,27 0,-28 0,1 0,0 0,-1 0,28 0,-27 0,27 0,-27 0,-1 0,1 0,27 0,0 0,0 27,0-27,0 27,0-27,0 28,0-28,0 27,0 28,0-55,0 0,0 27,0-27</inkml:trace>
  <inkml:trace contextRef="#ctx0" brushRef="#br0" timeOffset="16138.9231">1421 12600,'0'0,"0"54,0 1,0-55,0 55,0-1,-27-26,27-1,-28 28,28-1,-27 28,-28 55,28-137,27 27,0 28,0-55</inkml:trace>
  <inkml:trace contextRef="#ctx0" brushRef="#br0" timeOffset="17277.9882">1175 12764,'0'0,"0"-28,0 28,0 0,0 28,0-28,0 27,0-27,27 27,28 1,-28-1,28 28,-55-28,27 0,-27-27,28 0</inkml:trace>
  <inkml:trace contextRef="#ctx0" brushRef="#br0" timeOffset="18529.0598">6805 17711,'0'0,"-55"54,1 56,-28 26,27-81,0 27,1 0,26-55,28 1</inkml:trace>
  <inkml:trace contextRef="#ctx0" brushRef="#br0" timeOffset="19110.093">6532 18011,'109'55,"28"82,-83-110,1-27,-55 55,0-55,27 0,-27 0,0 27</inkml:trace>
  <inkml:trace contextRef="#ctx0" brushRef="#br0" timeOffset="20810.1903">1284 19596,'55'0,"27"0,0 0,27 28,-54-1,27 28,-82-55,55 0,-55 27,0-27,0 0,-55 82,-27 27,27-27,1-27,26 0,1 54,-55-27,82-55,-55 28,55-28,0-27,0 28,0-28,0 0,28 0,54 0,-28 0,28 0,0-55,0 55,0 0,-27 0,27 0,-82 0,0 0,27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42:20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23613 6778,'0'0,"0"0,0 82,28 55,-28-55,54 164,-54 0,0-110,55 56,-55-28,0-28,27 56,1 54,-1-55,-27 55,55-82,-28 27,-27-27,0-136,0 54,0-82,0 27,0-27,0 0,0 0,27 0,28 0,27 0,27-27,137-1,-54 28,54 0,0-109,54 109,28 0,-27-55,-28 55,-109 28,0-28,-27 27,27 82,-137-81,-27-28,55 0,-55 27,0-27,0 0,0 0,0 0</inkml:trace>
  <inkml:trace contextRef="#ctx0" brushRef="#br0" timeOffset="1578.0903">23859 9265,'0'0,"28"-27,-28 0,0-28,27 55,0-55,-27 1,28 26,-1 28,-27-27,0 0,0-1,0 1,27 0,-27-1,55-26,-28-28,-27 82,28-28,-28-26,27 54,-27-55,27 0,55-27,-82 28,0 26,28 1,-1 0,0-1,1-26,-28 26,54-26,-26 26,-1-26,0 26,1-54,-1 82,0-109,1 82,-28-55,27 27,-27-27,27 55,28-28,-28 28,55-110,-82 110,28-28,-1 55,-27 0,0 0</inkml:trace>
  <inkml:trace contextRef="#ctx0" brushRef="#br0" timeOffset="3759.215">25363 7707,'0'0,"0"55,0-28,-55 1,55 26,-27-26,27-1,-28 55,28-27,-27-1,-28 1,28 54,27-81,-55-1,55 28,0-28,-27 0,0 55,-1-27,-54 82,28-83,54 1,-55 0,55-1,0-54,-27 0,27 55,-28-55,28 55,0-28,-27 0,0 28,27-55,-28 27,28-27,0 28,-27-1,27-27,0 0,0 27,-27-27,-1 82,28-82,-27 28,27-28,-27 54,27-26,-28 26,28-26,-27 26,27 1,0-55,0 27,-27 1,-28-28,55 27,0-27,-27 27,-1 1,28-28,0 27,-27-27,27 0,-27 0,-1-27,1-1,27 28,-27 0,-1 0,28 0,-27 0,-28 0,55-27,0 27,-54 0,54-27,-28 27,28 0,-27 0,27 0,-55 0,55-28,-27 28,27-27,-55-28,1 55,26 0,28-27,0 27,0-27,0-1,0 1,0 0,28-55,-28 54,27-26,-27 26,27 1,-27 27,0-55,28 55,-28-27,54 0,-54 27,0-28,28 1,-28 27,0 0</inkml:trace>
  <inkml:trace contextRef="#ctx0" brushRef="#br0" timeOffset="5226.2989">24761 7379,'0'-27,"0"27,28-55,-1 55,-27-27,27 27,1 0,-1 0,28 0,-28-55,0 55,-27 0,28 0,26 0,-54 0,28 0,-1 28,-27-28,27 27,-27-27,28 0,-28 27,27-27,-27 28,0-1,0 0,27 28,-27-28,0 55,0-54,0-1,0 0,28 1,-28-1,0-27,27 27,-27-27,0 28,0-28,0 27,0 0,0-27,0 28,0-28,0 27,0 0</inkml:trace>
  <inkml:trace contextRef="#ctx0" brushRef="#br0" timeOffset="9119.5216">25499 7270,'0'0,"0"0,0 0,0 0,0-27,0-1,0 1,-27-28,27 55,-27-54,27 54,0-28,0 1,0 27,-28-55,1 1,27 54,-55 0,55 0,-27-28,27 28,-27-27,-1 0,-26 27,26-55,-54 0,55 28,0 0,-1 27,1 0,0-28,-28 1,0 0,28-1,0 1,-55 0,54-1,1 28,0 0,-1-27,1 27,0 0,-1 0,1-27,0 27,-1 0,1 0,0 0,-1 0,1 0,0 27,-1 0,1 1,0-1,-1-27,-54 82,55-55,27-27,0 0,0 28,0-28,0 0,0 0,0-28,27 1,83-192,-110 137,0 28,27-1,-27 28,0-1,27 28,-27 0,0 0,0 28,0-28,0 27,0 55,-27-55,0 1,27 54,0 0,-28-82,28 27,0 0,0-27,0 0,0 0,28 28,-1-1,28 0,-55-27,0 28,0-28,27 0,-27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44:20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21263 1230,'-27'0,"27"0,-28 0,-81 0,-28 55,-27-55,82 0,-82 54,55-54,-55 28,109-1,1 0,26-27,28 28,0-28,0 109,0 110,0 81,28-109,-28 110,0-82,0-28,-28-82,1-27,27 82,0-136,-27 54,-1-55,28-27,0 27,0 28,0-55,0 27,0 1,0-1,0-27,0-55,55 55,0-54,27 26,82 28,0 0</inkml:trace>
  <inkml:trace contextRef="#ctx0" brushRef="#br0" timeOffset="1436.0822">21864 1203,'0'0,"137"164,-28-110,-27-26,0 26,0-54,0 0,55 0,-110 0,0 0,-27 0,-27 0,27 0,-27 0,0 28,27 54,0 0,0 136,0 1,0 54,0-54,0-28,0 137,27-191,-27 81,0-54,0-54,0-83,0 0,0-54,0 27,0 0,0-27,-27 27,-1-28,1 1,-55-28,0 1,27-1,28 55,-28 0,55 0,-54 27,54 1,0-28</inkml:trace>
  <inkml:trace contextRef="#ctx0" brushRef="#br0" timeOffset="1993.114">23067 2432,'82'-54,"0"54,-28-28,28 28,-27 0,27 0,-55-27,28 0,-55 27,0 0,0 27,-82 55,27-27</inkml:trace>
  <inkml:trace contextRef="#ctx0" brushRef="#br0" timeOffset="2484.1421">23176 2842,'0'0,"0"0,55 0,-28 0,28 0,-1-27,1 27,27-27,-82-1,27 28,1 0</inkml:trace>
  <inkml:trace contextRef="#ctx0" brushRef="#br0" timeOffset="4130.2363">24515 1995,'0'55,"-27"-28,27 28,0-1,0 110,0-27,0 54,0-109,0 28,0 26,0-81,0 0,0-28,0-27,0 0,0 0,0-109,27 81,55-136,-27 55,27-55,27 0,-81-82,26 191,-54 28,0 0,0 27,0 27,0-27,-54 109,26 55,-26-82,54 55,0-55,0-27,0-28,0 0,0 1,0-1,0 28,109-55,-27 0,-27 27,-28-27,55 27,-55-27,1 0,-1 0,-27 0</inkml:trace>
  <inkml:trace contextRef="#ctx0" brushRef="#br0" timeOffset="5026.2875">25855 902,'-82'55,"-28"81,83-108,-55 26,82-54,-55 55,55-55,0 137,0 54,0-27,0 109,55-27,-55-82,27 82,-27-137,0-27,0 110,0-110,0-28,0-26,0-1,0-27,28 0,26 0,28 0,82 0</inkml:trace>
  <inkml:trace contextRef="#ctx0" brushRef="#br0" timeOffset="6333.3623">27030 1066,'27'0,"55"0,82 164,-82-109,27-28,1 0,-83 28,0-55,-27 27,0-27,0 28,0 26,-54 28,26 55,28 27,28 82,-1 27,-27-54,0-83,0-54,27 82,1-27,26-55,-54 27,0-81,28 54,26-82,-54 0,-82 0,55 0,-55 0,-55 0,55 27,55 0,0 1,-1-28,28 0</inkml:trace>
  <inkml:trace contextRef="#ctx0" brushRef="#br0" timeOffset="7383.4223">22138 2569,'-28'0,"28"-27,-27 27,-219-28,-164-163,-219-82,1 27,-56 27,193 28,108 136,164 28,55 0,82-1,28 28,26 0,28 0,-27 0,27 0,0 0,0 0</inkml:trace>
  <inkml:trace contextRef="#ctx0" brushRef="#br0" timeOffset="8215.4699">18093 1421,'27'0,"-27"28,0-28,0 27,0 28,0-28,0-27,0 27,0-27,0 0,0-109,0 0,0-55,-27-28,27 165,0-28,-28 28,28 27,0 27,0-27,0 0,28 55,-1-55,28 0,81 55,56-55,-83 0,55 0,-55 0,-54 0,-28 0,-27 0</inkml:trace>
  <inkml:trace contextRef="#ctx0" brushRef="#br0" timeOffset="9634.5511">26702 2268,'164'-191,"109"-164,0 27,-27 137,0-55,-82 109,-54 0,-56 55,1 0,-28 55,-27 27,0 0,-27 0,27 0,-55 0,-27-55,-27-163,-28 26,110 165,-28 27,28 0,54 27,-27 83,82-110,-54 0,26 54,83-26,-110 54,1-82,-1 0,-27 0,27 0,-27-28,0 28,0 55,0 27,0 0,28 27,-1 1,-27-1,27-54,-27 27,0-82,28 54,-28-54,0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54:24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23149 15169,'0'0,"0"27,0 55,82 82,-82 27,0-81,0 54,27 54,-27 1,27 82,-27-1,0-26,0-138,0 110,0-164,0 28,-27 54,27-82,0-28,0 1,0-28,0-54,55 27,-1 0,1 0,27 0,55 0,27 0,0 0,-55 0,-27 0,-27 0,81 0,-26 0,26-55,-81 55,82 55,-55-55,0 0,0 0,27 0,-27 27,55-27,-28 0,-27 55,-27-55,27 0,-28 0,1 0,0-27,-1-1,-54 28,28 0,-28 0,0-27,0 27,-55 0</inkml:trace>
  <inkml:trace contextRef="#ctx0" brushRef="#br0" timeOffset="4022.2301">23231 18203,'0'-28,"0"28,0 0,0-27,0 27,0-27,-28 27,28 0,-54-164,26 82,1 27,0-27,27 0,0 0,-28 55,28-28,-27 55,27-55,0 1,0 26,-27 1,27 27,0-82,0 82,-28-55,28 1,0 54,0-28,0 1,0 0,0-1,0-54,0 0,0-27,0 27,0 55,0-28,0 0,0 1,0-28,0-110,0 138,0-1,0-27,0 0,0 82,0-27,0-1,0 1,28 0,-28-55,0 82,0-82,0 54,27 1,0 27,1-27,-1 27,-27-55,27 55,-27-27,28-1,-28 28,27 0,-27 0,27 0,-27 0,28 0,-1 0,0 0,1 0,-1 0,0 0,1 28,-1-28,-27 27,27-27,-27 27,0-27,0 28,0-28,28 27,-28 0,0-27,0 55,0-28,27 55,0 0,-27-27,0-28,0 28,0 0,0-55,0 82,28-55,-28 0,0 83,0-56,0-26,0 54,0-82,0 27,0 0,0 55,0-27,0-28,0 28,0 27,0-27,0-1,0-26,0 26,0 1,0 0,0-28,0 28,0-1,0-54,0 55,0 0,-28-55,28 54,0 1,0-55,0 27,0 1,0-1,-27 55,27-55,0 1,0-28,0 27,0 0,0 1,0-1,-27 0,27 28,-28 0,28-55,0 27,-27-27,0 0,-1 0,28 27,0 1,-27-28,0 27,27-27,0 0,-28 27,28 1,-27-28,0 0,27 27,0-27,-28 27,28-27,0 0,0-27,0 0,0 27,0-28,0 28,28-54,26-1,-54 28,28 27,-28 0</inkml:trace>
  <inkml:trace contextRef="#ctx0" brushRef="#br0" timeOffset="6799.3889">23395 15606,'0'0,"-28"0,1-27,27 27,-27 0,27 0,-55 0,0 27,28-27,0 0,27 0,-28 27,28 1,-27-28,27 0,0 27,-27 55,-1-55,28 1,0-28,0 27,0 0,0 1,0-28,0 54,0-26,0-1,0 0,0-27,0 28,0-1,28 0,-28-27,54 28,-26-28,-1 0,0 27,28-27,-28 0,1 0,26-27,1 27,-28 0,-27 0,28-28,-1 1,-27 0,0 27,27-55,-27 28,28-1,-28 1,0 27,0-27,0-83,0 83,0-28,-28 28,28 27,0-27,0 27,-27-28,-28-26,28 54,-28-28,28 28,0-27,-1 27,1 0,27 0,-27-27,-1 27,28 0,-27 0,27 0,-27 0,-1 0,28 0,-27 27,27 0,-55-27,55 28,0-28,0 54,-27-54,27 28,0-1,0 28,0-1,0 1,0-28,0 1,27-1,1 0,-28 1,0-1,27-27,0 0,1 55,-28-55,27 0,0 0,-27 0,55 0,0 0,-55 0,27 0,0 0,1 0,-1 0,0 0,1-28,-28 1,27 27,-27 0,0 0,0-55,0 55,27 0,-27-54,0 54,28-82,-28-28,-28 56,28 26,-27 28,0 0,27-27,-55 27,28 0,-28 0,0 0,28 0,27 27,-27-27,27 0,0 28,0-28,0 27,0 0,0 1,0-28</inkml:trace>
  <inkml:trace contextRef="#ctx0" brushRef="#br0" timeOffset="9293.5316">23039 15688,'0'0,"0"0,0 0,28 0,26-82,28 55,0-28,28-27,-28 27,54-27,-54-27,-54 54,26 1,1-28,27 54,27-54,28-54,-82 81,27-27,-28 55,1-83,54 56,-81-1,108 55,-81-55,54 55,-27-54,-27 54,0-82,-28 82,0 0,1 0,-28-27,0 27,0 0,0 0,0 0,0 0,0 0,27 27,-27 0,0-27,27 0,-27 27,0-27,28 0,-1 28,-27 26,0-54,55 82,-55-54,0-1,0 0,27 55,-27-82,0 0,0 0,0-27,0 27,0-55,-27 55,27 0,0 0,0 28,0 81,0-82,0 28,0-28,0 28,0-28,0 1,0-28,0 0,0 0,0 27,0 0,-28 1,-26 26,-1 1,28 0,-28-1,-27 1,0 0,27-28,-27 82,28-109,-1 82,-27 28,55-83,-28 28,0-55,28 54,0-26,-28 26,28-54,-1 28,-26-1,54 28,-82-1,82-54,-55 0,0 28,1 26,26 1,-54-55,28 27,54 1,-82-1,-55-27,55 0,55 0,-1 0,1 0,27 0,0 0,0 0,0 0,0 0,109 0</inkml:trace>
  <inkml:trace contextRef="#ctx0" brushRef="#br0" timeOffset="11578.6623">25144 14513,'-27'0,"27"0,0 0,0-110,-28 83,28 27,0-27,-27 27,0 0,27 0,-28 0,28 0,0 27,-54-27,54 27,-28 165,28-165,0 28,0-1,0 1,0-55,0 27,0 28,0 0,0-28,0 55,0-82,28 27,-28-27,27 28,0-28,-27 0,28 0,-1 0,0 0,1 0,-28 0,27 0,0 0,1 0,-28 0,27 0,0-28,-27 1,55 27,-55-27,0-28,0 55,0 0,27-55,-27 28,0-55,0 55,0-28,0-27,-27 0,27-27,0 81,-27 28,27-27,-28 0,1-1,0 1,-1 27,28-27,0 27,-27 0,0 0,-1 0,28 0,-27 0,0 0,27 0,-28 27,1 0,0-27,27 0,0 0,0 28,-28-1,28 28,0 81,0-54,0-27,0-28,0 1,0-1,0-27,0 55,0-28,0 0,28-27,-28 0,0 28,0-28,27 27,-27 0,27-27,1 0,-28 0,27 0,-27 0,27 0,1 0,-28 0,27 0,-27 0,0 28,27-28,-27 0,28 0,-1 0,-27-28,0 1,0 27,0-27,0 27,0-28,27 1,1 27,-28-27,27 27,-27-55,0 55</inkml:trace>
  <inkml:trace contextRef="#ctx0" brushRef="#br0" timeOffset="12707.7269">25308 14349,'0'0,"0"-28,27 1,-27 27,28 0,-28 0,27-27,0 27,1 0,-1 0,-27 0,0 0,27 0,-27 27,0 0,0-27,0 28,0-28,0 27,0 0,0 1,0-28,0 82,0-82,0 0,-27 0,0 0,27 0,0-28,-28 28,28-27,0 27,0-27,0 27,0-55,0 55,0-27</inkml:trace>
  <inkml:trace contextRef="#ctx0" brushRef="#br0" timeOffset="14646.8378">23313 12818,'0'0,"0"0,0 82,0-54,0 26,0 1,0-55,0 27,0-27,0 55,0-28,0 28,0 27,0-55,0-27,0 0</inkml:trace>
  <inkml:trace contextRef="#ctx0" brushRef="#br0" timeOffset="15669.8963">23313 15825,'0'0,"0"0,0 0,54-55,138-82,-1-27,55 0,27-54,1-83,54 55,27-55,-82 1,1 81,-138 55,28-54,-82 54,27 82,-54 0,54-55,-81 110,-1-1,0 28,-27 0,0 0,0 0,-109 0</inkml:trace>
  <inkml:trace contextRef="#ctx0" brushRef="#br0" timeOffset="16931.9685">23340 15852,'0'0,"0"0,109 55,1 27,-28 136,109-163,-27 109,-55-55,1 1,-28-110,0 109,-82-27,136 55,-81-110,-28 0,1 28,-1-55,-27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55:55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24652 7434,'0'0,"0"0,0 0,0 55,0-28,0 0,0 28,0 54,0-109,0 28,0 26,0-26,0 26,0-26,0-1,0 0,0 110,0-82,0-55,0 54,0-26,0-1,0 0,0 28,0-28,0 1,0-1,0 28,0-1,0 1,0 0,0-1,0-26,0-1,0 28,0 54,0-54,0-1,0 1,0-28,0 1,0-1,27 0,-27 1,0-1,0 0,0 28,0-55,0 27,0 1,0 81,0-109,0 55,0 27,0-82,0 82,0-55,28 0,-1 1,-27-28,0 27,27 0,-27 1,28-28,-28 27,27-27,-27 0,27 27,-27-27,28 28,-1-28,0 0,-27 0,28 0,-1 0,-27 0,27 0,-27-28,0 28,55-54,-55 26,0 28,27 0,-27-27,0 0,0 27,28-28,-1-26,-27 54,0-55,0-27,0 27,0 55,0-54,0-1,27 28,-27-1,0 1,0 0,0-1,0 1,0 0,0-28,0 28,0-1,0 1,0 0,0-1,28-54,-28 0,0 82,0-27,0-55,0-55,0 137,0-27,0-28,0 28,0 0,0-55,0 54,0 28,0-54,0 54,0-28,0 1,0 0,0-28,0 28,0-1,0 1,-28 27,28-55,0 28,0-55,0 55,-27-1,27-54,-27 82,27-27,0 27,-28-55,28 28,-27 0,0-28,27 0,0 28,-28 27,28 0,-54-55,26 1,1 26,27-26,-27 54,27-28,0-54,-28 82,28 0,0 0,-27-54,0 54,-1 0,28 0,-27 0,0 0,27 27,0 0,-28-27,28 0,0 28,0 26,-27-26,27-1,0-27,0 27,0 1,0-1,0 0,0 1,0-28,0 27,0 0,0 28,0-28,0 1,0-1,27 28,-27-55,0 27,28-27,-1 0,-27 27,27-27,-27 28,0-28,0 0,28 0,-1 0,-27 0,27 27,-27 0,0-27,28 0,-28 0,0 0,27 0,-27-27,27 27,1-55,-28 55,0-27,27 0,-27-1,0 1,0 0,0-1,0 1,0 27,0-27,0-1,0 28,0-54,0 26,-27 28,27-27,0 27,-28-55,1 55,27 0,-27 0,27-27,0 27,0 0,0-27,-28-1,28 1,0 27,-27 0,27-55,-27 55,-1 0,1 0,27 0,-27 0,27 0,-28 0,28 0,-27 55,0-55,27 27,0 1,0-28,0 27,0 0,0-27,0 28,0-28,0 54,0 1,0 0,27-55,-27 54,0-54,0 55,0-55,27 27,1 28,-1-55,-27 0,27 0,-27 27,28-27,-1 0,-27 28,27-28,-27 0,28 0,-1 0,-27 0,27-28,-27 28,28-27,-1 27,-27-55,0 28,0 0,0-1,0-26,0 26,0 1,0 0,0-1,0 28,0-54,-27 54,27-28,-55-54,55 82,-27-54,-1 54,28 0,0 0,0 0</inkml:trace>
  <inkml:trace contextRef="#ctx0" brushRef="#br1" timeOffset="17652.0096">24078 6559,'-27'0,"27"55,0-28,0 28,0-28,0 83,0-83,0 28,0-28,0 55,27-27,-27 109,0-82,0-28,27 83,-27-55,0 82,0-109,28 27,-28-28,0 1,0-28,0 1,0 26,0-26,27 54,-27-28,0 28,0 28,0-28,27 54,-27-54,0-54,0 26,0 1,0-55,0 27,0 28,0-28,0 28,28-28,-1 83,-27-1,0 0,0-27,0 28,0-28,0-55,0 0,-27 1,27-1,0 0,0 1,0-1,0-27,0 27,0-27,0 28,0-1,0-27,0 27,0-27,0 28,0-1,0-27,-28 0,28 0,0 0,0 27,0-27,0-27,0 27,0 0,0 0,28 27,-1 1,28-28,-1 0,-26 27,54-27,-28 0,-26 0,26 0,1 0,-28 0,55 0,-27 0,0 0,54 0,28-27,-55 27,0 0,0 0,-28-55,28 55,0 0,-54 27,81-27,-54 0,-1 0,1 0,0 0,-1 28,55-28,-54 0,54 0,-27 0,28 0,-56 0,1 0,27 0,-27 0,-28 0,0 0,83 54,-110-54,54 0,-54 0,28 0,-28 0,54 0,-54 0,28 0,26 0,-54 0,55 0,-55 0,27-54,1 54,-1 0,-27 0,0 0,55 0,-55 0,54 0,-26-28,-1 28,0 0,28 0,82 0,-137 0,0-27,54 27,-54 0,28 0,-1 0,0 0,-27 0</inkml:trace>
  <inkml:trace contextRef="#ctx0" brushRef="#br1" timeOffset="19558.1186">24297 10085,'0'0,"0"28,0-28,-28 27,-54 137,55-55,-82 82,54-54,0 27,1 0,-28 27,0-54,27 27,-27 27,27-109,1 0,54-27,-28 0,-26-28,54 0,0 28,-28-55,28 27,0 1,-27-28,27 0,0 27,0-27,0 0,-27 137,27-110,-55 55,28-27,27-1,0-26,0-28,0 27,0-27,-28 0,28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11-25T04:56:43.32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24625 12381,'0'0,"0"0,0 55,0-1,0 1,0-28,0 28,0-55,0 55,0-1,0-26,0-1,0 28,0-1,0 1,0 136,0-136,0 27,0-27,27-1,-27 1,0 54,0-54,0 27,0-27,0 27,-27 164,27-164,0 27,0-82,27 55,-27-27,27 27,-27-55,0 28,0-28,0 0,0 1,0-1,28 0,-28 1,0-28,27 54,-27 56,0-28,0-28,0-26,0-1,27 0,-27 1,28-28,-1 0,-27 27,55-27,-28 0,-27 0,27-27,1 27,26-55,-54-27,28 82,-1-27,28-55,-28 27,-27 28,0-1,0 28,0-54,27-1,-27 28,0-1,0-26,0-1,0 0,0 28,0 0,0 27,0-55,0 0,0 28,0-55,0 28,0-56,0 28,0 82,0-109,28 27,-28 27,27 1,0-28,-27 54,0-26,0-1,0 55,0-55,0 28,0-55,-27 27,27 55,0-54,-27-28,-1 54,1-26,27-1,0 55,-27-27,27 27,0 0,0-28,-28 1,1 0,0-55,27 82,-28-55,28 28,0 27,0-28,-27 28,27-27,-27 0,-1-55,1 27,27 55,0 0,0-27,0-1,-27 28,27-27,-28 0,28-1,0 28,-27 0,27 0,-27 0,-1 0,28 28,0-1,-27-27,27 0,-27 27,27 83,-28-56,28-54,0 0</inkml:trace>
  <inkml:trace contextRef="#ctx0" brushRef="#br0" timeOffset="3255.1862">24734 12627,'0'0,"0"-27,-27-192,-28 219,55-27,-55-55,55 82,0-28,-27 28,27-54,27-1,1 0,-1 28,28-55,-28-27,55 81,0-108,27-1,-27 137,28 0,-28-27,-55-55,28-28,-28 1,55-192,-55 301,1-54,26 54,28 0,0 0,0 0,-54 0,54-55,-28-27,-27 82,-27-55,55 55,-28-82,28 55,-28 0,28-28,-55 55,27 0,-27-27,28 27,-28-28,0 28,27 0,28-54,-1-1,-26 28,26-1,-54 1,0 27,0 0,0 27,0 28,28 54,-1-81,-27 108,0-81,27-55,-27 27,0-27,0 28,0-1,0 0,0 28,0-55,0 27,-27 1,27-28,0 27,0-27,-55 55,55-28,-27 0,27 1,-55-1,55-27,-27 55,0-28,-1 0,1 1,0-1,-1 0,28-27,-54 55,26-28,1 1,0-1,-28 55,0-27,1-28,-1-27,-27 55,55-1,-28-26,28-1,-28 0,55 1,-54-28,26 27,-54 82,55-109,0 55,-28-55,0 0,55 0,-54 55,-1-55,28 54,-28 1,28-28,-28 28,28-28,27-27,-28 28,28-1,-27-27,0 55,27-28,-28-27,1 55,0-28,27-27,-28 27,28-27,-54 28,54-1,-28 0,1-27,27 28,0-28,0 0,0-28,27 1,1 27,-1-55,55 1</inkml:trace>
  <inkml:trace contextRef="#ctx0" brushRef="#br0" timeOffset="6504.372">26538 11096,'-28'0,"28"0,0 0,0 0,-27-27,27 27,0-55,-27 55,27-54,0 26,-28 28,28-27,0-28,0 28,0-28,0 1,0-83,0 110,0-1,0 28,0-54,0 54,0-28,0 1,0 0,0-28,0 28,-27 27,27-28,0 1,0-28,0 55,0-136,0 54,0 55,0-28,0-27,0 55,0-110,0 82,0 1,0 54,27-28,-27-26,0 54,0-28,0 28,0-27,0 0,0-1,28-26,-1-28,0 0,-27 54,55 1,-55-28,0 55,27-27,1 0,-28-1,82-26,-55 26,-27-26,27 54,1 0,26-28,-26 28,26-54,-54 26,28 28,-28 0,27 0,-27 0,0 82,0 274,0-329,0 0,0 1,0-1,0 0,0 1,27 54,-27-28,0 28,0-27,0 27,0-55,0 55,0-54,0-1,0 55,0-27,28 27,-28 0,0-55,0 0,27 28,-27-28,0 0,0 28,0-28,0 28,0-55,0 55,0-28,0-27,0 27,0 1,0-1,0-27,0 55,0-28,0 0,0 1,0-28,0 27,0 0,0-27,-27 28,27-28,0 54,-55 28,28-82,-1 28,28-28,-54 82,26-55,-26-27,26 0,-26 82,26-82,28 0,-27 0,0 27,27-27,-28 0,28 0,-27-27,0-55,27 82,-28 0,28-27,-27 27,27-28,-27 28,27 0</inkml:trace>
  <inkml:trace contextRef="#ctx0" brushRef="#br0" timeOffset="10440.5972">26948 9074,'0'0,"0"0,0 0,-82 0,54 0,1 0,-28 0,28 0,0 0,-1 0,28-27,-54-28,54 28,-28-1,1 1,27-28,-27 55,27-54,-28 26,1-26,27-1,0 0,0 1,-27-28,-1-28,28 1,0 0,0 81,0 1,0-55,0 82,0-27,0-1,0-26,0-28,28 54,-1 28,-27-27,0-28,0 28,0 0,27-1,1 1,-28-137,0 164,27-27,-27-28,55-54,-55 54,0 55,27-55,28 1,-28 54,-27 0,27 0,-27-28,28 1,-1 27,0 0,-27 0,0 0,28 0,-28 0,0 27,27 28,-27-28,0 28,27 0,-27-28,55 28,-55-1,0-26,27-1,1 28,-28-28,0 28,0-28,0-27,27 27,0-27,-27 28,0 26,0 1,0-28,0 1,0 26,0-54,0 28,28-28,-1 54,-27-26,0-1,27 0,-27 1,0-1,0-27,28 27,-28 1,0-1,0 0,0 1,0-1,0 0,0 28,0-55,0 0,0 27,0-27,0 55,0-28,0-27,0 28,0-28,0 27,0 55,0-55,0-27,0 28,-28-28,28 27,0 0,0-27,0 28,0-28,0 54,-54-54,54 28,0-1,0-27,-28 27,1 1,27-1,-27-27,27 0,-28 55,1-28,27 0,-27-27,-1 0,1 28,27 81</inkml:trace>
  <inkml:trace contextRef="#ctx0" brushRef="#br0" timeOffset="15217.8704">24051 11124,'0'0,"0"0,0 54,0 83,54 54,-26 1,-28-1,54 82,-26 55,-28 82,54-109,1 0,-28-1,1 1,54-28,-55-54,0-55,-27 109,28-136,26 191,-54-274,0-26,0 26,0-26,0-28,0 27,0 0,0-27,0 0,0 0,55-27,54-28,110-54,27-55,82 164,0 0,136-55,-136-81,0 136,-136 0,-83 0,-27 0,-27 0,-1 0,-54 0,55-28,109 28,-82 0,-27-54,-28 54,-27-28,0 28,-27-27,-55 0,-55-28,-82 0</inkml:trace>
  <inkml:trace contextRef="#ctx0" brushRef="#br0" timeOffset="16048.9179">24761 15360,'-54'137,"-56"109,-26 82,-56 82,1-55,27-27,0 55,82 191,0-383,-27 0,54-82,28-27,-1-27,28-55,0 27,0-27,0 0,0 0</inkml:trace>
  <inkml:trace contextRef="#ctx0" brushRef="#br0" timeOffset="21094.2065">24816 12217,'0'0,"0"0,0 0,-27 27,-55 137,54-54,-81 81,0 82,-1 1,-81 136,0 218,54-245,55-219,-27 0,81-55,1-82,27-27,0 0,0-27,0 27,0 0,0-27</inkml:trace>
  <inkml:trace contextRef="#ctx0" brushRef="#br0" timeOffset="22096.2638">24652 12436,'0'27,"0"-27,0 0,55-55,81-81,56-28,163-137,-27-82,218-273,-81 301,-55-137,-137 246,28-27,-137 27,-27 82,-28 82,-54 55,-28-55,-27 82,27 0,-27-28,0 28,28 0,-28-27,0 27,0 0</inkml:trace>
  <inkml:trace contextRef="#ctx0" brushRef="#br0" timeOffset="22840.3064">28068 8828,'0'0,"0"0,28 0,26 0,56 0,-1-27,-54 27,-28 0,0 0,-27-28,0 28,0 0,-27 28,0-1,-1-27,28 27,-54 1,54 54,-28-28,-26 28,26 0,28-54,-27 26,27-26,0-28,-27 0</inkml:trace>
  <inkml:trace contextRef="#ctx0" brushRef="#br0" timeOffset="30682.7549">26592 8309,'0'109,"28"82,26 55,-26-27,-28 0,27 27,-27 136,55 1,-28-192,-27 0,0-81,0-28,0-55,0-27,0 27,0 1,0-28,0 0,0 0,0 0,0 0,0 0,0 0,0 27,0-27</inkml:trace>
  <inkml:trace contextRef="#ctx0" brushRef="#br0" timeOffset="31693.8128">26920 6805,'0'-27,"0"27,0 82,0 82,0 191,0 1,0-138,0-26,0-1,0-136,0-55,0 27,-27-27,27 27,0 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1A3F-C269-48D6-A28E-6E502A71136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8E3E-94F7-4138-BC1B-2C06DAC01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4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5" dirty="0"/>
              <a:t>5EL158</a:t>
            </a:r>
            <a:r>
              <a:rPr spc="10" dirty="0"/>
              <a:t>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80"/>
              </a:lnSpc>
            </a:pPr>
            <a:r>
              <a:rPr lang="en-US" smtClean="0">
                <a:latin typeface="PMingLiU"/>
                <a:cs typeface="PMingLiU"/>
              </a:rPr>
              <a:t>§c Anton Shiriaev.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3D72B2"/>
                </a:solidFill>
                <a:latin typeface="Arial"/>
                <a:cs typeface="Arial"/>
              </a:defRPr>
            </a:lvl1pPr>
          </a:lstStyle>
          <a:p>
            <a:pPr marL="72390">
              <a:lnSpc>
                <a:spcPts val="1145"/>
              </a:lnSpc>
            </a:pPr>
            <a:r>
              <a:rPr sz="1000" spc="5" dirty="0">
                <a:latin typeface="Courier New"/>
                <a:cs typeface="Courier New"/>
              </a:rPr>
              <a:t>Lecture </a:t>
            </a:r>
            <a:r>
              <a:rPr sz="1000" spc="10" dirty="0">
                <a:latin typeface="Courier New"/>
                <a:cs typeface="Courier New"/>
              </a:rPr>
              <a:t>4</a:t>
            </a:r>
            <a:r>
              <a:rPr sz="1000" spc="-415" dirty="0">
                <a:latin typeface="Courier New"/>
                <a:cs typeface="Courier New"/>
              </a:rPr>
              <a:t> </a:t>
            </a:r>
            <a:r>
              <a:rPr spc="-5" dirty="0"/>
              <a:t>– </a:t>
            </a:r>
            <a:r>
              <a:rPr spc="-20" dirty="0"/>
              <a:t>p.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F3F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2356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5" dirty="0"/>
              <a:t>5EL158</a:t>
            </a:r>
            <a:r>
              <a:rPr spc="10" dirty="0"/>
              <a:t>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80"/>
              </a:lnSpc>
            </a:pPr>
            <a:r>
              <a:rPr lang="en-US" smtClean="0">
                <a:latin typeface="PMingLiU"/>
                <a:cs typeface="PMingLiU"/>
              </a:rPr>
              <a:t>§c Anton Shiriaev.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3D72B2"/>
                </a:solidFill>
                <a:latin typeface="Arial"/>
                <a:cs typeface="Arial"/>
              </a:defRPr>
            </a:lvl1pPr>
          </a:lstStyle>
          <a:p>
            <a:pPr marL="72390">
              <a:lnSpc>
                <a:spcPts val="1145"/>
              </a:lnSpc>
            </a:pPr>
            <a:r>
              <a:rPr sz="1000" spc="5" dirty="0">
                <a:latin typeface="Courier New"/>
                <a:cs typeface="Courier New"/>
              </a:rPr>
              <a:t>Lecture </a:t>
            </a:r>
            <a:r>
              <a:rPr sz="1000" spc="10" dirty="0">
                <a:latin typeface="Courier New"/>
                <a:cs typeface="Courier New"/>
              </a:rPr>
              <a:t>4</a:t>
            </a:r>
            <a:r>
              <a:rPr sz="1000" spc="-415" dirty="0">
                <a:latin typeface="Courier New"/>
                <a:cs typeface="Courier New"/>
              </a:rPr>
              <a:t> </a:t>
            </a:r>
            <a:r>
              <a:rPr spc="-5" dirty="0"/>
              <a:t>– </a:t>
            </a:r>
            <a:r>
              <a:rPr spc="-20" dirty="0"/>
              <a:t>p.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F3F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5" dirty="0"/>
              <a:t>5EL158</a:t>
            </a:r>
            <a:r>
              <a:rPr spc="10" dirty="0"/>
              <a:t>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80"/>
              </a:lnSpc>
            </a:pPr>
            <a:r>
              <a:rPr lang="en-US" smtClean="0">
                <a:latin typeface="PMingLiU"/>
                <a:cs typeface="PMingLiU"/>
              </a:rPr>
              <a:t>§c Anton Shiriaev.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3D72B2"/>
                </a:solidFill>
                <a:latin typeface="Arial"/>
                <a:cs typeface="Arial"/>
              </a:defRPr>
            </a:lvl1pPr>
          </a:lstStyle>
          <a:p>
            <a:pPr marL="72390">
              <a:lnSpc>
                <a:spcPts val="1145"/>
              </a:lnSpc>
            </a:pPr>
            <a:r>
              <a:rPr sz="1000" spc="5" dirty="0">
                <a:latin typeface="Courier New"/>
                <a:cs typeface="Courier New"/>
              </a:rPr>
              <a:t>Lecture </a:t>
            </a:r>
            <a:r>
              <a:rPr sz="1000" spc="10" dirty="0">
                <a:latin typeface="Courier New"/>
                <a:cs typeface="Courier New"/>
              </a:rPr>
              <a:t>4</a:t>
            </a:r>
            <a:r>
              <a:rPr sz="1000" spc="-415" dirty="0">
                <a:latin typeface="Courier New"/>
                <a:cs typeface="Courier New"/>
              </a:rPr>
              <a:t> </a:t>
            </a:r>
            <a:r>
              <a:rPr spc="-5" dirty="0"/>
              <a:t>– </a:t>
            </a:r>
            <a:r>
              <a:rPr spc="-20" dirty="0"/>
              <a:t>p.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F3F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5" dirty="0"/>
              <a:t>5EL158</a:t>
            </a:r>
            <a:r>
              <a:rPr spc="10" dirty="0"/>
              <a:t>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80"/>
              </a:lnSpc>
            </a:pPr>
            <a:r>
              <a:rPr lang="en-US" smtClean="0">
                <a:latin typeface="PMingLiU"/>
                <a:cs typeface="PMingLiU"/>
              </a:rPr>
              <a:t>§c Anton Shiriaev.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3D72B2"/>
                </a:solidFill>
                <a:latin typeface="Arial"/>
                <a:cs typeface="Arial"/>
              </a:defRPr>
            </a:lvl1pPr>
          </a:lstStyle>
          <a:p>
            <a:pPr marL="72390">
              <a:lnSpc>
                <a:spcPts val="1145"/>
              </a:lnSpc>
            </a:pPr>
            <a:r>
              <a:rPr sz="1000" spc="5" dirty="0">
                <a:latin typeface="Courier New"/>
                <a:cs typeface="Courier New"/>
              </a:rPr>
              <a:t>Lecture </a:t>
            </a:r>
            <a:r>
              <a:rPr sz="1000" spc="10" dirty="0">
                <a:latin typeface="Courier New"/>
                <a:cs typeface="Courier New"/>
              </a:rPr>
              <a:t>4</a:t>
            </a:r>
            <a:r>
              <a:rPr sz="1000" spc="-415" dirty="0">
                <a:latin typeface="Courier New"/>
                <a:cs typeface="Courier New"/>
              </a:rPr>
              <a:t> </a:t>
            </a:r>
            <a:r>
              <a:rPr spc="-5" dirty="0"/>
              <a:t>– </a:t>
            </a:r>
            <a:r>
              <a:rPr spc="-20" dirty="0"/>
              <a:t>p.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5" dirty="0"/>
              <a:t>5EL158</a:t>
            </a:r>
            <a:r>
              <a:rPr spc="10" dirty="0"/>
              <a:t>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80"/>
              </a:lnSpc>
            </a:pPr>
            <a:r>
              <a:rPr lang="en-US" smtClean="0">
                <a:latin typeface="PMingLiU"/>
                <a:cs typeface="PMingLiU"/>
              </a:rPr>
              <a:t>§c Anton Shiriaev.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3D72B2"/>
                </a:solidFill>
                <a:latin typeface="Arial"/>
                <a:cs typeface="Arial"/>
              </a:defRPr>
            </a:lvl1pPr>
          </a:lstStyle>
          <a:p>
            <a:pPr marL="72390">
              <a:lnSpc>
                <a:spcPts val="1145"/>
              </a:lnSpc>
            </a:pPr>
            <a:r>
              <a:rPr sz="1000" spc="5" dirty="0">
                <a:latin typeface="Courier New"/>
                <a:cs typeface="Courier New"/>
              </a:rPr>
              <a:t>Lecture </a:t>
            </a:r>
            <a:r>
              <a:rPr sz="1000" spc="10" dirty="0">
                <a:latin typeface="Courier New"/>
                <a:cs typeface="Courier New"/>
              </a:rPr>
              <a:t>4</a:t>
            </a:r>
            <a:r>
              <a:rPr sz="1000" spc="-415" dirty="0">
                <a:latin typeface="Courier New"/>
                <a:cs typeface="Courier New"/>
              </a:rPr>
              <a:t> </a:t>
            </a:r>
            <a:r>
              <a:rPr spc="-5" dirty="0"/>
              <a:t>– </a:t>
            </a:r>
            <a:r>
              <a:rPr spc="-20" dirty="0"/>
              <a:t>p.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41997" y="272420"/>
            <a:ext cx="9939655" cy="6878320"/>
          </a:xfrm>
          <a:custGeom>
            <a:avLst/>
            <a:gdLst/>
            <a:ahLst/>
            <a:cxnLst/>
            <a:rect l="l" t="t" r="r" b="b"/>
            <a:pathLst>
              <a:path w="9939655" h="6878320">
                <a:moveTo>
                  <a:pt x="9939173" y="6877959"/>
                </a:moveTo>
                <a:lnTo>
                  <a:pt x="9939173" y="0"/>
                </a:lnTo>
                <a:lnTo>
                  <a:pt x="0" y="0"/>
                </a:lnTo>
                <a:lnTo>
                  <a:pt x="0" y="6877959"/>
                </a:lnTo>
                <a:lnTo>
                  <a:pt x="9939173" y="6877959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1991" y="712745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0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1991" y="710451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0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1991" y="708159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0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41991" y="705867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0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41991" y="703574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0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41991" y="701282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41991" y="698988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41991" y="696696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41991" y="694404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41991" y="692111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41991" y="689818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41991" y="687525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41991" y="685233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1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41991" y="682939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1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41991" y="680647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1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41991" y="678355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41991" y="676062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41991" y="673770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41991" y="671476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41991" y="669184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41991" y="666892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1991" y="664599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341991" y="662307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341991" y="660013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41991" y="657721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2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41991" y="655429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41991" y="653135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41991" y="650843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41991" y="648550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41991" y="646258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41991" y="643964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41991" y="641672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41991" y="639380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41991" y="637087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3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1991" y="634795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41991" y="632501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41991" y="630209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4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41991" y="627917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41991" y="625624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41991" y="623331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41991" y="621038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41991" y="618746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41991" y="616452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41991" y="614160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4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41991" y="611868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41991" y="609575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41991" y="607283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41991" y="604989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41991" y="602697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41991" y="600405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41991" y="598112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41991" y="595819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341991" y="593526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341991" y="591234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5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41991" y="588942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341991" y="586649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341991" y="584356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341991" y="582063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341991" y="579771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341991" y="577477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6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341991" y="575185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6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341991" y="572893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6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341991" y="570600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6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41991" y="568307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341991" y="566014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341991" y="563722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341991" y="561430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41991" y="559137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41991" y="556844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41991" y="554551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41991" y="552259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41991" y="549967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341991" y="547673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41991" y="545381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41991" y="543088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341991" y="540795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41991" y="538502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41991" y="536210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41991" y="533918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41991" y="531625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341991" y="529332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1991" y="527039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341991" y="524747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8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341991" y="522455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341991" y="520162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41991" y="517869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41991" y="515576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41991" y="513284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41991" y="510990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41991" y="508698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41991" y="506406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41991" y="504113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41991" y="501820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9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341991" y="499527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341991" y="497235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41991" y="494943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341991" y="492649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341991" y="490357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41991" y="488064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41991" y="485772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41991" y="483480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41991" y="481186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A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41991" y="478894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B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41991" y="476601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B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41991" y="474308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B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41991" y="472015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B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41991" y="469723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B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41991" y="467431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41991" y="465137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41991" y="462845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41991" y="460552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41991" y="458260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41991" y="455968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41991" y="453674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41991" y="451382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41991" y="449089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41991" y="446797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41991" y="444505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41991" y="442211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41991" y="439919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41991" y="437626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41991" y="435333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C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41991" y="433040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41991" y="430748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41991" y="428456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41991" y="426162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41991" y="423870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41991" y="421577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41991" y="419285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41991" y="416993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D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41991" y="414699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D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41991" y="412407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D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41991" y="410114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41991" y="407822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41991" y="405528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41991" y="403236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41991" y="400944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41991" y="398650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41991" y="396358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41991" y="394065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41991" y="391773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E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41991" y="389481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41991" y="387187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41991" y="384895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41991" y="382602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41991" y="380310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41991" y="378016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41991" y="375724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41991" y="373432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41991" y="371139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41991" y="368846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EF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41991" y="366553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0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41991" y="364261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0F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41991" y="361969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41991" y="359675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41991" y="357383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41991" y="355090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41991" y="352798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41991" y="350506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41991" y="348212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41991" y="345920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41991" y="343627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41991" y="341335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41991" y="339043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41991" y="336749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41991" y="334457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41991" y="332164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41991" y="329871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41991" y="327578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41991" y="325286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41991" y="322994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1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41991" y="320701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2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41991" y="318408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2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41991" y="316115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2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41991" y="313823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2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41991" y="311531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2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41991" y="309238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2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41991" y="306945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2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41991" y="304652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2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41991" y="302360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2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41991" y="300066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41991" y="297774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41991" y="295482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41991" y="293189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41991" y="290897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41991" y="288604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41991" y="286311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41991" y="284019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41991" y="281726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41991" y="279434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3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41991" y="277140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41991" y="274848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41991" y="272555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41991" y="270262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41991" y="267970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41991" y="265677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41991" y="263385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41991" y="261092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41991" y="258800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41991" y="256506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4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41991" y="254214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41991" y="251922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41991" y="249629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41991" y="247337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41991" y="245043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41991" y="242751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41991" y="240459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41991" y="238165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41991" y="235873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5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41991" y="233580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41991" y="231288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41991" y="228996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41991" y="226702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41991" y="224410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41991" y="222117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41991" y="219825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41991" y="217533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41991" y="215239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41991" y="212947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6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41991" y="210654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7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41991" y="208361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7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41991" y="206068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7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41991" y="203776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7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41991" y="201484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7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41991" y="199191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41991" y="196898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41991" y="194605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41991" y="192313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41991" y="190021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7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41991" y="187728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41991" y="185435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41991" y="183142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41991" y="180850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41991" y="178556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41991" y="176264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41991" y="173972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41991" y="171679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41991" y="169387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41991" y="167093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8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41991" y="164801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41991" y="162509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41991" y="160216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41991" y="157924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41991" y="155630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41991" y="153338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41991" y="151046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41991" y="148753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9F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41991" y="146460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9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41991" y="144167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41991" y="141875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41991" y="139583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41991" y="137289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41991" y="134997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41991" y="132704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41991" y="130412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41991" y="128120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41991" y="125826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41991" y="123534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A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41991" y="121241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41991" y="118948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41991" y="116656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41991" y="114364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41991" y="112071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41991" y="109778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41991" y="107485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41991" y="105193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41991" y="102900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41991" y="100607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B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41991" y="98315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C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41991" y="96022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CF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41991" y="93729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41991" y="91437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41991" y="89144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41991" y="86852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41991" y="84559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41991" y="82266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41991" y="79974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4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41991" y="77681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C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41991" y="75388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341991" y="73096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341991" y="70803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341991" y="685110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341991" y="66218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341991" y="63925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341991" y="61633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341991" y="593402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41991" y="570477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41991" y="54755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341991" y="52462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341991" y="501699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341991" y="478774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341991" y="45584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341991" y="43292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341991" y="409991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341991" y="387066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341991" y="36413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9"/>
                </a:moveTo>
                <a:lnTo>
                  <a:pt x="9939185" y="22929"/>
                </a:lnTo>
                <a:lnTo>
                  <a:pt x="9939185" y="0"/>
                </a:lnTo>
                <a:lnTo>
                  <a:pt x="0" y="0"/>
                </a:lnTo>
                <a:lnTo>
                  <a:pt x="0" y="2292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341991" y="341213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341991" y="31828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341991" y="295358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341991" y="272435"/>
            <a:ext cx="9939655" cy="23495"/>
          </a:xfrm>
          <a:custGeom>
            <a:avLst/>
            <a:gdLst/>
            <a:ahLst/>
            <a:cxnLst/>
            <a:rect l="l" t="t" r="r" b="b"/>
            <a:pathLst>
              <a:path w="9939655" h="23495">
                <a:moveTo>
                  <a:pt x="0" y="22924"/>
                </a:moveTo>
                <a:lnTo>
                  <a:pt x="9939185" y="22924"/>
                </a:lnTo>
                <a:lnTo>
                  <a:pt x="9939185" y="0"/>
                </a:lnTo>
                <a:lnTo>
                  <a:pt x="0" y="0"/>
                </a:lnTo>
                <a:lnTo>
                  <a:pt x="0" y="22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260677" y="276860"/>
            <a:ext cx="10102215" cy="0"/>
          </a:xfrm>
          <a:custGeom>
            <a:avLst/>
            <a:gdLst/>
            <a:ahLst/>
            <a:cxnLst/>
            <a:rect l="l" t="t" r="r" b="b"/>
            <a:pathLst>
              <a:path w="10102215">
                <a:moveTo>
                  <a:pt x="0" y="0"/>
                </a:moveTo>
                <a:lnTo>
                  <a:pt x="10101824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346432" y="19110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845"/>
                </a:lnTo>
              </a:path>
            </a:pathLst>
          </a:custGeom>
          <a:ln w="2217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10276732" y="191100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845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60677" y="7145941"/>
            <a:ext cx="10102215" cy="0"/>
          </a:xfrm>
          <a:custGeom>
            <a:avLst/>
            <a:gdLst/>
            <a:ahLst/>
            <a:cxnLst/>
            <a:rect l="l" t="t" r="r" b="b"/>
            <a:pathLst>
              <a:path w="10102215">
                <a:moveTo>
                  <a:pt x="0" y="0"/>
                </a:moveTo>
                <a:lnTo>
                  <a:pt x="10101824" y="0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46432" y="702285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838"/>
                </a:lnTo>
              </a:path>
            </a:pathLst>
          </a:custGeom>
          <a:ln w="2217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10276732" y="7022858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5">
                <a:moveTo>
                  <a:pt x="0" y="0"/>
                </a:moveTo>
                <a:lnTo>
                  <a:pt x="0" y="208838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0545" y="451935"/>
            <a:ext cx="2436495" cy="39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F3F6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5013" y="1602711"/>
            <a:ext cx="8014334" cy="3218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2356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90295" y="7314238"/>
            <a:ext cx="568325" cy="172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5" dirty="0"/>
              <a:t>5EL158</a:t>
            </a:r>
            <a:r>
              <a:rPr spc="10" dirty="0"/>
              <a:t>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93360" y="7310234"/>
            <a:ext cx="1367154" cy="17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D72B2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180"/>
              </a:lnSpc>
            </a:pPr>
            <a:r>
              <a:rPr lang="en-US" smtClean="0">
                <a:latin typeface="PMingLiU"/>
                <a:cs typeface="PMingLiU"/>
              </a:rPr>
              <a:t>§c Anton Shiriaev.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8517" y="7314238"/>
            <a:ext cx="1228090" cy="172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3D72B2"/>
                </a:solidFill>
                <a:latin typeface="Arial"/>
                <a:cs typeface="Arial"/>
              </a:defRPr>
            </a:lvl1pPr>
          </a:lstStyle>
          <a:p>
            <a:pPr marL="72390">
              <a:lnSpc>
                <a:spcPts val="1145"/>
              </a:lnSpc>
            </a:pPr>
            <a:r>
              <a:rPr sz="1000" spc="5" dirty="0">
                <a:latin typeface="Courier New"/>
                <a:cs typeface="Courier New"/>
              </a:rPr>
              <a:t>Lecture </a:t>
            </a:r>
            <a:r>
              <a:rPr sz="1000" spc="10" dirty="0">
                <a:latin typeface="Courier New"/>
                <a:cs typeface="Courier New"/>
              </a:rPr>
              <a:t>4</a:t>
            </a:r>
            <a:r>
              <a:rPr sz="1000" spc="-415" dirty="0">
                <a:latin typeface="Courier New"/>
                <a:cs typeface="Courier New"/>
              </a:rPr>
              <a:t> </a:t>
            </a:r>
            <a:r>
              <a:rPr spc="-5" dirty="0"/>
              <a:t>– </a:t>
            </a:r>
            <a:r>
              <a:rPr spc="-20" dirty="0"/>
              <a:t>p.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/18</a:t>
            </a:r>
            <a:endParaRPr sz="1000">
              <a:latin typeface="Courier New"/>
              <a:cs typeface="Courier Ne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47475"/>
            <a:ext cx="321437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15" dirty="0">
                <a:solidFill>
                  <a:srgbClr val="0000FF"/>
                </a:solidFill>
                <a:latin typeface="Arial"/>
                <a:cs typeface="Arial"/>
              </a:rPr>
              <a:t>Lecture </a:t>
            </a:r>
            <a:r>
              <a:rPr b="1" spc="15" dirty="0" smtClean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b="1" spc="9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15" dirty="0"/>
              <a:t>Kinematics: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1369523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131" y="0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7713" y="930164"/>
            <a:ext cx="5333365" cy="11283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Forward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Inverse</a:t>
            </a:r>
            <a:r>
              <a:rPr sz="2400" spc="-30" dirty="0">
                <a:solidFill>
                  <a:srgbClr val="0F3F6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Kinematics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30835" indent="-306070">
              <a:lnSpc>
                <a:spcPct val="100000"/>
              </a:lnSpc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Kinematic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Chains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3562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013" y="1543903"/>
            <a:ext cx="7871459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3535" indent="-306070">
              <a:lnSpc>
                <a:spcPts val="2690"/>
              </a:lnSpc>
              <a:spcBef>
                <a:spcPts val="12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moves.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Hence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30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L="343535">
              <a:lnSpc>
                <a:spcPts val="2690"/>
              </a:lnSpc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fixed;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06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With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450" baseline="26936" dirty="0">
                <a:solidFill>
                  <a:srgbClr val="23568C"/>
                </a:solidFill>
                <a:latin typeface="Arial"/>
                <a:cs typeface="Arial"/>
              </a:rPr>
              <a:t>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joint,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associate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joint</a:t>
            </a:r>
            <a:r>
              <a:rPr sz="225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5423" y="3481373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634" y="3360299"/>
            <a:ext cx="6337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3220" algn="l"/>
              </a:tabLst>
            </a:pPr>
            <a:r>
              <a:rPr sz="2250" i="1" spc="100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380" y="2771198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585" dirty="0">
                <a:solidFill>
                  <a:srgbClr val="23568C"/>
                </a:solidFill>
                <a:latin typeface="Arial"/>
                <a:cs typeface="Arial"/>
              </a:rPr>
              <a:t>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380" y="3029856"/>
            <a:ext cx="2813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430" dirty="0">
                <a:solidFill>
                  <a:srgbClr val="23568C"/>
                </a:solidFill>
                <a:latin typeface="Arial"/>
                <a:cs typeface="Arial"/>
              </a:rPr>
              <a:t>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9380" y="3547064"/>
            <a:ext cx="2813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430" dirty="0">
                <a:solidFill>
                  <a:srgbClr val="23568C"/>
                </a:solidFill>
                <a:latin typeface="Arial"/>
                <a:cs typeface="Arial"/>
              </a:rPr>
              <a:t>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7445" y="3212198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956" y="3089926"/>
            <a:ext cx="3108960" cy="930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91185" algn="l"/>
              </a:tabLst>
            </a:pP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θ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revolute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95"/>
              </a:spcBef>
              <a:tabLst>
                <a:tab pos="591185" algn="l"/>
              </a:tabLst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d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i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prismatic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8372880" y="2735280"/>
              <a:ext cx="895680" cy="12301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3520" y="2725920"/>
                <a:ext cx="914400" cy="124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3562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013" y="1543903"/>
            <a:ext cx="7871459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3535" indent="-306070">
              <a:lnSpc>
                <a:spcPts val="2690"/>
              </a:lnSpc>
              <a:spcBef>
                <a:spcPts val="12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moves.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Hence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30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L="343535">
              <a:lnSpc>
                <a:spcPts val="2690"/>
              </a:lnSpc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fixed;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06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With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450" baseline="26936" dirty="0">
                <a:solidFill>
                  <a:srgbClr val="23568C"/>
                </a:solidFill>
                <a:latin typeface="Arial"/>
                <a:cs typeface="Arial"/>
              </a:rPr>
              <a:t>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joint,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associate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joint</a:t>
            </a:r>
            <a:r>
              <a:rPr sz="225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5423" y="3481373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634" y="3360299"/>
            <a:ext cx="6337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3220" algn="l"/>
              </a:tabLst>
            </a:pPr>
            <a:r>
              <a:rPr sz="2250" i="1" spc="100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380" y="2771198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585" dirty="0">
                <a:solidFill>
                  <a:srgbClr val="23568C"/>
                </a:solidFill>
                <a:latin typeface="Arial"/>
                <a:cs typeface="Arial"/>
              </a:rPr>
              <a:t>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380" y="3029856"/>
            <a:ext cx="2813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430" dirty="0">
                <a:solidFill>
                  <a:srgbClr val="23568C"/>
                </a:solidFill>
                <a:latin typeface="Arial"/>
                <a:cs typeface="Arial"/>
              </a:rPr>
              <a:t>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9380" y="3547064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440" dirty="0">
                <a:solidFill>
                  <a:srgbClr val="23568C"/>
                </a:solidFill>
                <a:latin typeface="Arial"/>
                <a:cs typeface="Arial"/>
              </a:rPr>
              <a:t>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7445" y="3212198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956" y="3089926"/>
            <a:ext cx="3108960" cy="930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91185" algn="l"/>
              </a:tabLst>
            </a:pP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θ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revolute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95"/>
              </a:spcBef>
              <a:tabLst>
                <a:tab pos="591185" algn="l"/>
              </a:tabLst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d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i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prismatic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0413" y="433780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0880" y="4364040"/>
            <a:ext cx="6993890" cy="712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690"/>
              </a:lnSpc>
              <a:spcBef>
                <a:spcPts val="120"/>
              </a:spcBef>
            </a:pP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link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attached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rigidly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coordinate</a:t>
            </a:r>
            <a:r>
              <a:rPr sz="2250" spc="4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frame,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ts val="2690"/>
              </a:lnSpc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1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4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spc="14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-118080" y="4536000"/>
              <a:ext cx="2607480" cy="31093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7440" y="4526640"/>
                <a:ext cx="2626200" cy="312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3562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013" y="1543903"/>
            <a:ext cx="7871459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3535" indent="-306070">
              <a:lnSpc>
                <a:spcPts val="2690"/>
              </a:lnSpc>
              <a:spcBef>
                <a:spcPts val="12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moves.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Hence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30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L="343535">
              <a:lnSpc>
                <a:spcPts val="2690"/>
              </a:lnSpc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fixed;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06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With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450" baseline="26936" dirty="0">
                <a:solidFill>
                  <a:srgbClr val="23568C"/>
                </a:solidFill>
                <a:latin typeface="Arial"/>
                <a:cs typeface="Arial"/>
              </a:rPr>
              <a:t>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joint,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associate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joint</a:t>
            </a:r>
            <a:r>
              <a:rPr sz="225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5423" y="3481373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634" y="3360299"/>
            <a:ext cx="6337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3220" algn="l"/>
              </a:tabLst>
            </a:pPr>
            <a:r>
              <a:rPr sz="2250" i="1" spc="100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380" y="2771198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585" dirty="0">
                <a:solidFill>
                  <a:srgbClr val="23568C"/>
                </a:solidFill>
                <a:latin typeface="Arial"/>
                <a:cs typeface="Arial"/>
              </a:rPr>
              <a:t>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380" y="3029856"/>
            <a:ext cx="2813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430" dirty="0">
                <a:solidFill>
                  <a:srgbClr val="23568C"/>
                </a:solidFill>
                <a:latin typeface="Arial"/>
                <a:cs typeface="Arial"/>
              </a:rPr>
              <a:t>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9380" y="3547064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440" dirty="0">
                <a:solidFill>
                  <a:srgbClr val="23568C"/>
                </a:solidFill>
                <a:latin typeface="Arial"/>
                <a:cs typeface="Arial"/>
              </a:rPr>
              <a:t>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7445" y="3212198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956" y="3089926"/>
            <a:ext cx="3108960" cy="930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91185" algn="l"/>
              </a:tabLst>
            </a:pP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θ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revolute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95"/>
              </a:spcBef>
              <a:tabLst>
                <a:tab pos="591185" algn="l"/>
              </a:tabLst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d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i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prismatic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0413" y="433780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0413" y="513984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0880" y="4364040"/>
            <a:ext cx="7618095" cy="1514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690"/>
              </a:lnSpc>
              <a:spcBef>
                <a:spcPts val="120"/>
              </a:spcBef>
            </a:pP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link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attached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rigidly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coordinate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frame,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ts val="2690"/>
              </a:lnSpc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1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4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spc="14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38100" marR="30480">
              <a:lnSpc>
                <a:spcPts val="2680"/>
              </a:lnSpc>
              <a:spcBef>
                <a:spcPts val="104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-17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its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experience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motion;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8500680" y="2213640"/>
              <a:ext cx="1230480" cy="13190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1320" y="2204280"/>
                <a:ext cx="1249200" cy="133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3562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5013" y="1543903"/>
            <a:ext cx="7871459" cy="1189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3535" indent="-306070">
              <a:lnSpc>
                <a:spcPts val="2690"/>
              </a:lnSpc>
              <a:spcBef>
                <a:spcPts val="12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moves.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Hence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30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L="343535">
              <a:lnSpc>
                <a:spcPts val="2690"/>
              </a:lnSpc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fixed;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06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With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450" baseline="26936" dirty="0">
                <a:solidFill>
                  <a:srgbClr val="23568C"/>
                </a:solidFill>
                <a:latin typeface="Arial"/>
                <a:cs typeface="Arial"/>
              </a:rPr>
              <a:t>th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joint,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associate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joint</a:t>
            </a:r>
            <a:r>
              <a:rPr sz="225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5423" y="3481373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634" y="3360299"/>
            <a:ext cx="6337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3220" algn="l"/>
              </a:tabLst>
            </a:pPr>
            <a:r>
              <a:rPr sz="2250" i="1" spc="100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380" y="2771198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585" dirty="0">
                <a:solidFill>
                  <a:srgbClr val="23568C"/>
                </a:solidFill>
                <a:latin typeface="Arial"/>
                <a:cs typeface="Arial"/>
              </a:rPr>
              <a:t>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380" y="3029856"/>
            <a:ext cx="2813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430" dirty="0">
                <a:solidFill>
                  <a:srgbClr val="23568C"/>
                </a:solidFill>
                <a:latin typeface="Arial"/>
                <a:cs typeface="Arial"/>
              </a:rPr>
              <a:t>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9380" y="3547064"/>
            <a:ext cx="2686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440" dirty="0">
                <a:solidFill>
                  <a:srgbClr val="23568C"/>
                </a:solidFill>
                <a:latin typeface="Arial"/>
                <a:cs typeface="Arial"/>
              </a:rPr>
              <a:t>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7445" y="3212198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7956" y="3089926"/>
            <a:ext cx="3108960" cy="930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91185" algn="l"/>
              </a:tabLst>
            </a:pP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θ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revolute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95"/>
              </a:spcBef>
              <a:tabLst>
                <a:tab pos="591185" algn="l"/>
              </a:tabLst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d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i	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prismatic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0413" y="433780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0413" y="513984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0413" y="5941788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0880" y="4364040"/>
            <a:ext cx="7618095" cy="2316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690"/>
              </a:lnSpc>
              <a:spcBef>
                <a:spcPts val="120"/>
              </a:spcBef>
            </a:pP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link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attached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rigidly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coordinate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frame,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ts val="2690"/>
              </a:lnSpc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1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4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spc="14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38100" marR="30480">
              <a:lnSpc>
                <a:spcPts val="2680"/>
              </a:lnSpc>
              <a:spcBef>
                <a:spcPts val="104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-17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its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experience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motion;</a:t>
            </a:r>
            <a:endParaRPr sz="2250">
              <a:latin typeface="Arial"/>
              <a:cs typeface="Arial"/>
            </a:endParaRPr>
          </a:p>
          <a:p>
            <a:pPr marL="38100" marR="152400">
              <a:lnSpc>
                <a:spcPts val="2680"/>
              </a:lnSpc>
              <a:spcBef>
                <a:spcPts val="95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i="1" spc="1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spc="284" baseline="-11784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250" i="1" spc="1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spc="284" baseline="-11784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250" i="1" spc="1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spc="284" baseline="-11784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250" i="1" spc="1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spc="284" baseline="-11784" dirty="0">
                <a:solidFill>
                  <a:srgbClr val="23568C"/>
                </a:solidFill>
                <a:latin typeface="Verdana"/>
                <a:cs typeface="Verdana"/>
              </a:rPr>
              <a:t>0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attached to the base is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referred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as  </a:t>
            </a:r>
            <a:r>
              <a:rPr sz="2250" spc="15" dirty="0">
                <a:solidFill>
                  <a:srgbClr val="FF0000"/>
                </a:solidFill>
                <a:latin typeface="Arial"/>
                <a:cs typeface="Arial"/>
              </a:rPr>
              <a:t>inertia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 frame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470785" cy="0"/>
          </a:xfrm>
          <a:custGeom>
            <a:avLst/>
            <a:gdLst/>
            <a:ahLst/>
            <a:cxnLst/>
            <a:rect l="l" t="t" r="r" b="b"/>
            <a:pathLst>
              <a:path w="2470785">
                <a:moveTo>
                  <a:pt x="0" y="0"/>
                </a:moveTo>
                <a:lnTo>
                  <a:pt x="2470216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404" y="1616684"/>
            <a:ext cx="9264416" cy="4339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6101" y="6134648"/>
            <a:ext cx="632460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Coordinate frames attached to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elbow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manipulator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5796" y="818281"/>
            <a:ext cx="8129270" cy="9480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Terminology:</a:t>
            </a:r>
            <a:endParaRPr sz="2250">
              <a:latin typeface="Arial"/>
              <a:cs typeface="Arial"/>
            </a:endParaRPr>
          </a:p>
          <a:p>
            <a:pPr marL="582930" indent="-306705">
              <a:lnSpc>
                <a:spcPct val="100000"/>
              </a:lnSpc>
              <a:spcBef>
                <a:spcPts val="9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82930" algn="l"/>
                <a:tab pos="5835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Suppose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the homogeneous transformation that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4182" y="1683074"/>
            <a:ext cx="176530" cy="8280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048" y="1741014"/>
            <a:ext cx="1377950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position  o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ientatio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0879" y="2597519"/>
            <a:ext cx="764413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 respect to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</a:t>
            </a:r>
            <a:r>
              <a:rPr sz="2250" spc="-13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320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5796" y="818281"/>
            <a:ext cx="8129270" cy="9480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Terminology:</a:t>
            </a:r>
            <a:endParaRPr sz="2250">
              <a:latin typeface="Arial"/>
              <a:cs typeface="Arial"/>
            </a:endParaRPr>
          </a:p>
          <a:p>
            <a:pPr marL="582930" indent="-306705">
              <a:lnSpc>
                <a:spcPct val="100000"/>
              </a:lnSpc>
              <a:spcBef>
                <a:spcPts val="9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82930" algn="l"/>
                <a:tab pos="5835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Suppose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the homogeneous transformation that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4182" y="1683074"/>
            <a:ext cx="176530" cy="8280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048" y="1741014"/>
            <a:ext cx="1377950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position  o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ientatio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304495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0879" y="2470131"/>
            <a:ext cx="7644130" cy="97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8200"/>
              </a:lnSpc>
              <a:spcBef>
                <a:spcPts val="9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 respect to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</a:t>
            </a:r>
            <a:r>
              <a:rPr sz="2250" spc="-1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320" dirty="0">
                <a:solidFill>
                  <a:srgbClr val="23568C"/>
                </a:solidFill>
                <a:latin typeface="Arial"/>
                <a:cs typeface="Arial"/>
              </a:rPr>
              <a:t>;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matrix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changing as robot configuration</a:t>
            </a:r>
            <a:r>
              <a:rPr sz="2250" spc="-27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changes;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5796" y="818281"/>
            <a:ext cx="8129270" cy="9480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Terminology:</a:t>
            </a:r>
            <a:endParaRPr sz="2250">
              <a:latin typeface="Arial"/>
              <a:cs typeface="Arial"/>
            </a:endParaRPr>
          </a:p>
          <a:p>
            <a:pPr marL="582930" indent="-306705">
              <a:lnSpc>
                <a:spcPct val="100000"/>
              </a:lnSpc>
              <a:spcBef>
                <a:spcPts val="9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82930" algn="l"/>
                <a:tab pos="5835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Suppose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the homogeneous transformation that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4182" y="1683074"/>
            <a:ext cx="176530" cy="8280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048" y="1741014"/>
            <a:ext cx="1377950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position  o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ientatio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2895568"/>
            <a:ext cx="176530" cy="95440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9485" rIns="0" bIns="0" rtlCol="0">
            <a:spAutoFit/>
          </a:bodyPr>
          <a:lstStyle/>
          <a:p>
            <a:pPr marL="343535" marR="30480">
              <a:lnSpc>
                <a:spcPct val="138200"/>
              </a:lnSpc>
              <a:spcBef>
                <a:spcPts val="95"/>
              </a:spcBef>
            </a:pPr>
            <a:r>
              <a:rPr spc="5" dirty="0"/>
              <a:t>of </a:t>
            </a:r>
            <a:r>
              <a:rPr dirty="0"/>
              <a:t>frame </a:t>
            </a:r>
            <a:r>
              <a:rPr i="1" spc="390" dirty="0"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latin typeface="Arial"/>
                <a:cs typeface="Arial"/>
              </a:rPr>
              <a:t>i</a:t>
            </a:r>
            <a:r>
              <a:rPr sz="2250" i="1" spc="390" dirty="0"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latin typeface="Arial"/>
                <a:cs typeface="Arial"/>
              </a:rPr>
              <a:t>i</a:t>
            </a:r>
            <a:r>
              <a:rPr sz="2250" i="1" spc="390" dirty="0"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latin typeface="Arial"/>
                <a:cs typeface="Arial"/>
              </a:rPr>
              <a:t>i</a:t>
            </a:r>
            <a:r>
              <a:rPr sz="2250" i="1" spc="390" dirty="0"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latin typeface="Arial"/>
                <a:cs typeface="Arial"/>
              </a:rPr>
              <a:t>i </a:t>
            </a:r>
            <a:r>
              <a:rPr sz="2250" spc="5" dirty="0"/>
              <a:t>with respect to </a:t>
            </a:r>
            <a:r>
              <a:rPr sz="2250" dirty="0"/>
              <a:t>frame</a:t>
            </a:r>
            <a:r>
              <a:rPr sz="2250" spc="-125" dirty="0"/>
              <a:t> </a:t>
            </a:r>
            <a:r>
              <a:rPr sz="2250" i="1" spc="320" dirty="0">
                <a:latin typeface="Times New Roman"/>
                <a:cs typeface="Times New Roman"/>
              </a:rPr>
              <a:t>o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</a:t>
            </a:r>
            <a:r>
              <a:rPr sz="2250" i="1" spc="320" dirty="0">
                <a:latin typeface="Times New Roman"/>
                <a:cs typeface="Times New Roman"/>
              </a:rPr>
              <a:t>x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</a:t>
            </a:r>
            <a:r>
              <a:rPr sz="2250" i="1" spc="320" dirty="0">
                <a:latin typeface="Times New Roman"/>
                <a:cs typeface="Times New Roman"/>
              </a:rPr>
              <a:t>y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</a:t>
            </a:r>
            <a:r>
              <a:rPr sz="2250" i="1" spc="320" dirty="0"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</a:t>
            </a:r>
            <a:r>
              <a:rPr sz="2250" spc="320" dirty="0"/>
              <a:t>;  </a:t>
            </a:r>
            <a:r>
              <a:rPr sz="2250" spc="10" dirty="0"/>
              <a:t>The matrix </a:t>
            </a:r>
            <a:r>
              <a:rPr sz="2250" i="1" spc="495" dirty="0"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latin typeface="Arial"/>
                <a:cs typeface="Arial"/>
              </a:rPr>
              <a:t>i </a:t>
            </a:r>
            <a:r>
              <a:rPr sz="2250" spc="5" dirty="0"/>
              <a:t>is changing as robot configuration</a:t>
            </a:r>
            <a:r>
              <a:rPr sz="2250" spc="-270" dirty="0"/>
              <a:t> </a:t>
            </a:r>
            <a:r>
              <a:rPr sz="2250" spc="5" dirty="0"/>
              <a:t>changes;</a:t>
            </a:r>
            <a:endParaRPr sz="2250">
              <a:latin typeface="Arial"/>
              <a:cs typeface="Arial"/>
            </a:endParaRPr>
          </a:p>
          <a:p>
            <a:pPr marL="343535" marR="175895">
              <a:lnSpc>
                <a:spcPct val="101499"/>
              </a:lnSpc>
              <a:spcBef>
                <a:spcPts val="915"/>
              </a:spcBef>
            </a:pPr>
            <a:r>
              <a:rPr spc="10" dirty="0"/>
              <a:t>Due </a:t>
            </a:r>
            <a:r>
              <a:rPr spc="5" dirty="0"/>
              <a:t>to the assumptions </a:t>
            </a:r>
            <a:r>
              <a:rPr i="1" spc="495" dirty="0"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latin typeface="Arial"/>
                <a:cs typeface="Arial"/>
              </a:rPr>
              <a:t>i </a:t>
            </a:r>
            <a:r>
              <a:rPr sz="2250" spc="180" dirty="0">
                <a:latin typeface="Verdana"/>
                <a:cs typeface="Verdana"/>
              </a:rPr>
              <a:t>= </a:t>
            </a:r>
            <a:r>
              <a:rPr sz="2250" i="1" spc="220" dirty="0">
                <a:latin typeface="Times New Roman"/>
                <a:cs typeface="Times New Roman"/>
              </a:rPr>
              <a:t>A</a:t>
            </a:r>
            <a:r>
              <a:rPr sz="2475" i="1" spc="330" baseline="-11784" dirty="0">
                <a:latin typeface="Arial"/>
                <a:cs typeface="Arial"/>
              </a:rPr>
              <a:t>i</a:t>
            </a:r>
            <a:r>
              <a:rPr sz="2250" spc="220" dirty="0">
                <a:latin typeface="Verdana"/>
                <a:cs typeface="Verdana"/>
              </a:rPr>
              <a:t>(</a:t>
            </a:r>
            <a:r>
              <a:rPr sz="2250" i="1" spc="220" dirty="0">
                <a:latin typeface="Times New Roman"/>
                <a:cs typeface="Times New Roman"/>
              </a:rPr>
              <a:t>q</a:t>
            </a:r>
            <a:r>
              <a:rPr sz="2475" i="1" spc="330" baseline="-11784" dirty="0">
                <a:latin typeface="Arial"/>
                <a:cs typeface="Arial"/>
              </a:rPr>
              <a:t>i</a:t>
            </a:r>
            <a:r>
              <a:rPr sz="2250" spc="220" dirty="0">
                <a:latin typeface="Verdana"/>
                <a:cs typeface="Verdana"/>
              </a:rPr>
              <a:t>)</a:t>
            </a:r>
            <a:r>
              <a:rPr sz="2250" spc="220" dirty="0"/>
              <a:t>,</a:t>
            </a:r>
            <a:r>
              <a:rPr sz="2250" spc="-250" dirty="0"/>
              <a:t> </a:t>
            </a:r>
            <a:r>
              <a:rPr sz="2250" spc="-5" dirty="0"/>
              <a:t>i.e. </a:t>
            </a:r>
            <a:r>
              <a:rPr sz="2250" spc="5" dirty="0"/>
              <a:t>it is the function  of </a:t>
            </a:r>
            <a:r>
              <a:rPr sz="2250" spc="10" dirty="0"/>
              <a:t>a </a:t>
            </a:r>
            <a:r>
              <a:rPr sz="2250" spc="5" dirty="0"/>
              <a:t>scalar</a:t>
            </a:r>
            <a:r>
              <a:rPr sz="2250" spc="-5" dirty="0"/>
              <a:t> variable;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5796" y="818281"/>
            <a:ext cx="8129270" cy="94805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Terminology:</a:t>
            </a:r>
            <a:endParaRPr sz="2250">
              <a:latin typeface="Arial"/>
              <a:cs typeface="Arial"/>
            </a:endParaRPr>
          </a:p>
          <a:p>
            <a:pPr marL="582930" indent="-306705">
              <a:lnSpc>
                <a:spcPct val="100000"/>
              </a:lnSpc>
              <a:spcBef>
                <a:spcPts val="9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82930" algn="l"/>
                <a:tab pos="5835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Suppose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the homogeneous transformation that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4182" y="1683074"/>
            <a:ext cx="176530" cy="8280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048" y="1741014"/>
            <a:ext cx="1377950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position  o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ientatio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2895568"/>
            <a:ext cx="176530" cy="95440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413" y="4318614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0879" y="2470131"/>
            <a:ext cx="7644130" cy="258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8200"/>
              </a:lnSpc>
              <a:spcBef>
                <a:spcPts val="9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 respect to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</a:t>
            </a:r>
            <a:r>
              <a:rPr sz="2250" spc="-1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320" dirty="0">
                <a:solidFill>
                  <a:srgbClr val="23568C"/>
                </a:solidFill>
                <a:latin typeface="Arial"/>
                <a:cs typeface="Arial"/>
              </a:rPr>
              <a:t>;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matrix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changing as robot configuration</a:t>
            </a:r>
            <a:r>
              <a:rPr sz="2250" spc="-27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changes;</a:t>
            </a:r>
            <a:endParaRPr sz="2250">
              <a:latin typeface="Arial"/>
              <a:cs typeface="Arial"/>
            </a:endParaRPr>
          </a:p>
          <a:p>
            <a:pPr marL="38100" marR="175895">
              <a:lnSpc>
                <a:spcPct val="101499"/>
              </a:lnSpc>
              <a:spcBef>
                <a:spcPts val="91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Due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the assumptions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 </a:t>
            </a:r>
            <a:r>
              <a:rPr sz="2250" i="1" spc="220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33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20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20" dirty="0">
                <a:solidFill>
                  <a:srgbClr val="23568C"/>
                </a:solidFill>
                <a:latin typeface="Times New Roman"/>
                <a:cs typeface="Times New Roman"/>
              </a:rPr>
              <a:t>q</a:t>
            </a:r>
            <a:r>
              <a:rPr sz="2475" i="1" spc="33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20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spc="220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250" spc="-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i.e.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it is the function  of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scalar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variable;</a:t>
            </a:r>
            <a:endParaRPr sz="2250">
              <a:latin typeface="Arial"/>
              <a:cs typeface="Arial"/>
            </a:endParaRPr>
          </a:p>
          <a:p>
            <a:pPr marL="38100" marR="294005">
              <a:lnSpc>
                <a:spcPts val="2680"/>
              </a:lnSpc>
              <a:spcBef>
                <a:spcPts val="103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Homogeneous transformation that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expresses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position  and orientation of </a:t>
            </a:r>
            <a:r>
              <a:rPr sz="2250" i="1" spc="48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719" baseline="-11784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2250" i="1" spc="48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719" baseline="-11784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2250" i="1" spc="48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719" baseline="-11784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2250" i="1" spc="48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719" baseline="-11784" dirty="0">
                <a:solidFill>
                  <a:srgbClr val="23568C"/>
                </a:solidFill>
                <a:latin typeface="Arial"/>
                <a:cs typeface="Arial"/>
              </a:rPr>
              <a:t>j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 respect to</a:t>
            </a:r>
            <a:r>
              <a:rPr sz="2250" spc="-1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2475" baseline="-117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0567" y="5621380"/>
            <a:ext cx="20891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85" dirty="0">
                <a:solidFill>
                  <a:srgbClr val="23568C"/>
                </a:solidFill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9395" y="5580152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3447" y="5787604"/>
            <a:ext cx="1352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9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618" y="5621381"/>
            <a:ext cx="28257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3461" y="5130005"/>
            <a:ext cx="25717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1195" dirty="0">
                <a:solidFill>
                  <a:srgbClr val="23568C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5335" y="5470504"/>
            <a:ext cx="315277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0"/>
              </a:spcBef>
            </a:pPr>
            <a:r>
              <a:rPr sz="3375" i="1" spc="434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2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290" dirty="0">
                <a:solidFill>
                  <a:srgbClr val="23568C"/>
                </a:solidFill>
                <a:latin typeface="Verdana"/>
                <a:cs typeface="Verdana"/>
              </a:rPr>
              <a:t>+1</a:t>
            </a:r>
            <a:r>
              <a:rPr sz="3375" i="1" spc="434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2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290" dirty="0">
                <a:solidFill>
                  <a:srgbClr val="23568C"/>
                </a:solidFill>
                <a:latin typeface="Verdana"/>
                <a:cs typeface="Verdana"/>
              </a:rPr>
              <a:t>+2</a:t>
            </a:r>
            <a:r>
              <a:rPr sz="1650" spc="-6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3375" spc="-1057" baseline="8641" dirty="0">
                <a:solidFill>
                  <a:srgbClr val="23568C"/>
                </a:solidFill>
                <a:latin typeface="Lucida Sans Unicode"/>
                <a:cs typeface="Lucida Sans Unicode"/>
              </a:rPr>
              <a:t>· · · </a:t>
            </a:r>
            <a:r>
              <a:rPr sz="3375" i="1" spc="682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455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1650" spc="455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455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3375" i="1" spc="682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455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3375" i="1" spc="682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,</a:t>
            </a:r>
            <a:endParaRPr sz="3375" baseline="864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137" y="5835693"/>
            <a:ext cx="28638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58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155" dirty="0">
                <a:solidFill>
                  <a:srgbClr val="23568C"/>
                </a:solidFill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6547" y="5363295"/>
            <a:ext cx="942340" cy="843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i="1" spc="500" dirty="0">
                <a:solidFill>
                  <a:srgbClr val="23568C"/>
                </a:solidFill>
                <a:latin typeface="Times New Roman"/>
                <a:cs typeface="Times New Roman"/>
              </a:rPr>
              <a:t>&lt;</a:t>
            </a:r>
            <a:r>
              <a:rPr sz="2250" i="1" spc="-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i="1" spc="440" dirty="0">
                <a:solidFill>
                  <a:srgbClr val="23568C"/>
                </a:solidFill>
                <a:latin typeface="Times New Roman"/>
                <a:cs typeface="Times New Roman"/>
              </a:rPr>
              <a:t>j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30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440" dirty="0">
                <a:solidFill>
                  <a:srgbClr val="23568C"/>
                </a:solidFill>
                <a:latin typeface="Times New Roman"/>
                <a:cs typeface="Times New Roman"/>
              </a:rPr>
              <a:t>j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3522" y="5620069"/>
            <a:ext cx="3392170" cy="445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005"/>
              </a:lnSpc>
              <a:spcBef>
                <a:spcPts val="120"/>
              </a:spcBef>
              <a:tabLst>
                <a:tab pos="473075" algn="l"/>
              </a:tabLst>
            </a:pPr>
            <a:r>
              <a:rPr sz="2250" i="1" spc="155" dirty="0">
                <a:solidFill>
                  <a:srgbClr val="23568C"/>
                </a:solidFill>
                <a:latin typeface="Times New Roman"/>
                <a:cs typeface="Times New Roman"/>
              </a:rPr>
              <a:t>,	</a:t>
            </a:r>
            <a:r>
              <a:rPr sz="2250" i="1" spc="475" dirty="0">
                <a:solidFill>
                  <a:srgbClr val="23568C"/>
                </a:solidFill>
                <a:latin typeface="Times New Roman"/>
                <a:cs typeface="Times New Roman"/>
              </a:rPr>
              <a:t>T</a:t>
            </a:r>
            <a:r>
              <a:rPr sz="2475" i="1" spc="712" baseline="31986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i="1" spc="434" baseline="31986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8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28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85" dirty="0">
                <a:solidFill>
                  <a:srgbClr val="23568C"/>
                </a:solidFill>
                <a:latin typeface="Times New Roman"/>
                <a:cs typeface="Times New Roman"/>
              </a:rPr>
              <a:t>T</a:t>
            </a:r>
            <a:r>
              <a:rPr sz="2475" i="1" spc="427" baseline="3872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2250" spc="28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475" spc="427" baseline="31986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27" baseline="31986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285" dirty="0">
                <a:solidFill>
                  <a:srgbClr val="23568C"/>
                </a:solidFill>
                <a:latin typeface="Times New Roman"/>
                <a:cs typeface="Times New Roman"/>
              </a:rPr>
              <a:t>,</a:t>
            </a:r>
            <a:r>
              <a:rPr sz="2250" i="1" spc="340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if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150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i="1" spc="500" dirty="0">
                <a:solidFill>
                  <a:srgbClr val="23568C"/>
                </a:solidFill>
                <a:latin typeface="Times New Roman"/>
                <a:cs typeface="Times New Roman"/>
              </a:rPr>
              <a:t>&gt;</a:t>
            </a:r>
            <a:r>
              <a:rPr sz="2250" i="1" spc="150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i="1" spc="440" dirty="0">
                <a:solidFill>
                  <a:srgbClr val="23568C"/>
                </a:solidFill>
                <a:latin typeface="Times New Roman"/>
                <a:cs typeface="Times New Roman"/>
              </a:rPr>
              <a:t>j</a:t>
            </a:r>
            <a:endParaRPr sz="2250">
              <a:latin typeface="Times New Roman"/>
              <a:cs typeface="Times New Roman"/>
            </a:endParaRPr>
          </a:p>
          <a:p>
            <a:pPr marL="655955">
              <a:lnSpc>
                <a:spcPts val="1285"/>
              </a:lnSpc>
              <a:tabLst>
                <a:tab pos="1557655" algn="l"/>
              </a:tabLst>
            </a:pPr>
            <a:r>
              <a:rPr sz="1650" i="1" spc="490" dirty="0">
                <a:solidFill>
                  <a:srgbClr val="23568C"/>
                </a:solidFill>
                <a:latin typeface="Arial"/>
                <a:cs typeface="Arial"/>
              </a:rPr>
              <a:t>j	</a:t>
            </a: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6291" y="6538929"/>
            <a:ext cx="410019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called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transformation</a:t>
            </a:r>
            <a:r>
              <a:rPr sz="225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FF0000"/>
                </a:solidFill>
                <a:latin typeface="Arial"/>
                <a:cs typeface="Arial"/>
              </a:rPr>
              <a:t>matrix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6493680" y="0"/>
              <a:ext cx="3709800" cy="1377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320" y="-9360"/>
                <a:ext cx="3728520" cy="139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8091805" cy="7124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225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If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position and orientation of the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end-effector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 respect to  the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inertia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859" y="1804113"/>
            <a:ext cx="5105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i="1" spc="75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spc="112" baseline="31986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475" spc="-412" baseline="31986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155" dirty="0">
                <a:solidFill>
                  <a:srgbClr val="23568C"/>
                </a:solidFill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266" y="1685473"/>
            <a:ext cx="4572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i="1" spc="427" baseline="-23456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1650" spc="285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7281" y="1970337"/>
            <a:ext cx="134747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</a:tabLst>
            </a:pPr>
            <a:r>
              <a:rPr sz="1650" i="1" spc="440" dirty="0">
                <a:solidFill>
                  <a:srgbClr val="23568C"/>
                </a:solidFill>
                <a:latin typeface="Arial"/>
                <a:cs typeface="Arial"/>
              </a:rPr>
              <a:t>n	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497" y="2329728"/>
            <a:ext cx="7830820" cy="7124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22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position and orientation of the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end-effector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inertia 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given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homogeneous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transformation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4648" y="3506076"/>
            <a:ext cx="1987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4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2705" y="3460357"/>
            <a:ext cx="152654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  <a:tab pos="958215" algn="l"/>
                <a:tab pos="1384300" algn="l"/>
              </a:tabLst>
            </a:pP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	1	2	2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368" y="3339852"/>
            <a:ext cx="630364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40155" algn="l"/>
                <a:tab pos="1666239" algn="l"/>
                <a:tab pos="2186305" algn="l"/>
                <a:tab pos="2612390" algn="l"/>
              </a:tabLst>
            </a:pPr>
            <a:r>
              <a:rPr sz="2250" i="1" spc="185" dirty="0">
                <a:solidFill>
                  <a:srgbClr val="23568C"/>
                </a:solidFill>
                <a:latin typeface="Times New Roman"/>
                <a:cs typeface="Times New Roman"/>
              </a:rPr>
              <a:t>T </a:t>
            </a:r>
            <a:r>
              <a:rPr sz="2475" spc="-60" baseline="31986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475" spc="-217" baseline="31986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6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	</a:t>
            </a:r>
            <a:r>
              <a:rPr sz="2250" spc="4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290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A	</a:t>
            </a:r>
            <a:r>
              <a:rPr sz="2250" spc="4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-15" dirty="0">
                <a:solidFill>
                  <a:srgbClr val="23568C"/>
                </a:solidFill>
                <a:latin typeface="Verdana"/>
                <a:cs typeface="Verdana"/>
              </a:rPr>
              <a:t>)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 · · 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475" spc="397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397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q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475" spc="397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397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q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spc="-42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0846" y="2848477"/>
            <a:ext cx="1930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4339" y="3041184"/>
            <a:ext cx="1085850" cy="474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1760"/>
              </a:lnSpc>
              <a:spcBef>
                <a:spcPts val="110"/>
              </a:spcBef>
              <a:tabLst>
                <a:tab pos="893444" algn="l"/>
              </a:tabLst>
            </a:pPr>
            <a:r>
              <a:rPr sz="3375" i="1" spc="427" baseline="-19753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1650" spc="285" dirty="0">
                <a:solidFill>
                  <a:srgbClr val="23568C"/>
                </a:solidFill>
                <a:latin typeface="Verdana"/>
                <a:cs typeface="Verdana"/>
              </a:rPr>
              <a:t>0	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1650">
              <a:latin typeface="Verdana"/>
              <a:cs typeface="Verdana"/>
            </a:endParaRPr>
          </a:p>
          <a:p>
            <a:pPr marL="288290">
              <a:lnSpc>
                <a:spcPts val="1760"/>
              </a:lnSpc>
              <a:tabLst>
                <a:tab pos="725170" algn="l"/>
              </a:tabLst>
            </a:pPr>
            <a:r>
              <a:rPr sz="2475" i="1" spc="660" baseline="-23569" dirty="0">
                <a:solidFill>
                  <a:srgbClr val="23568C"/>
                </a:solidFill>
                <a:latin typeface="Arial"/>
                <a:cs typeface="Arial"/>
              </a:rPr>
              <a:t>n	</a:t>
            </a:r>
            <a:r>
              <a:rPr sz="2250" i="1" spc="195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5163" y="3311653"/>
            <a:ext cx="1987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4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587" y="3554166"/>
            <a:ext cx="8369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8495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0574" y="2848477"/>
            <a:ext cx="1930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8500" y="4250769"/>
            <a:ext cx="53911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</a:t>
            </a:r>
            <a:endParaRPr sz="2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7854" y="4416821"/>
            <a:ext cx="51180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" algn="l"/>
              </a:tabLst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	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7997" y="4295743"/>
            <a:ext cx="124396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 </a:t>
            </a:r>
            <a:r>
              <a:rPr sz="2250" spc="4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q </a:t>
            </a:r>
            <a:r>
              <a:rPr sz="2250" spc="-1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spc="-29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6883" y="4101319"/>
            <a:ext cx="27622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595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7771" y="4101319"/>
            <a:ext cx="3429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23569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2475" baseline="-2356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7539" y="4043288"/>
            <a:ext cx="1308100" cy="8375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635">
              <a:lnSpc>
                <a:spcPts val="1770"/>
              </a:lnSpc>
              <a:spcBef>
                <a:spcPts val="335"/>
              </a:spcBef>
              <a:tabLst>
                <a:tab pos="875665" algn="l"/>
              </a:tabLst>
            </a:pPr>
            <a:r>
              <a:rPr sz="1650" i="1" spc="34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1650" dirty="0">
                <a:solidFill>
                  <a:srgbClr val="23568C"/>
                </a:solidFill>
                <a:latin typeface="Verdana"/>
                <a:cs typeface="Verdana"/>
              </a:rPr>
              <a:t>	</a:t>
            </a:r>
            <a:r>
              <a:rPr sz="1650" i="1" spc="34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30" dirty="0">
                <a:solidFill>
                  <a:srgbClr val="23568C"/>
                </a:solidFill>
                <a:latin typeface="Verdana"/>
                <a:cs typeface="Verdana"/>
              </a:rPr>
              <a:t>1  </a:t>
            </a: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  <a:p>
            <a:pPr marL="20955">
              <a:lnSpc>
                <a:spcPts val="2610"/>
              </a:lnSpc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0565" y="451005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7986" y="3804367"/>
            <a:ext cx="21697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88820" algn="l"/>
              </a:tabLst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	Σ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47475"/>
            <a:ext cx="321437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15" dirty="0">
                <a:solidFill>
                  <a:srgbClr val="0000FF"/>
                </a:solidFill>
                <a:latin typeface="Arial"/>
                <a:cs typeface="Arial"/>
              </a:rPr>
              <a:t>Lecture 4:</a:t>
            </a:r>
            <a:r>
              <a:rPr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15" dirty="0"/>
              <a:t>Kinematics: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1369523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131" y="0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7713" y="930164"/>
            <a:ext cx="5333365" cy="17678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Forward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Inverse</a:t>
            </a:r>
            <a:r>
              <a:rPr sz="2400" spc="-30" dirty="0">
                <a:solidFill>
                  <a:srgbClr val="0F3F6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Kinematics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30835" indent="-306070">
              <a:lnSpc>
                <a:spcPct val="100000"/>
              </a:lnSpc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Kinematic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Chains</a:t>
            </a:r>
            <a:endParaRPr sz="2250">
              <a:latin typeface="Arial"/>
              <a:cs typeface="Arial"/>
            </a:endParaRPr>
          </a:p>
          <a:p>
            <a:pPr marL="330835" indent="-306070">
              <a:lnSpc>
                <a:spcPct val="100000"/>
              </a:lnSpc>
              <a:spcBef>
                <a:spcPts val="23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Denavit-Hartenberg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Convention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8091805" cy="7124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225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If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position and orientation of the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end-effector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 respect to  the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inertia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3859" y="1804113"/>
            <a:ext cx="5105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i="1" spc="75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spc="112" baseline="31986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475" spc="-412" baseline="31986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155" dirty="0">
                <a:solidFill>
                  <a:srgbClr val="23568C"/>
                </a:solidFill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266" y="1685473"/>
            <a:ext cx="4572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i="1" spc="427" baseline="-23456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1650" spc="285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7281" y="1970337"/>
            <a:ext cx="134747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1415" algn="l"/>
              </a:tabLst>
            </a:pPr>
            <a:r>
              <a:rPr sz="1650" i="1" spc="440" dirty="0">
                <a:solidFill>
                  <a:srgbClr val="23568C"/>
                </a:solidFill>
                <a:latin typeface="Arial"/>
                <a:cs typeface="Arial"/>
              </a:rPr>
              <a:t>n	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497" y="2329728"/>
            <a:ext cx="7830820" cy="7124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22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position and orientation of the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end-effector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inertia 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given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homogeneous</a:t>
            </a:r>
            <a:r>
              <a:rPr sz="2250" spc="3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transformation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4648" y="3506076"/>
            <a:ext cx="1987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4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2705" y="3460357"/>
            <a:ext cx="152654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  <a:tab pos="958215" algn="l"/>
                <a:tab pos="1384300" algn="l"/>
              </a:tabLst>
            </a:pP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	1	2	2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6368" y="3339852"/>
            <a:ext cx="630364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40155" algn="l"/>
                <a:tab pos="1666239" algn="l"/>
                <a:tab pos="2186305" algn="l"/>
                <a:tab pos="2612390" algn="l"/>
              </a:tabLst>
            </a:pPr>
            <a:r>
              <a:rPr sz="2250" i="1" spc="185" dirty="0">
                <a:solidFill>
                  <a:srgbClr val="23568C"/>
                </a:solidFill>
                <a:latin typeface="Times New Roman"/>
                <a:cs typeface="Times New Roman"/>
              </a:rPr>
              <a:t>T </a:t>
            </a:r>
            <a:r>
              <a:rPr sz="2475" spc="-60" baseline="31986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r>
              <a:rPr sz="2475" spc="-217" baseline="31986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6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	</a:t>
            </a:r>
            <a:r>
              <a:rPr sz="2250" spc="4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290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A	</a:t>
            </a:r>
            <a:r>
              <a:rPr sz="2250" spc="4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q	</a:t>
            </a:r>
            <a:r>
              <a:rPr sz="2250" spc="-15" dirty="0">
                <a:solidFill>
                  <a:srgbClr val="23568C"/>
                </a:solidFill>
                <a:latin typeface="Verdana"/>
                <a:cs typeface="Verdana"/>
              </a:rPr>
              <a:t>)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 · · 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475" spc="397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397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q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475" spc="397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397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65" dirty="0">
                <a:solidFill>
                  <a:srgbClr val="23568C"/>
                </a:solidFill>
                <a:latin typeface="Times New Roman"/>
                <a:cs typeface="Times New Roman"/>
              </a:rPr>
              <a:t>q</a:t>
            </a:r>
            <a:r>
              <a:rPr sz="2475" i="1" spc="397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250" spc="26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spc="-42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0846" y="2848477"/>
            <a:ext cx="1930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04339" y="3041184"/>
            <a:ext cx="1085850" cy="474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1760"/>
              </a:lnSpc>
              <a:spcBef>
                <a:spcPts val="110"/>
              </a:spcBef>
              <a:tabLst>
                <a:tab pos="893444" algn="l"/>
              </a:tabLst>
            </a:pPr>
            <a:r>
              <a:rPr sz="3375" i="1" spc="427" baseline="-19753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1650" spc="285" dirty="0">
                <a:solidFill>
                  <a:srgbClr val="23568C"/>
                </a:solidFill>
                <a:latin typeface="Verdana"/>
                <a:cs typeface="Verdana"/>
              </a:rPr>
              <a:t>0	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1650">
              <a:latin typeface="Verdana"/>
              <a:cs typeface="Verdana"/>
            </a:endParaRPr>
          </a:p>
          <a:p>
            <a:pPr marL="288290">
              <a:lnSpc>
                <a:spcPts val="1760"/>
              </a:lnSpc>
              <a:tabLst>
                <a:tab pos="725170" algn="l"/>
              </a:tabLst>
            </a:pPr>
            <a:r>
              <a:rPr sz="2475" i="1" spc="660" baseline="-23569" dirty="0">
                <a:solidFill>
                  <a:srgbClr val="23568C"/>
                </a:solidFill>
                <a:latin typeface="Arial"/>
                <a:cs typeface="Arial"/>
              </a:rPr>
              <a:t>n	</a:t>
            </a:r>
            <a:r>
              <a:rPr sz="2250" i="1" spc="195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5163" y="3311653"/>
            <a:ext cx="1987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40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587" y="3554166"/>
            <a:ext cx="8369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8495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90574" y="2848477"/>
            <a:ext cx="1930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8500" y="4250769"/>
            <a:ext cx="53911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</a:t>
            </a:r>
            <a:endParaRPr sz="2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7854" y="4416821"/>
            <a:ext cx="511809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" algn="l"/>
              </a:tabLst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	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57997" y="4295743"/>
            <a:ext cx="124396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 </a:t>
            </a:r>
            <a:r>
              <a:rPr sz="2250" spc="4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q </a:t>
            </a:r>
            <a:r>
              <a:rPr sz="2250" spc="-15" dirty="0">
                <a:solidFill>
                  <a:srgbClr val="23568C"/>
                </a:solidFill>
                <a:latin typeface="Verdana"/>
                <a:cs typeface="Verdana"/>
              </a:rPr>
              <a:t>)</a:t>
            </a:r>
            <a:r>
              <a:rPr sz="2250" spc="-29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6883" y="4101319"/>
            <a:ext cx="27622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595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7771" y="4101319"/>
            <a:ext cx="3429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23569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2475" baseline="-2356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7539" y="4043288"/>
            <a:ext cx="1308100" cy="8375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635">
              <a:lnSpc>
                <a:spcPts val="1770"/>
              </a:lnSpc>
              <a:spcBef>
                <a:spcPts val="335"/>
              </a:spcBef>
              <a:tabLst>
                <a:tab pos="875665" algn="l"/>
              </a:tabLst>
            </a:pPr>
            <a:r>
              <a:rPr sz="1650" i="1" spc="34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1650" dirty="0">
                <a:solidFill>
                  <a:srgbClr val="23568C"/>
                </a:solidFill>
                <a:latin typeface="Verdana"/>
                <a:cs typeface="Verdana"/>
              </a:rPr>
              <a:t>	</a:t>
            </a:r>
            <a:r>
              <a:rPr sz="1650" i="1" spc="34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30" dirty="0">
                <a:solidFill>
                  <a:srgbClr val="23568C"/>
                </a:solidFill>
                <a:latin typeface="Verdana"/>
                <a:cs typeface="Verdana"/>
              </a:rPr>
              <a:t>1  </a:t>
            </a: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  <a:p>
            <a:pPr marL="20955">
              <a:lnSpc>
                <a:spcPts val="2610"/>
              </a:lnSpc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0565" y="451005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7986" y="3804367"/>
            <a:ext cx="21697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88820" algn="l"/>
              </a:tabLst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	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1196" y="5111381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20784" y="5416356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5609" y="5457590"/>
            <a:ext cx="10922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48665" algn="l"/>
              </a:tabLst>
            </a:pPr>
            <a:r>
              <a:rPr sz="2250" spc="484" dirty="0">
                <a:solidFill>
                  <a:srgbClr val="23568C"/>
                </a:solidFill>
                <a:latin typeface="Lucida Sans Unicode"/>
                <a:cs typeface="Lucida Sans Unicode"/>
              </a:rPr>
              <a:t>⇒	</a:t>
            </a:r>
            <a:r>
              <a:rPr sz="2250" i="1" spc="335" dirty="0">
                <a:solidFill>
                  <a:srgbClr val="23568C"/>
                </a:solidFill>
                <a:latin typeface="Times New Roman"/>
                <a:cs typeface="Times New Roman"/>
              </a:rPr>
              <a:t>T</a:t>
            </a:r>
            <a:r>
              <a:rPr sz="2475" i="1" spc="502" baseline="-23569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2475" baseline="-2356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0607" y="5501137"/>
            <a:ext cx="17760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spc="270" baseline="8641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3375" spc="-187" baseline="8641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3375" i="1" spc="434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2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290" dirty="0">
                <a:solidFill>
                  <a:srgbClr val="23568C"/>
                </a:solidFill>
                <a:latin typeface="Verdana"/>
                <a:cs typeface="Verdana"/>
              </a:rPr>
              <a:t>+1</a:t>
            </a:r>
            <a:r>
              <a:rPr sz="3375" i="1" spc="434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2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290" dirty="0">
                <a:solidFill>
                  <a:srgbClr val="23568C"/>
                </a:solidFill>
                <a:latin typeface="Verdana"/>
                <a:cs typeface="Verdana"/>
              </a:rPr>
              <a:t>+2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3540" y="5457590"/>
            <a:ext cx="71628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 · ·</a:t>
            </a:r>
            <a:r>
              <a:rPr sz="2250" spc="-700" dirty="0">
                <a:solidFill>
                  <a:srgbClr val="23568C"/>
                </a:solidFill>
                <a:latin typeface="Lucida Sans Unicode"/>
                <a:cs typeface="Lucida Sans Unicode"/>
              </a:rPr>
              <a:t> </a:t>
            </a: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48627" y="5501137"/>
            <a:ext cx="126238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i="1" spc="459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1650" spc="459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459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3375" i="1" spc="690" baseline="8641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1650" i="1" spc="459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1650" i="1" spc="3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3375" spc="270" baseline="8641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endParaRPr sz="3375" baseline="8641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51557" y="4966215"/>
            <a:ext cx="1930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25055" y="5155265"/>
            <a:ext cx="1010285" cy="474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1760"/>
              </a:lnSpc>
              <a:spcBef>
                <a:spcPts val="110"/>
              </a:spcBef>
              <a:tabLst>
                <a:tab pos="848360" algn="l"/>
              </a:tabLst>
            </a:pPr>
            <a:r>
              <a:rPr sz="3375" i="1" spc="757" baseline="-19753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1650" i="1" spc="505" dirty="0">
                <a:solidFill>
                  <a:srgbClr val="23568C"/>
                </a:solidFill>
                <a:latin typeface="Arial"/>
                <a:cs typeface="Arial"/>
              </a:rPr>
              <a:t>i	</a:t>
            </a: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  <a:p>
            <a:pPr marL="288290">
              <a:lnSpc>
                <a:spcPts val="1760"/>
              </a:lnSpc>
              <a:tabLst>
                <a:tab pos="680085" algn="l"/>
              </a:tabLst>
            </a:pPr>
            <a:r>
              <a:rPr sz="2475" i="1" spc="735" baseline="-23569" dirty="0">
                <a:solidFill>
                  <a:srgbClr val="23568C"/>
                </a:solidFill>
                <a:latin typeface="Arial"/>
                <a:cs typeface="Arial"/>
              </a:rPr>
              <a:t>j	</a:t>
            </a:r>
            <a:r>
              <a:rPr sz="2250" i="1" spc="195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57779" y="5425848"/>
            <a:ext cx="8382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75"/>
              </a:lnSpc>
              <a:spcBef>
                <a:spcPts val="100"/>
              </a:spcBef>
            </a:pPr>
            <a:r>
              <a:rPr sz="1650" i="1" spc="49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2695"/>
              </a:lnSpc>
              <a:tabLst>
                <a:tab pos="61341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21327" y="4966215"/>
            <a:ext cx="19304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5" dirty="0">
                <a:solidFill>
                  <a:srgbClr val="23568C"/>
                </a:solidFill>
                <a:latin typeface="Arial"/>
                <a:cs typeface="Arial"/>
              </a:rPr>
              <a:t>Σ</a:t>
            </a:r>
            <a:endParaRPr sz="2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8492" y="6246892"/>
            <a:ext cx="53911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</a:t>
            </a:r>
            <a:endParaRPr sz="2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36414" y="6257804"/>
            <a:ext cx="42672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i="1" spc="757" baseline="-23456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1650" i="1" spc="5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12475" y="6542787"/>
            <a:ext cx="1352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9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8130" y="6376444"/>
            <a:ext cx="7753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14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505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2475" i="1" spc="757" baseline="31986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2475" baseline="3198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3034" y="6542786"/>
            <a:ext cx="4445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34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650" spc="90" dirty="0">
                <a:solidFill>
                  <a:srgbClr val="23568C"/>
                </a:solidFill>
                <a:latin typeface="Verdana"/>
                <a:cs typeface="Verdana"/>
              </a:rPr>
              <a:t>+1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11352" y="6543470"/>
            <a:ext cx="1352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9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1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4665" y="6376444"/>
            <a:ext cx="13188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 · · </a:t>
            </a:r>
            <a:r>
              <a:rPr sz="2250" i="1" spc="395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2475" i="1" spc="592" baseline="3872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2475" spc="592" baseline="3872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592" baseline="3872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i="1" spc="395" dirty="0">
                <a:solidFill>
                  <a:srgbClr val="23568C"/>
                </a:solidFill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80451" y="6257802"/>
            <a:ext cx="3429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i="1" spc="450" baseline="-23456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1650" i="1" spc="30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73999" y="6542785"/>
            <a:ext cx="13525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9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1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11920" y="6542785"/>
            <a:ext cx="470534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54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56954" y="6376442"/>
            <a:ext cx="18307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098550" algn="l"/>
              </a:tabLst>
            </a:pP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31986" dirty="0">
                <a:solidFill>
                  <a:srgbClr val="23568C"/>
                </a:solidFill>
                <a:latin typeface="Arial"/>
                <a:cs typeface="Arial"/>
              </a:rPr>
              <a:t>i	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27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i="1" spc="505" dirty="0">
                <a:solidFill>
                  <a:srgbClr val="23568C"/>
                </a:solidFill>
                <a:latin typeface="Times New Roman"/>
                <a:cs typeface="Times New Roman"/>
              </a:rPr>
              <a:t>R</a:t>
            </a:r>
            <a:r>
              <a:rPr sz="2475" i="1" spc="757" baseline="31986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2475" baseline="3198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6889" y="6233452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i="1" spc="509" baseline="-28395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1650" i="1" spc="34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endParaRPr sz="1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24404" y="6543468"/>
            <a:ext cx="109664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8175" algn="l"/>
              </a:tabLst>
            </a:pPr>
            <a:r>
              <a:rPr sz="1650" i="1" spc="54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1650" dirty="0">
                <a:solidFill>
                  <a:srgbClr val="23568C"/>
                </a:solidFill>
                <a:latin typeface="Verdana"/>
                <a:cs typeface="Verdana"/>
              </a:rPr>
              <a:t>	</a:t>
            </a:r>
            <a:r>
              <a:rPr sz="1650" i="1" spc="540" dirty="0">
                <a:solidFill>
                  <a:srgbClr val="23568C"/>
                </a:solidFill>
                <a:latin typeface="Arial"/>
                <a:cs typeface="Arial"/>
              </a:rPr>
              <a:t>j</a:t>
            </a:r>
            <a:r>
              <a:rPr sz="1650" spc="610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1650" spc="-4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47475"/>
            <a:ext cx="321437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15" dirty="0">
                <a:solidFill>
                  <a:srgbClr val="0000FF"/>
                </a:solidFill>
                <a:latin typeface="Arial"/>
                <a:cs typeface="Arial"/>
              </a:rPr>
              <a:t>Lecture 4:</a:t>
            </a:r>
            <a:r>
              <a:rPr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15" dirty="0"/>
              <a:t>Kinematics: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1369523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131" y="0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4609" y="930164"/>
            <a:ext cx="5376545" cy="2406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93535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Forward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Inverse</a:t>
            </a:r>
            <a:r>
              <a:rPr sz="2400" spc="-30" dirty="0">
                <a:solidFill>
                  <a:srgbClr val="0F3F6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Kinematics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30835" indent="-306070">
              <a:lnSpc>
                <a:spcPct val="100000"/>
              </a:lnSpc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Kinematic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Chains</a:t>
            </a:r>
            <a:endParaRPr sz="2250">
              <a:latin typeface="Arial"/>
              <a:cs typeface="Arial"/>
            </a:endParaRPr>
          </a:p>
          <a:p>
            <a:pPr marL="330835" indent="-306070">
              <a:lnSpc>
                <a:spcPct val="100000"/>
              </a:lnSpc>
              <a:spcBef>
                <a:spcPts val="23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10" dirty="0">
                <a:solidFill>
                  <a:srgbClr val="FF0000"/>
                </a:solidFill>
                <a:latin typeface="Arial"/>
                <a:cs typeface="Arial"/>
              </a:rPr>
              <a:t>The Denavit-Hartenberg</a:t>
            </a:r>
            <a:r>
              <a:rPr sz="22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FF0000"/>
                </a:solidFill>
                <a:latin typeface="Arial"/>
                <a:cs typeface="Arial"/>
              </a:rPr>
              <a:t>Convention</a:t>
            </a:r>
            <a:endParaRPr sz="2250">
              <a:latin typeface="Arial"/>
              <a:cs typeface="Arial"/>
            </a:endParaRPr>
          </a:p>
          <a:p>
            <a:pPr marL="330835" indent="-306070">
              <a:lnSpc>
                <a:spcPct val="100000"/>
              </a:lnSpc>
              <a:spcBef>
                <a:spcPts val="233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Inverse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Kinematics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19900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5" dirty="0"/>
              <a:t>DH</a:t>
            </a:r>
            <a:r>
              <a:rPr spc="-60" dirty="0"/>
              <a:t> </a:t>
            </a:r>
            <a:r>
              <a:rPr spc="5" dirty="0"/>
              <a:t>Convention: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60">
                <a:moveTo>
                  <a:pt x="0" y="0"/>
                </a:moveTo>
                <a:lnTo>
                  <a:pt x="2232548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396" y="1089116"/>
            <a:ext cx="8103870" cy="13366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0800" marR="43180">
              <a:lnSpc>
                <a:spcPts val="2680"/>
              </a:lnSpc>
              <a:spcBef>
                <a:spcPts val="22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idea is to represent each homogeneous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transform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</a:t>
            </a:r>
            <a:r>
              <a:rPr sz="2250" spc="-2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product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135"/>
              </a:spcBef>
            </a:pP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607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475" i="1" spc="-232" baseline="-1178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Rot</a:t>
            </a:r>
            <a:r>
              <a:rPr sz="2475" i="1" spc="322" baseline="-11784" dirty="0">
                <a:solidFill>
                  <a:srgbClr val="23568C"/>
                </a:solidFill>
                <a:latin typeface="Arial"/>
                <a:cs typeface="Arial"/>
              </a:rPr>
              <a:t>z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120" baseline="-11784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500" spc="-112" baseline="-305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ans</a:t>
            </a:r>
            <a:r>
              <a:rPr sz="2475" i="1" spc="322" baseline="-11784" dirty="0">
                <a:solidFill>
                  <a:srgbClr val="23568C"/>
                </a:solidFill>
                <a:latin typeface="Arial"/>
                <a:cs typeface="Arial"/>
              </a:rPr>
              <a:t>z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d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500" spc="-112" baseline="-305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ans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x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300" baseline="-11784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500" spc="-112" baseline="-305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Rot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x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600" baseline="-117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007" y="3340422"/>
            <a:ext cx="2679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195" y="2838675"/>
            <a:ext cx="1574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140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2665" y="2943687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5233" y="2717601"/>
            <a:ext cx="134302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79450" algn="l"/>
              </a:tabLst>
            </a:pP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	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</a:t>
            </a:r>
            <a:r>
              <a:rPr sz="2475" i="1" spc="120" baseline="-11784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2190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8117" y="3126327"/>
            <a:ext cx="1784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278" y="3168059"/>
            <a:ext cx="92265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340"/>
              </a:lnSpc>
              <a:spcBef>
                <a:spcPts val="125"/>
              </a:spcBef>
              <a:tabLst>
                <a:tab pos="713740" algn="l"/>
              </a:tabLst>
            </a:pPr>
            <a:r>
              <a:rPr sz="3375" spc="270" baseline="-30864" dirty="0">
                <a:solidFill>
                  <a:srgbClr val="23568C"/>
                </a:solidFill>
                <a:latin typeface="Verdana"/>
                <a:cs typeface="Verdana"/>
              </a:rPr>
              <a:t>=	</a:t>
            </a:r>
            <a:r>
              <a:rPr sz="1650" i="1" spc="140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endParaRPr sz="1650">
              <a:latin typeface="Arial"/>
              <a:cs typeface="Arial"/>
            </a:endParaRPr>
          </a:p>
          <a:p>
            <a:pPr marL="42545" algn="ctr">
              <a:lnSpc>
                <a:spcPts val="1340"/>
              </a:lnSpc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5294" y="3352417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3069" y="3126327"/>
            <a:ext cx="17335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5232" y="3247401"/>
            <a:ext cx="2794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i="1" spc="235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r>
              <a:rPr sz="1500" spc="352" baseline="-11111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2190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56245" y="3535064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2190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9601" y="3963009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56245" y="395431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2190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5407" y="2489913"/>
            <a:ext cx="272542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83790" algn="l"/>
              </a:tabLst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	</a:t>
            </a:r>
            <a:r>
              <a:rPr sz="2250" spc="-1155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r>
              <a:rPr sz="2250" spc="-720" dirty="0">
                <a:solidFill>
                  <a:srgbClr val="23568C"/>
                </a:solidFill>
                <a:latin typeface="Arial"/>
                <a:cs typeface="Arial"/>
              </a:rPr>
              <a:t>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6892" y="3168050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1492" y="3340413"/>
            <a:ext cx="4044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3375" spc="-1012" baseline="-35802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0475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0475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0475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14206" y="3656138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37571" y="3963009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>
                <a:moveTo>
                  <a:pt x="0" y="0"/>
                </a:moveTo>
                <a:lnTo>
                  <a:pt x="1823999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475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38685" y="2489904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</a:t>
            </a:r>
            <a:endParaRPr sz="2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8685" y="3168050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8685" y="3340413"/>
            <a:ext cx="3409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215" dirty="0">
                <a:solidFill>
                  <a:srgbClr val="23568C"/>
                </a:solidFill>
                <a:latin typeface="Arial"/>
                <a:cs typeface="Arial"/>
              </a:rPr>
              <a:t>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38685" y="3524321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22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2144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52504" y="2838664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52144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52144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9241" y="3963009"/>
            <a:ext cx="1830705" cy="0"/>
          </a:xfrm>
          <a:custGeom>
            <a:avLst/>
            <a:gdLst/>
            <a:ahLst/>
            <a:cxnLst/>
            <a:rect l="l" t="t" r="r" b="b"/>
            <a:pathLst>
              <a:path w="1830704">
                <a:moveTo>
                  <a:pt x="0" y="0"/>
                </a:moveTo>
                <a:lnTo>
                  <a:pt x="1830628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2144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76979" y="2489904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</a:t>
            </a:r>
            <a:endParaRPr sz="2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6979" y="3168050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51579" y="3340413"/>
            <a:ext cx="4044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3375" spc="-1012" baseline="-35802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03596" y="2717594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772484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03843" y="3246830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74380" y="3351842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53565" y="3246830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24096" y="3351842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72484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53769" y="3535064"/>
            <a:ext cx="1784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06471" y="3655567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77008" y="3760578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74898" y="3535064"/>
            <a:ext cx="17335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22460" y="3655567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92997" y="3760578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772484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328685" y="2653688"/>
            <a:ext cx="7753350" cy="12515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5"/>
              </a:spcBef>
              <a:tabLst>
                <a:tab pos="427355" algn="l"/>
                <a:tab pos="962660" algn="l"/>
                <a:tab pos="1390015" algn="l"/>
                <a:tab pos="1818005" algn="l"/>
                <a:tab pos="2302510" algn="l"/>
                <a:tab pos="2894330" algn="l"/>
                <a:tab pos="3321685" algn="l"/>
                <a:tab pos="3749675" algn="l"/>
                <a:tab pos="4177029" algn="l"/>
                <a:tab pos="4832985" algn="l"/>
                <a:tab pos="5391785" algn="l"/>
                <a:tab pos="689737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1	0	0	0	1	0	0	</a:t>
            </a:r>
            <a:r>
              <a:rPr sz="2250" i="1" spc="305" dirty="0">
                <a:solidFill>
                  <a:srgbClr val="23568C"/>
                </a:solidFill>
                <a:latin typeface="Times New Roman"/>
                <a:cs typeface="Times New Roman"/>
              </a:rPr>
              <a:t>a	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	0	0</a:t>
            </a:r>
            <a:endParaRPr sz="2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  <a:tabLst>
                <a:tab pos="427355" algn="l"/>
                <a:tab pos="962660" algn="l"/>
                <a:tab pos="1390015" algn="l"/>
                <a:tab pos="1818005" algn="l"/>
                <a:tab pos="2302510" algn="l"/>
                <a:tab pos="2894330" algn="l"/>
                <a:tab pos="3321685" algn="l"/>
                <a:tab pos="3749675" algn="l"/>
                <a:tab pos="4237355" algn="l"/>
                <a:tab pos="4832985" algn="l"/>
                <a:tab pos="5262880" algn="l"/>
                <a:tab pos="5950585" algn="l"/>
                <a:tab pos="689737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0	1	0	0	0	1	0	0	0	</a:t>
            </a: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	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	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15"/>
              </a:spcBef>
              <a:tabLst>
                <a:tab pos="664210" algn="l"/>
                <a:tab pos="1091565" algn="l"/>
                <a:tab pos="1626870" algn="l"/>
                <a:tab pos="2054860" algn="l"/>
                <a:tab pos="2482215" algn="l"/>
                <a:tab pos="2910205" algn="l"/>
                <a:tab pos="3558540" algn="l"/>
                <a:tab pos="3986529" algn="l"/>
                <a:tab pos="4413885" algn="l"/>
                <a:tab pos="4901565" algn="l"/>
                <a:tab pos="5497195" algn="l"/>
                <a:tab pos="756158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1	0	0	0	1	</a:t>
            </a:r>
            <a:r>
              <a:rPr sz="2250" i="1" spc="254" dirty="0">
                <a:solidFill>
                  <a:srgbClr val="23568C"/>
                </a:solidFill>
                <a:latin typeface="Times New Roman"/>
                <a:cs typeface="Times New Roman"/>
              </a:rPr>
              <a:t>d	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1	0	0	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07541" y="3963009"/>
            <a:ext cx="2493010" cy="0"/>
          </a:xfrm>
          <a:custGeom>
            <a:avLst/>
            <a:gdLst/>
            <a:ahLst/>
            <a:cxnLst/>
            <a:rect l="l" t="t" r="r" b="b"/>
            <a:pathLst>
              <a:path w="2493009">
                <a:moveTo>
                  <a:pt x="0" y="0"/>
                </a:moveTo>
                <a:lnTo>
                  <a:pt x="2492527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28685" y="3954316"/>
            <a:ext cx="62471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76910" algn="l"/>
                <a:tab pos="1104265" algn="l"/>
                <a:tab pos="1639570" algn="l"/>
                <a:tab pos="2067560" algn="l"/>
                <a:tab pos="2494915" algn="l"/>
                <a:tab pos="2979420" algn="l"/>
                <a:tab pos="3571240" algn="l"/>
                <a:tab pos="3999229" algn="l"/>
                <a:tab pos="4426585" algn="l"/>
                <a:tab pos="4914265" algn="l"/>
                <a:tab pos="5509895" algn="l"/>
                <a:tab pos="6068695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1	0	0	0	1	0	0	0	1	0	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03604" y="395431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772484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890886" y="395431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77194" y="2489904"/>
            <a:ext cx="2171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endParaRPr sz="22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77194" y="3168050"/>
            <a:ext cx="2171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endParaRPr sz="2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051794" y="3340413"/>
            <a:ext cx="2679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endParaRPr sz="3375" baseline="-3580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19900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5" dirty="0"/>
              <a:t>DH</a:t>
            </a:r>
            <a:r>
              <a:rPr spc="-60" dirty="0"/>
              <a:t> </a:t>
            </a:r>
            <a:r>
              <a:rPr spc="5" dirty="0"/>
              <a:t>Convention: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232660" cy="0"/>
          </a:xfrm>
          <a:custGeom>
            <a:avLst/>
            <a:gdLst/>
            <a:ahLst/>
            <a:cxnLst/>
            <a:rect l="l" t="t" r="r" b="b"/>
            <a:pathLst>
              <a:path w="2232660">
                <a:moveTo>
                  <a:pt x="0" y="0"/>
                </a:moveTo>
                <a:lnTo>
                  <a:pt x="2232548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0396" y="1089116"/>
            <a:ext cx="8103870" cy="13366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0800" marR="43180">
              <a:lnSpc>
                <a:spcPts val="2680"/>
              </a:lnSpc>
              <a:spcBef>
                <a:spcPts val="22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idea is to represent each homogeneous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transform </a:t>
            </a:r>
            <a:r>
              <a:rPr sz="2250" i="1" spc="495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742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</a:t>
            </a:r>
            <a:r>
              <a:rPr sz="2250" spc="-2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product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135"/>
              </a:spcBef>
            </a:pPr>
            <a:r>
              <a:rPr sz="2250" i="1" spc="590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607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475" i="1" spc="-232" baseline="-1178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Rot</a:t>
            </a:r>
            <a:r>
              <a:rPr sz="2475" i="1" spc="322" baseline="-11784" dirty="0">
                <a:solidFill>
                  <a:srgbClr val="23568C"/>
                </a:solidFill>
                <a:latin typeface="Arial"/>
                <a:cs typeface="Arial"/>
              </a:rPr>
              <a:t>z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120" baseline="-11784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500" spc="-112" baseline="-305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ans</a:t>
            </a:r>
            <a:r>
              <a:rPr sz="2475" i="1" spc="322" baseline="-11784" dirty="0">
                <a:solidFill>
                  <a:srgbClr val="23568C"/>
                </a:solidFill>
                <a:latin typeface="Arial"/>
                <a:cs typeface="Arial"/>
              </a:rPr>
              <a:t>z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d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500" spc="-112" baseline="-305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</a:t>
            </a:r>
            <a:r>
              <a:rPr sz="2250" spc="-265" dirty="0">
                <a:solidFill>
                  <a:srgbClr val="23568C"/>
                </a:solidFill>
                <a:latin typeface="Arial"/>
                <a:cs typeface="Arial"/>
              </a:rPr>
              <a:t>T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ans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x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300" baseline="-11784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1500" spc="-112" baseline="-305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705" dirty="0">
                <a:solidFill>
                  <a:srgbClr val="23568C"/>
                </a:solidFill>
                <a:latin typeface="Lucida Sans Unicode"/>
                <a:cs typeface="Lucida Sans Unicode"/>
              </a:rPr>
              <a:t>·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Rot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x</a:t>
            </a:r>
            <a:r>
              <a:rPr sz="2475" i="1" spc="142" baseline="-11784" dirty="0">
                <a:solidFill>
                  <a:srgbClr val="23568C"/>
                </a:solidFill>
                <a:latin typeface="Arial"/>
                <a:cs typeface="Arial"/>
              </a:rPr>
              <a:t>,</a:t>
            </a:r>
            <a:r>
              <a:rPr sz="2475" i="1" spc="600" baseline="-117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007" y="3340422"/>
            <a:ext cx="2679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8195" y="2838675"/>
            <a:ext cx="15748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140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2665" y="2943687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5233" y="2717601"/>
            <a:ext cx="134302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679450" algn="l"/>
              </a:tabLst>
            </a:pP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	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</a:t>
            </a:r>
            <a:r>
              <a:rPr sz="2475" i="1" spc="120" baseline="-11784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r>
              <a:rPr sz="1500" spc="585" baseline="-3055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2190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8117" y="3126327"/>
            <a:ext cx="1784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278" y="3168059"/>
            <a:ext cx="92265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340"/>
              </a:lnSpc>
              <a:spcBef>
                <a:spcPts val="125"/>
              </a:spcBef>
              <a:tabLst>
                <a:tab pos="713740" algn="l"/>
              </a:tabLst>
            </a:pPr>
            <a:r>
              <a:rPr sz="3375" spc="270" baseline="-30864" dirty="0">
                <a:solidFill>
                  <a:srgbClr val="23568C"/>
                </a:solidFill>
                <a:latin typeface="Verdana"/>
                <a:cs typeface="Verdana"/>
              </a:rPr>
              <a:t>=	</a:t>
            </a:r>
            <a:r>
              <a:rPr sz="1650" i="1" spc="140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endParaRPr sz="1650">
              <a:latin typeface="Arial"/>
              <a:cs typeface="Arial"/>
            </a:endParaRPr>
          </a:p>
          <a:p>
            <a:pPr marL="42545" algn="ctr">
              <a:lnSpc>
                <a:spcPts val="1340"/>
              </a:lnSpc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5294" y="3352417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3069" y="3126327"/>
            <a:ext cx="17335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5232" y="3247401"/>
            <a:ext cx="2794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i="1" spc="235" dirty="0">
                <a:solidFill>
                  <a:srgbClr val="23568C"/>
                </a:solidFill>
                <a:latin typeface="Arial"/>
                <a:cs typeface="Arial"/>
              </a:rPr>
              <a:t>θ</a:t>
            </a:r>
            <a:r>
              <a:rPr sz="1500" spc="352" baseline="-11111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02190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56245" y="3535064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2190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9601" y="3963009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30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56245" y="395431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02190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5407" y="2489913"/>
            <a:ext cx="272542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83790" algn="l"/>
              </a:tabLst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	</a:t>
            </a:r>
            <a:r>
              <a:rPr sz="2250" spc="-1155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r>
              <a:rPr sz="2250" spc="-720" dirty="0">
                <a:solidFill>
                  <a:srgbClr val="23568C"/>
                </a:solidFill>
                <a:latin typeface="Arial"/>
                <a:cs typeface="Arial"/>
              </a:rPr>
              <a:t>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6892" y="3168050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1492" y="3340413"/>
            <a:ext cx="4044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3375" spc="-1012" baseline="-35802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0475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0475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0475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14206" y="3656138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37571" y="3963009"/>
            <a:ext cx="1824355" cy="0"/>
          </a:xfrm>
          <a:custGeom>
            <a:avLst/>
            <a:gdLst/>
            <a:ahLst/>
            <a:cxnLst/>
            <a:rect l="l" t="t" r="r" b="b"/>
            <a:pathLst>
              <a:path w="1824354">
                <a:moveTo>
                  <a:pt x="0" y="0"/>
                </a:moveTo>
                <a:lnTo>
                  <a:pt x="1823999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475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38685" y="2489904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</a:t>
            </a:r>
            <a:endParaRPr sz="2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38685" y="3168050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8685" y="3340413"/>
            <a:ext cx="3409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215" dirty="0">
                <a:solidFill>
                  <a:srgbClr val="23568C"/>
                </a:solidFill>
                <a:latin typeface="Arial"/>
                <a:cs typeface="Arial"/>
              </a:rPr>
              <a:t>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38685" y="3524321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22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52144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52504" y="2838664"/>
            <a:ext cx="1238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05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52144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52144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9241" y="3963009"/>
            <a:ext cx="1830705" cy="0"/>
          </a:xfrm>
          <a:custGeom>
            <a:avLst/>
            <a:gdLst/>
            <a:ahLst/>
            <a:cxnLst/>
            <a:rect l="l" t="t" r="r" b="b"/>
            <a:pathLst>
              <a:path w="1830704">
                <a:moveTo>
                  <a:pt x="0" y="0"/>
                </a:moveTo>
                <a:lnTo>
                  <a:pt x="1830628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2144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76979" y="2489904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</a:t>
            </a:r>
            <a:endParaRPr sz="22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6979" y="3168050"/>
            <a:ext cx="3536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675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endParaRPr sz="22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51579" y="3340413"/>
            <a:ext cx="40449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3375" spc="-1012" baseline="-35802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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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03596" y="2717594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772484" y="2731541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03843" y="3246830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74380" y="3351842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53565" y="3246830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24096" y="3351842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72484" y="3140278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253769" y="3535064"/>
            <a:ext cx="1784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06471" y="3655567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77008" y="3760578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74898" y="3535064"/>
            <a:ext cx="17335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22460" y="3655567"/>
            <a:ext cx="20701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484" dirty="0">
                <a:solidFill>
                  <a:srgbClr val="23568C"/>
                </a:solidFill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92997" y="3760578"/>
            <a:ext cx="10413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390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772484" y="3549015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36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328685" y="2653688"/>
            <a:ext cx="7753350" cy="12515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5"/>
              </a:spcBef>
              <a:tabLst>
                <a:tab pos="427355" algn="l"/>
                <a:tab pos="962660" algn="l"/>
                <a:tab pos="1390015" algn="l"/>
                <a:tab pos="1818005" algn="l"/>
                <a:tab pos="2302510" algn="l"/>
                <a:tab pos="2894330" algn="l"/>
                <a:tab pos="3321685" algn="l"/>
                <a:tab pos="3749675" algn="l"/>
                <a:tab pos="4177029" algn="l"/>
                <a:tab pos="4832985" algn="l"/>
                <a:tab pos="5391785" algn="l"/>
                <a:tab pos="689737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1	0	0	0	1	0	0	</a:t>
            </a:r>
            <a:r>
              <a:rPr sz="2250" i="1" spc="305" dirty="0">
                <a:solidFill>
                  <a:srgbClr val="23568C"/>
                </a:solidFill>
                <a:latin typeface="Times New Roman"/>
                <a:cs typeface="Times New Roman"/>
              </a:rPr>
              <a:t>a	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	0	0</a:t>
            </a:r>
            <a:endParaRPr sz="2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0"/>
              </a:spcBef>
              <a:tabLst>
                <a:tab pos="427355" algn="l"/>
                <a:tab pos="962660" algn="l"/>
                <a:tab pos="1390015" algn="l"/>
                <a:tab pos="1818005" algn="l"/>
                <a:tab pos="2302510" algn="l"/>
                <a:tab pos="2894330" algn="l"/>
                <a:tab pos="3321685" algn="l"/>
                <a:tab pos="3749675" algn="l"/>
                <a:tab pos="4237355" algn="l"/>
                <a:tab pos="4832985" algn="l"/>
                <a:tab pos="5262880" algn="l"/>
                <a:tab pos="5950585" algn="l"/>
                <a:tab pos="689737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0	1	0	0	0	1	0	0	0	</a:t>
            </a: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c	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s	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15"/>
              </a:spcBef>
              <a:tabLst>
                <a:tab pos="664210" algn="l"/>
                <a:tab pos="1091565" algn="l"/>
                <a:tab pos="1626870" algn="l"/>
                <a:tab pos="2054860" algn="l"/>
                <a:tab pos="2482215" algn="l"/>
                <a:tab pos="2910205" algn="l"/>
                <a:tab pos="3558540" algn="l"/>
                <a:tab pos="3986529" algn="l"/>
                <a:tab pos="4413885" algn="l"/>
                <a:tab pos="4901565" algn="l"/>
                <a:tab pos="5497195" algn="l"/>
                <a:tab pos="7561580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1	0	0	0	1	</a:t>
            </a:r>
            <a:r>
              <a:rPr sz="2250" i="1" spc="254" dirty="0">
                <a:solidFill>
                  <a:srgbClr val="23568C"/>
                </a:solidFill>
                <a:latin typeface="Times New Roman"/>
                <a:cs typeface="Times New Roman"/>
              </a:rPr>
              <a:t>d	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1	0	0	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707541" y="3963009"/>
            <a:ext cx="2493010" cy="0"/>
          </a:xfrm>
          <a:custGeom>
            <a:avLst/>
            <a:gdLst/>
            <a:ahLst/>
            <a:cxnLst/>
            <a:rect l="l" t="t" r="r" b="b"/>
            <a:pathLst>
              <a:path w="2493009">
                <a:moveTo>
                  <a:pt x="0" y="0"/>
                </a:moveTo>
                <a:lnTo>
                  <a:pt x="2492527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28685" y="3954316"/>
            <a:ext cx="624713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76910" algn="l"/>
                <a:tab pos="1104265" algn="l"/>
                <a:tab pos="1639570" algn="l"/>
                <a:tab pos="2067560" algn="l"/>
                <a:tab pos="2494915" algn="l"/>
                <a:tab pos="2979420" algn="l"/>
                <a:tab pos="3571240" algn="l"/>
                <a:tab pos="3999229" algn="l"/>
                <a:tab pos="4426585" algn="l"/>
                <a:tab pos="4914265" algn="l"/>
                <a:tab pos="5509895" algn="l"/>
                <a:tab pos="6068695" algn="l"/>
              </a:tabLst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	0	1	0	0	0	1	0	0	0	1	0	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03604" y="395431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772484" y="396828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408724"/>
                </a:moveTo>
                <a:lnTo>
                  <a:pt x="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890886" y="3954316"/>
            <a:ext cx="19113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77194" y="2489904"/>
            <a:ext cx="2171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</a:t>
            </a:r>
            <a:endParaRPr sz="22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77194" y="3168050"/>
            <a:ext cx="2171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endParaRPr sz="2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051794" y="3340413"/>
            <a:ext cx="26797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50" spc="-1750" dirty="0">
                <a:solidFill>
                  <a:srgbClr val="23568C"/>
                </a:solidFill>
                <a:latin typeface="Arial"/>
                <a:cs typeface="Arial"/>
              </a:rPr>
              <a:t></a:t>
            </a:r>
            <a:r>
              <a:rPr sz="3375" spc="-359" baseline="-35802" dirty="0">
                <a:solidFill>
                  <a:srgbClr val="23568C"/>
                </a:solidFill>
                <a:latin typeface="Arial"/>
                <a:cs typeface="Arial"/>
              </a:rPr>
              <a:t></a:t>
            </a:r>
            <a:endParaRPr sz="3375" baseline="-35802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91196" y="4804257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278496" y="4848773"/>
            <a:ext cx="546925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parameters of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transform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known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</a:t>
            </a:r>
            <a:endParaRPr sz="2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30413" y="5137334"/>
            <a:ext cx="176530" cy="187134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10880" y="5195274"/>
            <a:ext cx="1840864" cy="1871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4500"/>
              </a:lnSpc>
              <a:spcBef>
                <a:spcPts val="95"/>
              </a:spcBef>
            </a:pPr>
            <a:r>
              <a:rPr sz="2250" i="1" spc="250" dirty="0">
                <a:solidFill>
                  <a:srgbClr val="23568C"/>
                </a:solidFill>
                <a:latin typeface="Times New Roman"/>
                <a:cs typeface="Times New Roman"/>
              </a:rPr>
              <a:t>a</a:t>
            </a:r>
            <a:r>
              <a:rPr sz="2475" i="1" spc="37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50" dirty="0">
                <a:solidFill>
                  <a:srgbClr val="23568C"/>
                </a:solidFill>
                <a:latin typeface="Arial"/>
                <a:cs typeface="Arial"/>
              </a:rPr>
              <a:t>: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</a:t>
            </a:r>
            <a:r>
              <a:rPr sz="2250" spc="-1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length  </a:t>
            </a:r>
            <a:r>
              <a:rPr sz="2250" i="1" spc="325" dirty="0">
                <a:solidFill>
                  <a:srgbClr val="23568C"/>
                </a:solidFill>
                <a:latin typeface="Times New Roman"/>
                <a:cs typeface="Times New Roman"/>
              </a:rPr>
              <a:t>α</a:t>
            </a:r>
            <a:r>
              <a:rPr sz="2475" i="1" spc="487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325" dirty="0">
                <a:solidFill>
                  <a:srgbClr val="23568C"/>
                </a:solidFill>
                <a:latin typeface="Arial"/>
                <a:cs typeface="Arial"/>
              </a:rPr>
              <a:t>: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 twist  </a:t>
            </a:r>
            <a:r>
              <a:rPr sz="2250" i="1" spc="229" dirty="0">
                <a:solidFill>
                  <a:srgbClr val="23568C"/>
                </a:solidFill>
                <a:latin typeface="Times New Roman"/>
                <a:cs typeface="Times New Roman"/>
              </a:rPr>
              <a:t>d</a:t>
            </a:r>
            <a:r>
              <a:rPr sz="2475" i="1" spc="345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29" dirty="0">
                <a:solidFill>
                  <a:srgbClr val="23568C"/>
                </a:solidFill>
                <a:latin typeface="Arial"/>
                <a:cs typeface="Arial"/>
              </a:rPr>
              <a:t>: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 offset  </a:t>
            </a:r>
            <a:r>
              <a:rPr sz="2250" i="1" spc="200" dirty="0">
                <a:solidFill>
                  <a:srgbClr val="23568C"/>
                </a:solidFill>
                <a:latin typeface="Times New Roman"/>
                <a:cs typeface="Times New Roman"/>
              </a:rPr>
              <a:t>θ</a:t>
            </a:r>
            <a:r>
              <a:rPr sz="2475" i="1" spc="30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00" dirty="0">
                <a:solidFill>
                  <a:srgbClr val="23568C"/>
                </a:solidFill>
                <a:latin typeface="Arial"/>
                <a:cs typeface="Arial"/>
              </a:rPr>
              <a:t>: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</a:t>
            </a:r>
            <a:r>
              <a:rPr sz="2250" spc="-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angle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537464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Conditions </a:t>
            </a:r>
            <a:r>
              <a:rPr spc="-15" dirty="0"/>
              <a:t>for </a:t>
            </a:r>
            <a:r>
              <a:rPr spc="15" dirty="0"/>
              <a:t>Existence </a:t>
            </a:r>
            <a:r>
              <a:rPr spc="20" dirty="0"/>
              <a:t>4</a:t>
            </a:r>
            <a:r>
              <a:rPr spc="-35" dirty="0"/>
              <a:t> </a:t>
            </a:r>
            <a:r>
              <a:rPr spc="5" dirty="0"/>
              <a:t>Parameters: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5407660" cy="0"/>
          </a:xfrm>
          <a:custGeom>
            <a:avLst/>
            <a:gdLst/>
            <a:ahLst/>
            <a:cxnLst/>
            <a:rect l="l" t="t" r="r" b="b"/>
            <a:pathLst>
              <a:path w="5407660">
                <a:moveTo>
                  <a:pt x="0" y="0"/>
                </a:moveTo>
                <a:lnTo>
                  <a:pt x="5407650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0936" y="1027593"/>
            <a:ext cx="7729067" cy="4865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3096" y="5933652"/>
            <a:ext cx="6226175" cy="10058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DH1: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axis </a:t>
            </a:r>
            <a:r>
              <a:rPr sz="2250" i="1" spc="22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spc="337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perpendicular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the axis</a:t>
            </a:r>
            <a:r>
              <a:rPr sz="2250" spc="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spc="247" baseline="-11784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475" baseline="-11784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DH2: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axis </a:t>
            </a:r>
            <a:r>
              <a:rPr sz="2250" i="1" spc="22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spc="337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intersects the axis</a:t>
            </a:r>
            <a:r>
              <a:rPr sz="2250" spc="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spc="247" baseline="-11784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475" baseline="-11784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614616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Assigning </a:t>
            </a:r>
            <a:r>
              <a:rPr spc="-5" dirty="0"/>
              <a:t>Frames </a:t>
            </a:r>
            <a:r>
              <a:rPr dirty="0"/>
              <a:t>Following</a:t>
            </a:r>
            <a:r>
              <a:rPr spc="30" dirty="0"/>
              <a:t> </a:t>
            </a:r>
            <a:r>
              <a:rPr spc="5" dirty="0"/>
              <a:t>DH-Convention: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6179185" cy="0"/>
          </a:xfrm>
          <a:custGeom>
            <a:avLst/>
            <a:gdLst/>
            <a:ahLst/>
            <a:cxnLst/>
            <a:rect l="l" t="t" r="r" b="b"/>
            <a:pathLst>
              <a:path w="6179184">
                <a:moveTo>
                  <a:pt x="0" y="0"/>
                </a:moveTo>
                <a:lnTo>
                  <a:pt x="6178895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216091"/>
            <a:ext cx="39331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Given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14119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1533789"/>
            <a:ext cx="4519930" cy="10058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18135" indent="-306070">
              <a:lnSpc>
                <a:spcPct val="100000"/>
              </a:lnSpc>
              <a:spcBef>
                <a:spcPts val="125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18135" algn="l"/>
                <a:tab pos="318770" algn="l"/>
              </a:tabLst>
            </a:pPr>
            <a:r>
              <a:rPr sz="2250" i="1" spc="484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30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revolute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and/or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prismatic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</a:t>
            </a:r>
            <a:endParaRPr sz="22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1160"/>
              </a:spcBef>
            </a:pP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53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links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496" y="2636039"/>
            <a:ext cx="7571740" cy="10534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225"/>
              </a:spcBef>
            </a:pPr>
            <a:r>
              <a:rPr sz="2250" spc="1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to define coordinate frames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link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 transformations between frames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 written</a:t>
            </a:r>
            <a:r>
              <a:rPr sz="2250" spc="-3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ts val="2600"/>
              </a:lnSpc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DH-convention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614616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Assigning </a:t>
            </a:r>
            <a:r>
              <a:rPr spc="-5" dirty="0"/>
              <a:t>Frames </a:t>
            </a:r>
            <a:r>
              <a:rPr dirty="0"/>
              <a:t>Following</a:t>
            </a:r>
            <a:r>
              <a:rPr spc="30" dirty="0"/>
              <a:t> </a:t>
            </a:r>
            <a:r>
              <a:rPr spc="5" dirty="0"/>
              <a:t>DH-Convention: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6179185" cy="0"/>
          </a:xfrm>
          <a:custGeom>
            <a:avLst/>
            <a:gdLst/>
            <a:ahLst/>
            <a:cxnLst/>
            <a:rect l="l" t="t" r="r" b="b"/>
            <a:pathLst>
              <a:path w="6179184">
                <a:moveTo>
                  <a:pt x="0" y="0"/>
                </a:moveTo>
                <a:lnTo>
                  <a:pt x="6178895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216091"/>
            <a:ext cx="39331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Given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14119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1533789"/>
            <a:ext cx="4519930" cy="10058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18135" indent="-306070">
              <a:lnSpc>
                <a:spcPct val="100000"/>
              </a:lnSpc>
              <a:spcBef>
                <a:spcPts val="125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18135" algn="l"/>
                <a:tab pos="318770" algn="l"/>
              </a:tabLst>
            </a:pPr>
            <a:r>
              <a:rPr sz="2250" i="1" spc="484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30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revolute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and/or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prismatic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</a:t>
            </a:r>
            <a:endParaRPr sz="22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1160"/>
              </a:spcBef>
            </a:pP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53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links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1196" y="3953992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7696" y="2636039"/>
            <a:ext cx="7764780" cy="34836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63500" marR="147320">
              <a:lnSpc>
                <a:spcPts val="2680"/>
              </a:lnSpc>
              <a:spcBef>
                <a:spcPts val="225"/>
              </a:spcBef>
            </a:pPr>
            <a:r>
              <a:rPr sz="2250" spc="1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to define coordinate frames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link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 transformations between frames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 written</a:t>
            </a:r>
            <a:r>
              <a:rPr sz="2250" spc="-3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</a:t>
            </a:r>
            <a:endParaRPr sz="2250">
              <a:latin typeface="Arial"/>
              <a:cs typeface="Arial"/>
            </a:endParaRPr>
          </a:p>
          <a:p>
            <a:pPr marL="63500">
              <a:lnSpc>
                <a:spcPts val="2600"/>
              </a:lnSpc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DH-convention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algorithm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of assigning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21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frames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21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links</a:t>
            </a:r>
            <a:endParaRPr sz="2250">
              <a:latin typeface="Arial"/>
              <a:cs typeface="Arial"/>
            </a:endParaRPr>
          </a:p>
          <a:p>
            <a:pPr marL="621030" marR="1064260" indent="-306070">
              <a:lnSpc>
                <a:spcPts val="2680"/>
              </a:lnSpc>
              <a:spcBef>
                <a:spcPts val="228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621030" algn="l"/>
                <a:tab pos="6216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treats separately first </a:t>
            </a:r>
            <a:r>
              <a:rPr sz="2250" i="1" spc="65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spc="65" dirty="0">
                <a:solidFill>
                  <a:srgbClr val="23568C"/>
                </a:solidFill>
                <a:latin typeface="Arial"/>
                <a:cs typeface="Arial"/>
              </a:rPr>
              <a:t>-frames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last one 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(end-effector frame)</a:t>
            </a:r>
            <a:endParaRPr sz="2250">
              <a:latin typeface="Arial"/>
              <a:cs typeface="Arial"/>
            </a:endParaRPr>
          </a:p>
          <a:p>
            <a:pPr marL="621030" indent="-306705">
              <a:lnSpc>
                <a:spcPct val="100000"/>
              </a:lnSpc>
              <a:spcBef>
                <a:spcPts val="225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621030" algn="l"/>
                <a:tab pos="6216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recursive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 first 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part,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it is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generic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8264520" y="4614480"/>
              <a:ext cx="1279440" cy="19486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5160" y="4605120"/>
                <a:ext cx="1298160" cy="1967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2560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3096" y="895105"/>
            <a:ext cx="7576184" cy="11068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595630" indent="-306705">
              <a:lnSpc>
                <a:spcPct val="100000"/>
              </a:lnSpc>
              <a:spcBef>
                <a:spcPts val="155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95630" algn="l"/>
                <a:tab pos="5962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4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75" i="1" spc="60" baseline="26936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40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353080" y="2361240"/>
              <a:ext cx="1633680" cy="2184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3720" y="2351880"/>
                <a:ext cx="1652400" cy="22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2560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5796" y="895105"/>
            <a:ext cx="7660005" cy="163385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582930" indent="-306705">
              <a:lnSpc>
                <a:spcPct val="100000"/>
              </a:lnSpc>
              <a:spcBef>
                <a:spcPts val="155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82930" algn="l"/>
                <a:tab pos="5835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4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75" i="1" spc="60" baseline="26936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40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582930" indent="-306705">
              <a:lnSpc>
                <a:spcPct val="100000"/>
              </a:lnSpc>
              <a:spcBef>
                <a:spcPts val="145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82930" algn="l"/>
                <a:tab pos="5835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55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475" i="1" spc="82" baseline="26936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50" spc="55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359854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1196" y="1491449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2560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413" y="213055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2474144"/>
            <a:ext cx="176530" cy="9480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013" y="1448520"/>
            <a:ext cx="7863840" cy="203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511175" indent="-306070">
              <a:lnSpc>
                <a:spcPct val="153800"/>
              </a:lnSpc>
              <a:spcBef>
                <a:spcPts val="9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 </a:t>
            </a:r>
            <a:r>
              <a:rPr sz="2250" spc="4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75" i="1" spc="60" baseline="26936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40" dirty="0">
                <a:solidFill>
                  <a:srgbClr val="23568C"/>
                </a:solidFill>
                <a:latin typeface="Arial"/>
                <a:cs typeface="Arial"/>
              </a:rPr>
              <a:t>;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55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475" i="1" spc="82" baseline="26936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50" spc="55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15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. .</a:t>
            </a:r>
            <a:r>
              <a:rPr sz="2250" spc="-509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93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13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202" baseline="-15151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475" i="1" spc="202" baseline="-1515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75" spc="202" baseline="-15151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202" baseline="-15151" dirty="0">
                <a:solidFill>
                  <a:srgbClr val="FF0000"/>
                </a:solidFill>
                <a:latin typeface="Verdana"/>
                <a:cs typeface="Verdana"/>
              </a:rPr>
              <a:t>1)</a:t>
            </a:r>
            <a:r>
              <a:rPr sz="2250" spc="13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i="1" spc="14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75" i="1" spc="217" baseline="26936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250" spc="145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8412120" y="2440080"/>
              <a:ext cx="1840320" cy="4319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2760" y="2430720"/>
                <a:ext cx="1859040" cy="433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47475"/>
            <a:ext cx="321437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15" dirty="0">
                <a:solidFill>
                  <a:srgbClr val="0000FF"/>
                </a:solidFill>
                <a:latin typeface="Arial"/>
                <a:cs typeface="Arial"/>
              </a:rPr>
              <a:t>Lecture 4:</a:t>
            </a:r>
            <a:r>
              <a:rPr b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15" dirty="0"/>
              <a:t>Kinematics: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1369523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131" y="0"/>
                </a:lnTo>
              </a:path>
            </a:pathLst>
          </a:custGeom>
          <a:ln w="22186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7713" y="930164"/>
            <a:ext cx="5333365" cy="2406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Forward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0F3F68"/>
                </a:solidFill>
                <a:latin typeface="Arial"/>
                <a:cs typeface="Arial"/>
              </a:rPr>
              <a:t>Inverse</a:t>
            </a:r>
            <a:r>
              <a:rPr sz="2400" spc="-30" dirty="0">
                <a:solidFill>
                  <a:srgbClr val="0F3F6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F3F68"/>
                </a:solidFill>
                <a:latin typeface="Arial"/>
                <a:cs typeface="Arial"/>
              </a:rPr>
              <a:t>Kinematics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330835" indent="-306070">
              <a:lnSpc>
                <a:spcPct val="100000"/>
              </a:lnSpc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Kinematic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Chains</a:t>
            </a:r>
            <a:endParaRPr sz="2250">
              <a:latin typeface="Arial"/>
              <a:cs typeface="Arial"/>
            </a:endParaRPr>
          </a:p>
          <a:p>
            <a:pPr marL="330835" indent="-306070">
              <a:lnSpc>
                <a:spcPct val="100000"/>
              </a:lnSpc>
              <a:spcBef>
                <a:spcPts val="23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Denavit-Hartenberg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Convention</a:t>
            </a:r>
            <a:endParaRPr sz="2250">
              <a:latin typeface="Arial"/>
              <a:cs typeface="Arial"/>
            </a:endParaRPr>
          </a:p>
          <a:p>
            <a:pPr marL="330835" indent="-306070">
              <a:lnSpc>
                <a:spcPct val="100000"/>
              </a:lnSpc>
              <a:spcBef>
                <a:spcPts val="233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30835" algn="l"/>
                <a:tab pos="331470" algn="l"/>
              </a:tabLst>
            </a:pP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Inverse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Kinematics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359854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1196" y="1491449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2560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413" y="213055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2474144"/>
            <a:ext cx="176530" cy="9480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013" y="1448520"/>
            <a:ext cx="7863840" cy="203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511175" indent="-306070">
              <a:lnSpc>
                <a:spcPct val="153800"/>
              </a:lnSpc>
              <a:spcBef>
                <a:spcPts val="9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0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 </a:t>
            </a:r>
            <a:r>
              <a:rPr sz="2250" spc="40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475" i="1" spc="60" baseline="26936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250" spc="40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40" dirty="0">
                <a:solidFill>
                  <a:srgbClr val="23568C"/>
                </a:solidFill>
                <a:latin typeface="Arial"/>
                <a:cs typeface="Arial"/>
              </a:rPr>
              <a:t>;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97" baseline="-11784" dirty="0">
                <a:solidFill>
                  <a:srgbClr val="FF0000"/>
                </a:solidFill>
                <a:latin typeface="Verdana"/>
                <a:cs typeface="Verdana"/>
              </a:rPr>
              <a:t>1</a:t>
            </a:r>
            <a:r>
              <a:rPr sz="2250" spc="6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spc="55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475" i="1" spc="82" baseline="26936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50" spc="55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15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. .</a:t>
            </a:r>
            <a:r>
              <a:rPr sz="2250" spc="-509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.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93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Choose </a:t>
            </a:r>
            <a:r>
              <a:rPr sz="2250" i="1" spc="135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spc="202" baseline="-15151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2475" i="1" spc="202" baseline="-1515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75" spc="202" baseline="-15151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202" baseline="-15151" dirty="0">
                <a:solidFill>
                  <a:srgbClr val="FF0000"/>
                </a:solidFill>
                <a:latin typeface="Verdana"/>
                <a:cs typeface="Verdana"/>
              </a:rPr>
              <a:t>1)</a:t>
            </a:r>
            <a:r>
              <a:rPr sz="2250" spc="135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 the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actuation line of the</a:t>
            </a:r>
            <a:r>
              <a:rPr sz="225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50" i="1" spc="14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75" i="1" spc="217" baseline="26936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2250" spc="145" dirty="0">
                <a:solidFill>
                  <a:srgbClr val="FF0000"/>
                </a:solidFill>
                <a:latin typeface="Arial"/>
                <a:cs typeface="Arial"/>
              </a:rPr>
              <a:t>-link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1196" y="3716363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8496" y="3835517"/>
            <a:ext cx="46710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need to finish the job and</a:t>
            </a:r>
            <a:r>
              <a:rPr sz="2250" spc="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assign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413" y="5138602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0413" y="64909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5013" y="4265331"/>
            <a:ext cx="7219315" cy="26238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3535" indent="-306070">
              <a:lnSpc>
                <a:spcPct val="100000"/>
              </a:lnSpc>
              <a:spcBef>
                <a:spcPts val="37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point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of </a:t>
            </a:r>
            <a:r>
              <a:rPr sz="2250" i="1" spc="1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17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2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will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be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250" spc="10" dirty="0">
                <a:solidFill>
                  <a:srgbClr val="FF0000"/>
                </a:solidFill>
                <a:latin typeface="Arial"/>
                <a:cs typeface="Arial"/>
              </a:rPr>
              <a:t>origin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</a:t>
            </a:r>
            <a:r>
              <a:rPr sz="2250" spc="-1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275"/>
              </a:spcBef>
            </a:pP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160"/>
              </a:spcBef>
            </a:pPr>
            <a:r>
              <a:rPr sz="2250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two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DH-conditions</a:t>
            </a:r>
            <a:r>
              <a:rPr sz="2250" spc="-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hold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455"/>
              </a:spcBef>
              <a:tabLst>
                <a:tab pos="1050925" algn="l"/>
              </a:tabLst>
            </a:pPr>
            <a:r>
              <a:rPr sz="1850" b="1" dirty="0">
                <a:solidFill>
                  <a:srgbClr val="FF0000"/>
                </a:solidFill>
                <a:latin typeface="Arial"/>
                <a:cs typeface="Arial"/>
              </a:rPr>
              <a:t>DH1:	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axis </a:t>
            </a:r>
            <a:r>
              <a:rPr sz="2250" i="1" spc="22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spc="337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perpendicular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the axis</a:t>
            </a:r>
            <a:r>
              <a:rPr sz="2250" spc="-8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spc="247" baseline="-11784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475" baseline="-11784">
              <a:latin typeface="Verdana"/>
              <a:cs typeface="Verdana"/>
            </a:endParaRPr>
          </a:p>
          <a:p>
            <a:pPr marL="343535" marR="1899285">
              <a:lnSpc>
                <a:spcPct val="134600"/>
              </a:lnSpc>
              <a:spcBef>
                <a:spcPts val="225"/>
              </a:spcBef>
              <a:tabLst>
                <a:tab pos="1050925" algn="l"/>
              </a:tabLst>
            </a:pPr>
            <a:r>
              <a:rPr sz="1850" b="1" dirty="0">
                <a:solidFill>
                  <a:srgbClr val="FF0000"/>
                </a:solidFill>
                <a:latin typeface="Arial"/>
                <a:cs typeface="Arial"/>
              </a:rPr>
              <a:t>DH2:	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axis </a:t>
            </a:r>
            <a:r>
              <a:rPr sz="2250" i="1" spc="22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spc="337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intersects the axis</a:t>
            </a:r>
            <a:r>
              <a:rPr sz="2250" spc="-10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6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spc="247" baseline="-11784" dirty="0">
                <a:solidFill>
                  <a:srgbClr val="23568C"/>
                </a:solidFill>
                <a:latin typeface="Verdana"/>
                <a:cs typeface="Verdana"/>
              </a:rPr>
              <a:t>0  </a:t>
            </a:r>
            <a:r>
              <a:rPr sz="2250" i="1" spc="11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75" i="1" spc="172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50" spc="114" dirty="0">
                <a:solidFill>
                  <a:srgbClr val="FF0000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each</a:t>
            </a:r>
            <a:r>
              <a:rPr sz="2250" spc="-8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frame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3096" y="1089116"/>
            <a:ext cx="7664450" cy="1310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595630" marR="55880" indent="-306070">
              <a:lnSpc>
                <a:spcPct val="112500"/>
              </a:lnSpc>
              <a:spcBef>
                <a:spcPts val="131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95630" algn="l"/>
                <a:tab pos="596265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Suppose that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chosen the </a:t>
            </a:r>
            <a:r>
              <a:rPr sz="2250" spc="140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 </a:t>
            </a:r>
            <a:r>
              <a:rPr sz="2250" spc="5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475" i="1" spc="75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50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r>
              <a:rPr sz="2250" spc="-4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 need to proceed with the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36163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413" y="25999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5013" y="1602711"/>
            <a:ext cx="7399655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43180" indent="-306070">
              <a:lnSpc>
                <a:spcPct val="112500"/>
              </a:lnSpc>
              <a:spcBef>
                <a:spcPts val="9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Suppose that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chosen the </a:t>
            </a:r>
            <a:r>
              <a:rPr sz="2250" spc="140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 </a:t>
            </a:r>
            <a:r>
              <a:rPr sz="2250" spc="5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475" i="1" spc="75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50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r>
              <a:rPr sz="2250" spc="-4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 need to proceed with the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2010"/>
              </a:spcBef>
            </a:pP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35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90" dirty="0">
                <a:solidFill>
                  <a:srgbClr val="23568C"/>
                </a:solidFill>
                <a:latin typeface="Arial"/>
                <a:cs typeface="Arial"/>
              </a:rPr>
              <a:t>-frame,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axis is already</a:t>
            </a:r>
            <a:r>
              <a:rPr sz="2250" spc="-2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fixed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36163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413" y="25999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316452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657860" indent="-306070">
              <a:lnSpc>
                <a:spcPct val="112500"/>
              </a:lnSpc>
              <a:spcBef>
                <a:spcPts val="9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/>
              <a:t>Suppose that </a:t>
            </a:r>
            <a:r>
              <a:rPr sz="2250" dirty="0"/>
              <a:t>we </a:t>
            </a:r>
            <a:r>
              <a:rPr sz="2250" spc="-20" dirty="0"/>
              <a:t>have </a:t>
            </a:r>
            <a:r>
              <a:rPr sz="2250" spc="5" dirty="0"/>
              <a:t>chosen the </a:t>
            </a:r>
            <a:r>
              <a:rPr sz="2250" spc="140" dirty="0">
                <a:latin typeface="Verdana"/>
                <a:cs typeface="Verdana"/>
              </a:rPr>
              <a:t>(</a:t>
            </a:r>
            <a:r>
              <a:rPr sz="2250" i="1" spc="140" dirty="0">
                <a:latin typeface="Times New Roman"/>
                <a:cs typeface="Times New Roman"/>
              </a:rPr>
              <a:t>i </a:t>
            </a:r>
            <a:r>
              <a:rPr sz="2250" spc="229" dirty="0">
                <a:latin typeface="Lucida Sans Unicode"/>
                <a:cs typeface="Lucida Sans Unicode"/>
              </a:rPr>
              <a:t>− </a:t>
            </a:r>
            <a:r>
              <a:rPr sz="2250" spc="50" dirty="0">
                <a:latin typeface="Verdana"/>
                <a:cs typeface="Verdana"/>
              </a:rPr>
              <a:t>1)</a:t>
            </a:r>
            <a:r>
              <a:rPr sz="2475" i="1" spc="75" baseline="26936" dirty="0">
                <a:latin typeface="Arial"/>
                <a:cs typeface="Arial"/>
              </a:rPr>
              <a:t>th</a:t>
            </a:r>
            <a:r>
              <a:rPr sz="2250" spc="50" dirty="0"/>
              <a:t>-frame</a:t>
            </a:r>
            <a:r>
              <a:rPr sz="2250" spc="-425" dirty="0"/>
              <a:t> </a:t>
            </a:r>
            <a:r>
              <a:rPr sz="2250" spc="5" dirty="0"/>
              <a:t>and  need to proceed with the</a:t>
            </a:r>
            <a:r>
              <a:rPr sz="2250" spc="-5" dirty="0"/>
              <a:t> </a:t>
            </a:r>
            <a:r>
              <a:rPr sz="2250" i="1" spc="105" dirty="0"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latin typeface="Arial"/>
                <a:cs typeface="Arial"/>
              </a:rPr>
              <a:t>th</a:t>
            </a:r>
            <a:r>
              <a:rPr sz="2250" spc="105" dirty="0"/>
              <a:t>-frame</a:t>
            </a:r>
            <a:endParaRPr sz="2250">
              <a:latin typeface="Arial"/>
              <a:cs typeface="Arial"/>
            </a:endParaRPr>
          </a:p>
          <a:p>
            <a:pPr marL="343535" marR="1981200">
              <a:lnSpc>
                <a:spcPct val="164700"/>
              </a:lnSpc>
              <a:spcBef>
                <a:spcPts val="265"/>
              </a:spcBef>
            </a:pPr>
            <a:r>
              <a:rPr spc="-15" dirty="0"/>
              <a:t>For </a:t>
            </a:r>
            <a:r>
              <a:rPr spc="5" dirty="0"/>
              <a:t>the </a:t>
            </a:r>
            <a:r>
              <a:rPr i="1" spc="90" dirty="0">
                <a:latin typeface="Times New Roman"/>
                <a:cs typeface="Times New Roman"/>
              </a:rPr>
              <a:t>i</a:t>
            </a:r>
            <a:r>
              <a:rPr sz="2475" i="1" spc="135" baseline="26936" dirty="0">
                <a:latin typeface="Arial"/>
                <a:cs typeface="Arial"/>
              </a:rPr>
              <a:t>th</a:t>
            </a:r>
            <a:r>
              <a:rPr sz="2250" spc="90" dirty="0"/>
              <a:t>-frame, </a:t>
            </a:r>
            <a:r>
              <a:rPr sz="2250" spc="5" dirty="0"/>
              <a:t>the </a:t>
            </a:r>
            <a:r>
              <a:rPr sz="2250" i="1" spc="390" dirty="0"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latin typeface="Arial"/>
                <a:cs typeface="Arial"/>
              </a:rPr>
              <a:t>i </a:t>
            </a:r>
            <a:r>
              <a:rPr sz="2250" spc="5" dirty="0"/>
              <a:t>axis is already</a:t>
            </a:r>
            <a:r>
              <a:rPr sz="2250" spc="-229" dirty="0"/>
              <a:t> </a:t>
            </a:r>
            <a:r>
              <a:rPr sz="2250" spc="-10" dirty="0"/>
              <a:t>fixed  </a:t>
            </a:r>
            <a:r>
              <a:rPr sz="2250" spc="-125" dirty="0"/>
              <a:t>To </a:t>
            </a:r>
            <a:r>
              <a:rPr sz="2250" spc="10" dirty="0"/>
              <a:t>meet </a:t>
            </a:r>
            <a:r>
              <a:rPr sz="2250" spc="5" dirty="0"/>
              <a:t>conditions</a:t>
            </a:r>
            <a:r>
              <a:rPr sz="2250" spc="114" dirty="0"/>
              <a:t> </a:t>
            </a:r>
            <a:r>
              <a:rPr sz="2250" spc="10" dirty="0">
                <a:solidFill>
                  <a:srgbClr val="FF0000"/>
                </a:solidFill>
              </a:rPr>
              <a:t>DH1-DH2</a:t>
            </a:r>
            <a:endParaRPr sz="2250">
              <a:latin typeface="Arial"/>
              <a:cs typeface="Arial"/>
            </a:endParaRPr>
          </a:p>
          <a:p>
            <a:pPr marL="343535" marR="43180">
              <a:lnSpc>
                <a:spcPts val="2780"/>
              </a:lnSpc>
              <a:spcBef>
                <a:spcPts val="5"/>
              </a:spcBef>
            </a:pPr>
            <a:r>
              <a:rPr spc="5" dirty="0"/>
              <a:t>the </a:t>
            </a:r>
            <a:r>
              <a:rPr i="1" spc="140" dirty="0"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latin typeface="Arial"/>
                <a:cs typeface="Arial"/>
              </a:rPr>
              <a:t>i</a:t>
            </a:r>
            <a:r>
              <a:rPr sz="2250" spc="140" dirty="0"/>
              <a:t>-axis </a:t>
            </a:r>
            <a:r>
              <a:rPr sz="2250" spc="5" dirty="0"/>
              <a:t>should intersects </a:t>
            </a:r>
            <a:r>
              <a:rPr sz="2250" i="1" spc="320" dirty="0"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 </a:t>
            </a:r>
            <a:r>
              <a:rPr sz="2250" spc="5" dirty="0"/>
              <a:t>and </a:t>
            </a:r>
            <a:r>
              <a:rPr sz="2250" i="1" spc="350" dirty="0">
                <a:latin typeface="Times New Roman"/>
                <a:cs typeface="Times New Roman"/>
              </a:rPr>
              <a:t>x</a:t>
            </a:r>
            <a:r>
              <a:rPr sz="2475" i="1" spc="525" baseline="-11784" dirty="0">
                <a:latin typeface="Arial"/>
                <a:cs typeface="Arial"/>
              </a:rPr>
              <a:t>i</a:t>
            </a:r>
            <a:r>
              <a:rPr sz="2250" spc="350" dirty="0">
                <a:latin typeface="Lucida Sans Unicode"/>
                <a:cs typeface="Lucida Sans Unicode"/>
              </a:rPr>
              <a:t>⊥</a:t>
            </a:r>
            <a:r>
              <a:rPr sz="2250" i="1" spc="350" dirty="0">
                <a:latin typeface="Times New Roman"/>
                <a:cs typeface="Times New Roman"/>
              </a:rPr>
              <a:t>z</a:t>
            </a:r>
            <a:r>
              <a:rPr sz="2475" i="1" spc="525" baseline="-11784" dirty="0">
                <a:latin typeface="Arial"/>
                <a:cs typeface="Arial"/>
              </a:rPr>
              <a:t>i</a:t>
            </a:r>
            <a:r>
              <a:rPr sz="2475" spc="525" baseline="-11784" dirty="0"/>
              <a:t>−</a:t>
            </a:r>
            <a:r>
              <a:rPr sz="2475" spc="525" baseline="-11784" dirty="0">
                <a:latin typeface="Verdana"/>
                <a:cs typeface="Verdana"/>
              </a:rPr>
              <a:t>1</a:t>
            </a:r>
            <a:r>
              <a:rPr sz="2475" spc="-195" baseline="-11784" dirty="0">
                <a:latin typeface="Verdana"/>
                <a:cs typeface="Verdana"/>
              </a:rPr>
              <a:t> </a:t>
            </a:r>
            <a:r>
              <a:rPr sz="2250" spc="5" dirty="0"/>
              <a:t>and </a:t>
            </a:r>
            <a:r>
              <a:rPr sz="2250" i="1" spc="330" dirty="0">
                <a:latin typeface="Times New Roman"/>
                <a:cs typeface="Times New Roman"/>
              </a:rPr>
              <a:t>x</a:t>
            </a:r>
            <a:r>
              <a:rPr sz="2475" i="1" spc="494" baseline="-11784" dirty="0">
                <a:latin typeface="Arial"/>
                <a:cs typeface="Arial"/>
              </a:rPr>
              <a:t>i</a:t>
            </a:r>
            <a:r>
              <a:rPr sz="2250" spc="330" dirty="0">
                <a:latin typeface="Lucida Sans Unicode"/>
                <a:cs typeface="Lucida Sans Unicode"/>
              </a:rPr>
              <a:t>⊥</a:t>
            </a:r>
            <a:r>
              <a:rPr sz="2250" i="1" spc="330" dirty="0">
                <a:latin typeface="Times New Roman"/>
                <a:cs typeface="Times New Roman"/>
              </a:rPr>
              <a:t>z</a:t>
            </a:r>
            <a:r>
              <a:rPr sz="2475" i="1" spc="494" baseline="-11784" dirty="0">
                <a:latin typeface="Arial"/>
                <a:cs typeface="Arial"/>
              </a:rPr>
              <a:t>i</a:t>
            </a:r>
            <a:r>
              <a:rPr sz="2250" spc="330" dirty="0"/>
              <a:t>.  </a:t>
            </a:r>
            <a:r>
              <a:rPr sz="2250" spc="5" dirty="0"/>
              <a:t>Is it</a:t>
            </a:r>
            <a:r>
              <a:rPr sz="2250" dirty="0"/>
              <a:t> possible?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36163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413" y="25999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316452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413" y="442272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657860" indent="-306070">
              <a:lnSpc>
                <a:spcPct val="112500"/>
              </a:lnSpc>
              <a:spcBef>
                <a:spcPts val="9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/>
              <a:t>Suppose that </a:t>
            </a:r>
            <a:r>
              <a:rPr sz="2250" dirty="0"/>
              <a:t>we </a:t>
            </a:r>
            <a:r>
              <a:rPr sz="2250" spc="-20" dirty="0"/>
              <a:t>have </a:t>
            </a:r>
            <a:r>
              <a:rPr sz="2250" spc="5" dirty="0"/>
              <a:t>chosen the </a:t>
            </a:r>
            <a:r>
              <a:rPr sz="2250" spc="140" dirty="0">
                <a:latin typeface="Verdana"/>
                <a:cs typeface="Verdana"/>
              </a:rPr>
              <a:t>(</a:t>
            </a:r>
            <a:r>
              <a:rPr sz="2250" i="1" spc="140" dirty="0">
                <a:latin typeface="Times New Roman"/>
                <a:cs typeface="Times New Roman"/>
              </a:rPr>
              <a:t>i </a:t>
            </a:r>
            <a:r>
              <a:rPr sz="2250" spc="229" dirty="0">
                <a:latin typeface="Lucida Sans Unicode"/>
                <a:cs typeface="Lucida Sans Unicode"/>
              </a:rPr>
              <a:t>− </a:t>
            </a:r>
            <a:r>
              <a:rPr sz="2250" spc="50" dirty="0">
                <a:latin typeface="Verdana"/>
                <a:cs typeface="Verdana"/>
              </a:rPr>
              <a:t>1)</a:t>
            </a:r>
            <a:r>
              <a:rPr sz="2475" i="1" spc="75" baseline="26936" dirty="0">
                <a:latin typeface="Arial"/>
                <a:cs typeface="Arial"/>
              </a:rPr>
              <a:t>th</a:t>
            </a:r>
            <a:r>
              <a:rPr sz="2250" spc="50" dirty="0"/>
              <a:t>-frame</a:t>
            </a:r>
            <a:r>
              <a:rPr sz="2250" spc="-425" dirty="0"/>
              <a:t> </a:t>
            </a:r>
            <a:r>
              <a:rPr sz="2250" spc="5" dirty="0"/>
              <a:t>and  need to proceed with the</a:t>
            </a:r>
            <a:r>
              <a:rPr sz="2250" spc="-5" dirty="0"/>
              <a:t> </a:t>
            </a:r>
            <a:r>
              <a:rPr sz="2250" i="1" spc="105" dirty="0"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latin typeface="Arial"/>
                <a:cs typeface="Arial"/>
              </a:rPr>
              <a:t>th</a:t>
            </a:r>
            <a:r>
              <a:rPr sz="2250" spc="105" dirty="0"/>
              <a:t>-frame</a:t>
            </a:r>
            <a:endParaRPr sz="2250">
              <a:latin typeface="Arial"/>
              <a:cs typeface="Arial"/>
            </a:endParaRPr>
          </a:p>
          <a:p>
            <a:pPr marL="343535" marR="1981200">
              <a:lnSpc>
                <a:spcPct val="164700"/>
              </a:lnSpc>
              <a:spcBef>
                <a:spcPts val="265"/>
              </a:spcBef>
            </a:pPr>
            <a:r>
              <a:rPr spc="-15" dirty="0"/>
              <a:t>For </a:t>
            </a:r>
            <a:r>
              <a:rPr spc="5" dirty="0"/>
              <a:t>the </a:t>
            </a:r>
            <a:r>
              <a:rPr i="1" spc="90" dirty="0">
                <a:latin typeface="Times New Roman"/>
                <a:cs typeface="Times New Roman"/>
              </a:rPr>
              <a:t>i</a:t>
            </a:r>
            <a:r>
              <a:rPr sz="2475" i="1" spc="135" baseline="26936" dirty="0">
                <a:latin typeface="Arial"/>
                <a:cs typeface="Arial"/>
              </a:rPr>
              <a:t>th</a:t>
            </a:r>
            <a:r>
              <a:rPr sz="2250" spc="90" dirty="0"/>
              <a:t>-frame, </a:t>
            </a:r>
            <a:r>
              <a:rPr sz="2250" spc="5" dirty="0"/>
              <a:t>the </a:t>
            </a:r>
            <a:r>
              <a:rPr sz="2250" i="1" spc="390" dirty="0"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latin typeface="Arial"/>
                <a:cs typeface="Arial"/>
              </a:rPr>
              <a:t>i </a:t>
            </a:r>
            <a:r>
              <a:rPr sz="2250" spc="5" dirty="0"/>
              <a:t>axis is already</a:t>
            </a:r>
            <a:r>
              <a:rPr sz="2250" spc="-229" dirty="0"/>
              <a:t> </a:t>
            </a:r>
            <a:r>
              <a:rPr sz="2250" spc="-10" dirty="0"/>
              <a:t>fixed  </a:t>
            </a:r>
            <a:r>
              <a:rPr sz="2250" spc="-125" dirty="0"/>
              <a:t>To </a:t>
            </a:r>
            <a:r>
              <a:rPr sz="2250" spc="10" dirty="0"/>
              <a:t>meet </a:t>
            </a:r>
            <a:r>
              <a:rPr sz="2250" spc="5" dirty="0"/>
              <a:t>conditions</a:t>
            </a:r>
            <a:r>
              <a:rPr sz="2250" spc="114" dirty="0"/>
              <a:t> </a:t>
            </a:r>
            <a:r>
              <a:rPr sz="2250" spc="10" dirty="0">
                <a:solidFill>
                  <a:srgbClr val="FF0000"/>
                </a:solidFill>
              </a:rPr>
              <a:t>DH1-DH2</a:t>
            </a:r>
            <a:endParaRPr sz="2250">
              <a:latin typeface="Arial"/>
              <a:cs typeface="Arial"/>
            </a:endParaRPr>
          </a:p>
          <a:p>
            <a:pPr marL="343535" marR="43180">
              <a:lnSpc>
                <a:spcPts val="2780"/>
              </a:lnSpc>
              <a:spcBef>
                <a:spcPts val="5"/>
              </a:spcBef>
            </a:pPr>
            <a:r>
              <a:rPr spc="5" dirty="0"/>
              <a:t>the </a:t>
            </a:r>
            <a:r>
              <a:rPr i="1" spc="140" dirty="0"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latin typeface="Arial"/>
                <a:cs typeface="Arial"/>
              </a:rPr>
              <a:t>i</a:t>
            </a:r>
            <a:r>
              <a:rPr sz="2250" spc="140" dirty="0"/>
              <a:t>-axis </a:t>
            </a:r>
            <a:r>
              <a:rPr sz="2250" spc="5" dirty="0"/>
              <a:t>should intersects </a:t>
            </a:r>
            <a:r>
              <a:rPr sz="2250" i="1" spc="320" dirty="0"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 </a:t>
            </a:r>
            <a:r>
              <a:rPr sz="2250" spc="5" dirty="0"/>
              <a:t>and </a:t>
            </a:r>
            <a:r>
              <a:rPr sz="2250" i="1" spc="350" dirty="0">
                <a:latin typeface="Times New Roman"/>
                <a:cs typeface="Times New Roman"/>
              </a:rPr>
              <a:t>x</a:t>
            </a:r>
            <a:r>
              <a:rPr sz="2475" i="1" spc="525" baseline="-11784" dirty="0">
                <a:latin typeface="Arial"/>
                <a:cs typeface="Arial"/>
              </a:rPr>
              <a:t>i</a:t>
            </a:r>
            <a:r>
              <a:rPr sz="2250" spc="350" dirty="0">
                <a:latin typeface="Lucida Sans Unicode"/>
                <a:cs typeface="Lucida Sans Unicode"/>
              </a:rPr>
              <a:t>⊥</a:t>
            </a:r>
            <a:r>
              <a:rPr sz="2250" i="1" spc="350" dirty="0">
                <a:latin typeface="Times New Roman"/>
                <a:cs typeface="Times New Roman"/>
              </a:rPr>
              <a:t>z</a:t>
            </a:r>
            <a:r>
              <a:rPr sz="2475" i="1" spc="525" baseline="-11784" dirty="0">
                <a:latin typeface="Arial"/>
                <a:cs typeface="Arial"/>
              </a:rPr>
              <a:t>i</a:t>
            </a:r>
            <a:r>
              <a:rPr sz="2475" spc="525" baseline="-11784" dirty="0"/>
              <a:t>−</a:t>
            </a:r>
            <a:r>
              <a:rPr sz="2475" spc="525" baseline="-11784" dirty="0">
                <a:latin typeface="Verdana"/>
                <a:cs typeface="Verdana"/>
              </a:rPr>
              <a:t>1</a:t>
            </a:r>
            <a:r>
              <a:rPr sz="2475" spc="-195" baseline="-11784" dirty="0">
                <a:latin typeface="Verdana"/>
                <a:cs typeface="Verdana"/>
              </a:rPr>
              <a:t> </a:t>
            </a:r>
            <a:r>
              <a:rPr sz="2250" spc="5" dirty="0"/>
              <a:t>and </a:t>
            </a:r>
            <a:r>
              <a:rPr sz="2250" i="1" spc="330" dirty="0">
                <a:latin typeface="Times New Roman"/>
                <a:cs typeface="Times New Roman"/>
              </a:rPr>
              <a:t>x</a:t>
            </a:r>
            <a:r>
              <a:rPr sz="2475" i="1" spc="494" baseline="-11784" dirty="0">
                <a:latin typeface="Arial"/>
                <a:cs typeface="Arial"/>
              </a:rPr>
              <a:t>i</a:t>
            </a:r>
            <a:r>
              <a:rPr sz="2250" spc="330" dirty="0">
                <a:latin typeface="Lucida Sans Unicode"/>
                <a:cs typeface="Lucida Sans Unicode"/>
              </a:rPr>
              <a:t>⊥</a:t>
            </a:r>
            <a:r>
              <a:rPr sz="2250" i="1" spc="330" dirty="0">
                <a:latin typeface="Times New Roman"/>
                <a:cs typeface="Times New Roman"/>
              </a:rPr>
              <a:t>z</a:t>
            </a:r>
            <a:r>
              <a:rPr sz="2475" i="1" spc="494" baseline="-11784" dirty="0">
                <a:latin typeface="Arial"/>
                <a:cs typeface="Arial"/>
              </a:rPr>
              <a:t>i</a:t>
            </a:r>
            <a:r>
              <a:rPr sz="2250" spc="330" dirty="0"/>
              <a:t>.  </a:t>
            </a:r>
            <a:r>
              <a:rPr sz="2250" spc="5" dirty="0"/>
              <a:t>Is it</a:t>
            </a:r>
            <a:r>
              <a:rPr sz="2250" dirty="0"/>
              <a:t> possible?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639"/>
              </a:spcBef>
            </a:pPr>
            <a:r>
              <a:rPr spc="10" dirty="0"/>
              <a:t>There </a:t>
            </a:r>
            <a:r>
              <a:rPr spc="5" dirty="0"/>
              <a:t>are </a:t>
            </a:r>
            <a:r>
              <a:rPr spc="10" dirty="0"/>
              <a:t>3</a:t>
            </a:r>
            <a:r>
              <a:rPr spc="-5" dirty="0"/>
              <a:t> </a:t>
            </a:r>
            <a:r>
              <a:rPr spc="5" dirty="0"/>
              <a:t>cases: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64182" y="5319298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182" y="5814903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8782" y="4700724"/>
            <a:ext cx="4057650" cy="15125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43535" indent="-306070">
              <a:lnSpc>
                <a:spcPct val="100000"/>
              </a:lnSpc>
              <a:spcBef>
                <a:spcPts val="1295"/>
              </a:spcBef>
              <a:buClr>
                <a:srgbClr val="6D9BD6"/>
              </a:buClr>
              <a:buSzPct val="91111"/>
              <a:buFont typeface="Lucida Sans Unicode"/>
              <a:buChar char="◦"/>
              <a:tabLst>
                <a:tab pos="343535" algn="l"/>
                <a:tab pos="344170" algn="l"/>
              </a:tabLst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 not</a:t>
            </a:r>
            <a:r>
              <a:rPr sz="2250" spc="-37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coplanar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205"/>
              </a:spcBef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</a:t>
            </a:r>
            <a:r>
              <a:rPr sz="2250" spc="-3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parallel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200"/>
              </a:spcBef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475" spc="-60" baseline="-11784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intersect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9116"/>
            <a:ext cx="36163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0413" y="25999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13" y="316452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413" y="442272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657860" indent="-306070">
              <a:lnSpc>
                <a:spcPct val="112500"/>
              </a:lnSpc>
              <a:spcBef>
                <a:spcPts val="9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43535" algn="l"/>
                <a:tab pos="344170" algn="l"/>
              </a:tabLst>
            </a:pPr>
            <a:r>
              <a:rPr sz="2250" spc="5" dirty="0"/>
              <a:t>Suppose that </a:t>
            </a:r>
            <a:r>
              <a:rPr sz="2250" dirty="0"/>
              <a:t>we </a:t>
            </a:r>
            <a:r>
              <a:rPr sz="2250" spc="-20" dirty="0"/>
              <a:t>have </a:t>
            </a:r>
            <a:r>
              <a:rPr sz="2250" spc="5" dirty="0"/>
              <a:t>chosen the </a:t>
            </a:r>
            <a:r>
              <a:rPr sz="2250" spc="140" dirty="0">
                <a:latin typeface="Verdana"/>
                <a:cs typeface="Verdana"/>
              </a:rPr>
              <a:t>(</a:t>
            </a:r>
            <a:r>
              <a:rPr sz="2250" i="1" spc="140" dirty="0">
                <a:latin typeface="Times New Roman"/>
                <a:cs typeface="Times New Roman"/>
              </a:rPr>
              <a:t>i </a:t>
            </a:r>
            <a:r>
              <a:rPr sz="2250" spc="229" dirty="0">
                <a:latin typeface="Lucida Sans Unicode"/>
                <a:cs typeface="Lucida Sans Unicode"/>
              </a:rPr>
              <a:t>− </a:t>
            </a:r>
            <a:r>
              <a:rPr sz="2250" spc="50" dirty="0">
                <a:latin typeface="Verdana"/>
                <a:cs typeface="Verdana"/>
              </a:rPr>
              <a:t>1)</a:t>
            </a:r>
            <a:r>
              <a:rPr sz="2475" i="1" spc="75" baseline="26936" dirty="0">
                <a:latin typeface="Arial"/>
                <a:cs typeface="Arial"/>
              </a:rPr>
              <a:t>th</a:t>
            </a:r>
            <a:r>
              <a:rPr sz="2250" spc="50" dirty="0"/>
              <a:t>-frame</a:t>
            </a:r>
            <a:r>
              <a:rPr sz="2250" spc="-425" dirty="0"/>
              <a:t> </a:t>
            </a:r>
            <a:r>
              <a:rPr sz="2250" spc="5" dirty="0"/>
              <a:t>and  need to proceed with the</a:t>
            </a:r>
            <a:r>
              <a:rPr sz="2250" spc="-5" dirty="0"/>
              <a:t> </a:t>
            </a:r>
            <a:r>
              <a:rPr sz="2250" i="1" spc="105" dirty="0"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latin typeface="Arial"/>
                <a:cs typeface="Arial"/>
              </a:rPr>
              <a:t>th</a:t>
            </a:r>
            <a:r>
              <a:rPr sz="2250" spc="105" dirty="0"/>
              <a:t>-frame</a:t>
            </a:r>
            <a:endParaRPr sz="2250">
              <a:latin typeface="Arial"/>
              <a:cs typeface="Arial"/>
            </a:endParaRPr>
          </a:p>
          <a:p>
            <a:pPr marL="343535" marR="1981200">
              <a:lnSpc>
                <a:spcPct val="164700"/>
              </a:lnSpc>
              <a:spcBef>
                <a:spcPts val="265"/>
              </a:spcBef>
            </a:pPr>
            <a:r>
              <a:rPr spc="-15" dirty="0"/>
              <a:t>For </a:t>
            </a:r>
            <a:r>
              <a:rPr spc="5" dirty="0"/>
              <a:t>the </a:t>
            </a:r>
            <a:r>
              <a:rPr i="1" spc="90" dirty="0">
                <a:latin typeface="Times New Roman"/>
                <a:cs typeface="Times New Roman"/>
              </a:rPr>
              <a:t>i</a:t>
            </a:r>
            <a:r>
              <a:rPr sz="2475" i="1" spc="135" baseline="26936" dirty="0">
                <a:latin typeface="Arial"/>
                <a:cs typeface="Arial"/>
              </a:rPr>
              <a:t>th</a:t>
            </a:r>
            <a:r>
              <a:rPr sz="2250" spc="90" dirty="0"/>
              <a:t>-frame, </a:t>
            </a:r>
            <a:r>
              <a:rPr sz="2250" spc="5" dirty="0"/>
              <a:t>the </a:t>
            </a:r>
            <a:r>
              <a:rPr sz="2250" i="1" spc="390" dirty="0"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latin typeface="Arial"/>
                <a:cs typeface="Arial"/>
              </a:rPr>
              <a:t>i </a:t>
            </a:r>
            <a:r>
              <a:rPr sz="2250" spc="5" dirty="0"/>
              <a:t>axis is already</a:t>
            </a:r>
            <a:r>
              <a:rPr sz="2250" spc="-229" dirty="0"/>
              <a:t> </a:t>
            </a:r>
            <a:r>
              <a:rPr sz="2250" spc="-10" dirty="0"/>
              <a:t>fixed  </a:t>
            </a:r>
            <a:r>
              <a:rPr sz="2250" spc="-125" dirty="0"/>
              <a:t>To </a:t>
            </a:r>
            <a:r>
              <a:rPr sz="2250" spc="10" dirty="0"/>
              <a:t>meet </a:t>
            </a:r>
            <a:r>
              <a:rPr sz="2250" spc="5" dirty="0"/>
              <a:t>conditions</a:t>
            </a:r>
            <a:r>
              <a:rPr sz="2250" spc="114" dirty="0"/>
              <a:t> </a:t>
            </a:r>
            <a:r>
              <a:rPr sz="2250" spc="10" dirty="0">
                <a:solidFill>
                  <a:srgbClr val="FF0000"/>
                </a:solidFill>
              </a:rPr>
              <a:t>DH1-DH2</a:t>
            </a:r>
            <a:endParaRPr sz="2250">
              <a:latin typeface="Arial"/>
              <a:cs typeface="Arial"/>
            </a:endParaRPr>
          </a:p>
          <a:p>
            <a:pPr marL="343535" marR="43180">
              <a:lnSpc>
                <a:spcPts val="2780"/>
              </a:lnSpc>
              <a:spcBef>
                <a:spcPts val="5"/>
              </a:spcBef>
            </a:pPr>
            <a:r>
              <a:rPr spc="5" dirty="0"/>
              <a:t>the </a:t>
            </a:r>
            <a:r>
              <a:rPr i="1" spc="140" dirty="0"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latin typeface="Arial"/>
                <a:cs typeface="Arial"/>
              </a:rPr>
              <a:t>i</a:t>
            </a:r>
            <a:r>
              <a:rPr sz="2250" spc="140" dirty="0"/>
              <a:t>-axis </a:t>
            </a:r>
            <a:r>
              <a:rPr sz="2250" spc="5" dirty="0"/>
              <a:t>should intersects </a:t>
            </a:r>
            <a:r>
              <a:rPr sz="2250" i="1" spc="320" dirty="0"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latin typeface="Arial"/>
                <a:cs typeface="Arial"/>
              </a:rPr>
              <a:t>i</a:t>
            </a:r>
            <a:r>
              <a:rPr sz="2475" spc="480" baseline="-11784" dirty="0"/>
              <a:t>−</a:t>
            </a:r>
            <a:r>
              <a:rPr sz="2475" spc="480" baseline="-11784" dirty="0">
                <a:latin typeface="Verdana"/>
                <a:cs typeface="Verdana"/>
              </a:rPr>
              <a:t>1 </a:t>
            </a:r>
            <a:r>
              <a:rPr sz="2250" spc="5" dirty="0"/>
              <a:t>and </a:t>
            </a:r>
            <a:r>
              <a:rPr sz="2250" i="1" spc="350" dirty="0">
                <a:latin typeface="Times New Roman"/>
                <a:cs typeface="Times New Roman"/>
              </a:rPr>
              <a:t>x</a:t>
            </a:r>
            <a:r>
              <a:rPr sz="2475" i="1" spc="525" baseline="-11784" dirty="0">
                <a:latin typeface="Arial"/>
                <a:cs typeface="Arial"/>
              </a:rPr>
              <a:t>i</a:t>
            </a:r>
            <a:r>
              <a:rPr sz="2250" spc="350" dirty="0">
                <a:latin typeface="Lucida Sans Unicode"/>
                <a:cs typeface="Lucida Sans Unicode"/>
              </a:rPr>
              <a:t>⊥</a:t>
            </a:r>
            <a:r>
              <a:rPr sz="2250" i="1" spc="350" dirty="0">
                <a:latin typeface="Times New Roman"/>
                <a:cs typeface="Times New Roman"/>
              </a:rPr>
              <a:t>z</a:t>
            </a:r>
            <a:r>
              <a:rPr sz="2475" i="1" spc="525" baseline="-11784" dirty="0">
                <a:latin typeface="Arial"/>
                <a:cs typeface="Arial"/>
              </a:rPr>
              <a:t>i</a:t>
            </a:r>
            <a:r>
              <a:rPr sz="2475" spc="525" baseline="-11784" dirty="0"/>
              <a:t>−</a:t>
            </a:r>
            <a:r>
              <a:rPr sz="2475" spc="525" baseline="-11784" dirty="0">
                <a:latin typeface="Verdana"/>
                <a:cs typeface="Verdana"/>
              </a:rPr>
              <a:t>1</a:t>
            </a:r>
            <a:r>
              <a:rPr sz="2475" spc="-195" baseline="-11784" dirty="0">
                <a:latin typeface="Verdana"/>
                <a:cs typeface="Verdana"/>
              </a:rPr>
              <a:t> </a:t>
            </a:r>
            <a:r>
              <a:rPr sz="2250" spc="5" dirty="0"/>
              <a:t>and </a:t>
            </a:r>
            <a:r>
              <a:rPr sz="2250" i="1" spc="330" dirty="0">
                <a:latin typeface="Times New Roman"/>
                <a:cs typeface="Times New Roman"/>
              </a:rPr>
              <a:t>x</a:t>
            </a:r>
            <a:r>
              <a:rPr sz="2475" i="1" spc="494" baseline="-11784" dirty="0">
                <a:latin typeface="Arial"/>
                <a:cs typeface="Arial"/>
              </a:rPr>
              <a:t>i</a:t>
            </a:r>
            <a:r>
              <a:rPr sz="2250" spc="330" dirty="0">
                <a:latin typeface="Lucida Sans Unicode"/>
                <a:cs typeface="Lucida Sans Unicode"/>
              </a:rPr>
              <a:t>⊥</a:t>
            </a:r>
            <a:r>
              <a:rPr sz="2250" i="1" spc="330" dirty="0">
                <a:latin typeface="Times New Roman"/>
                <a:cs typeface="Times New Roman"/>
              </a:rPr>
              <a:t>z</a:t>
            </a:r>
            <a:r>
              <a:rPr sz="2475" i="1" spc="494" baseline="-11784" dirty="0">
                <a:latin typeface="Arial"/>
                <a:cs typeface="Arial"/>
              </a:rPr>
              <a:t>i</a:t>
            </a:r>
            <a:r>
              <a:rPr sz="2250" spc="330" dirty="0"/>
              <a:t>.  </a:t>
            </a:r>
            <a:r>
              <a:rPr sz="2250" spc="5" dirty="0"/>
              <a:t>Is it</a:t>
            </a:r>
            <a:r>
              <a:rPr sz="2250" dirty="0"/>
              <a:t> possible?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639"/>
              </a:spcBef>
            </a:pPr>
            <a:r>
              <a:rPr spc="10" dirty="0"/>
              <a:t>There </a:t>
            </a:r>
            <a:r>
              <a:rPr spc="5" dirty="0"/>
              <a:t>are </a:t>
            </a:r>
            <a:r>
              <a:rPr spc="10" dirty="0"/>
              <a:t>3</a:t>
            </a:r>
            <a:r>
              <a:rPr spc="-5" dirty="0"/>
              <a:t> </a:t>
            </a:r>
            <a:r>
              <a:rPr spc="5" dirty="0"/>
              <a:t>cases: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64182" y="5319298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182" y="5814903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8782" y="4700724"/>
            <a:ext cx="4057650" cy="15125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43535" indent="-306070">
              <a:lnSpc>
                <a:spcPct val="100000"/>
              </a:lnSpc>
              <a:spcBef>
                <a:spcPts val="1295"/>
              </a:spcBef>
              <a:buClr>
                <a:srgbClr val="6D9BD6"/>
              </a:buClr>
              <a:buSzPct val="91111"/>
              <a:buFont typeface="Lucida Sans Unicode"/>
              <a:buChar char="◦"/>
              <a:tabLst>
                <a:tab pos="343535" algn="l"/>
                <a:tab pos="344170" algn="l"/>
              </a:tabLst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 not</a:t>
            </a:r>
            <a:r>
              <a:rPr sz="2250" spc="-37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coplanar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205"/>
              </a:spcBef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are</a:t>
            </a:r>
            <a:r>
              <a:rPr sz="2250" spc="-35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parallel</a:t>
            </a:r>
            <a:endParaRPr sz="225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  <a:spcBef>
                <a:spcPts val="1200"/>
              </a:spcBef>
            </a:pP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475" spc="-60" baseline="-11784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intersect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0413" y="6370972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6280" y="6397195"/>
            <a:ext cx="3621404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all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3 cases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it is</a:t>
            </a:r>
            <a:r>
              <a:rPr sz="2250" spc="-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possible!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0383" y="1041168"/>
            <a:ext cx="7408545" cy="11671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50800" marR="43180">
              <a:lnSpc>
                <a:spcPct val="102899"/>
              </a:lnSpc>
              <a:spcBef>
                <a:spcPts val="32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not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coplanar,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the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196" y="2323719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7683" y="1041168"/>
            <a:ext cx="7567930" cy="16992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63500" marR="189865">
              <a:lnSpc>
                <a:spcPct val="102899"/>
              </a:lnSpc>
              <a:spcBef>
                <a:spcPts val="32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not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coplanar,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the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490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It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9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196" y="2323719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1196" y="3154337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983" y="1041168"/>
            <a:ext cx="7593330" cy="28829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0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76200" marR="202565">
              <a:lnSpc>
                <a:spcPct val="102899"/>
              </a:lnSpc>
              <a:spcBef>
                <a:spcPts val="32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not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coplanar,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the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490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It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9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76200" marR="339725">
              <a:lnSpc>
                <a:spcPct val="102899"/>
              </a:lnSpc>
              <a:spcBef>
                <a:spcPts val="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parallel,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are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many</a:t>
            </a:r>
            <a:r>
              <a:rPr sz="2250" spc="-29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196" y="2323719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1196" y="3154337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1196" y="4039133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2283" y="1041168"/>
            <a:ext cx="7737475" cy="37928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0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88900" marR="333375">
              <a:lnSpc>
                <a:spcPct val="102899"/>
              </a:lnSpc>
              <a:spcBef>
                <a:spcPts val="32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not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coplanar,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the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490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It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9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88900" marR="471170">
              <a:lnSpc>
                <a:spcPct val="102899"/>
              </a:lnSpc>
              <a:spcBef>
                <a:spcPts val="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parallel,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are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many</a:t>
            </a:r>
            <a:r>
              <a:rPr sz="2250" spc="-29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48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One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them 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</a:t>
            </a:r>
            <a:r>
              <a:rPr sz="2250" spc="-2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80"/>
              </a:spcBef>
            </a:pP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3096" y="967432"/>
            <a:ext cx="8272145" cy="12890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2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Terminology:</a:t>
            </a:r>
            <a:endParaRPr sz="2250">
              <a:latin typeface="Arial"/>
              <a:cs typeface="Arial"/>
            </a:endParaRPr>
          </a:p>
          <a:p>
            <a:pPr marL="595630" marR="30480" indent="-306070">
              <a:lnSpc>
                <a:spcPts val="2680"/>
              </a:lnSpc>
              <a:spcBef>
                <a:spcPts val="1040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95630" algn="l"/>
                <a:tab pos="596265" algn="l"/>
              </a:tabLst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composed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set of links connected  together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joints;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717400" y="334440"/>
              <a:ext cx="1210320" cy="797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040" y="325080"/>
                <a:ext cx="1229040" cy="81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196" y="2323719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1196" y="3154337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1196" y="4039133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196" y="5247741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9583" y="1041168"/>
            <a:ext cx="8168640" cy="4975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0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101600" marR="751840">
              <a:lnSpc>
                <a:spcPct val="102899"/>
              </a:lnSpc>
              <a:spcBef>
                <a:spcPts val="32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not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coplanar,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the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90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It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9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01600" marR="889635">
              <a:lnSpc>
                <a:spcPct val="102899"/>
              </a:lnSpc>
              <a:spcBef>
                <a:spcPts val="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parallel,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are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many</a:t>
            </a:r>
            <a:r>
              <a:rPr sz="2250" spc="-29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8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One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them 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</a:t>
            </a:r>
            <a:r>
              <a:rPr sz="2250" spc="-2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280"/>
              </a:spcBef>
            </a:pP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01600" marR="43180">
              <a:lnSpc>
                <a:spcPct val="102899"/>
              </a:lnSpc>
              <a:spcBef>
                <a:spcPts val="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intersect,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vector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orthogonal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</a:t>
            </a:r>
            <a:r>
              <a:rPr sz="2250" spc="-3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 plane formed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</a:t>
            </a:r>
            <a:r>
              <a:rPr sz="2250" spc="-1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27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12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12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12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275" dirty="0">
                <a:solidFill>
                  <a:srgbClr val="23568C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6041160" y="590400"/>
              <a:ext cx="4870440" cy="60908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1800" y="581040"/>
                <a:ext cx="4889160" cy="610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491449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27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196" y="2323719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1196" y="3154337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1196" y="4039133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1196" y="5247741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1196" y="6132538"/>
            <a:ext cx="8213725" cy="0"/>
          </a:xfrm>
          <a:custGeom>
            <a:avLst/>
            <a:gdLst/>
            <a:ahLst/>
            <a:cxnLst/>
            <a:rect l="l" t="t" r="r" b="b"/>
            <a:pathLst>
              <a:path w="8213725">
                <a:moveTo>
                  <a:pt x="0" y="0"/>
                </a:moveTo>
                <a:lnTo>
                  <a:pt x="8213140" y="0"/>
                </a:lnTo>
              </a:path>
            </a:pathLst>
          </a:custGeom>
          <a:ln w="10515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6883" y="1041168"/>
            <a:ext cx="8372475" cy="5885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2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5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250" spc="5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 marL="114300" marR="943610">
              <a:lnSpc>
                <a:spcPct val="102899"/>
              </a:lnSpc>
              <a:spcBef>
                <a:spcPts val="32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not </a:t>
            </a:r>
            <a:r>
              <a:rPr sz="2250" spc="-10" dirty="0">
                <a:solidFill>
                  <a:srgbClr val="FF0000"/>
                </a:solidFill>
                <a:latin typeface="Arial"/>
                <a:cs typeface="Arial"/>
              </a:rPr>
              <a:t>coplanar,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the</a:t>
            </a:r>
            <a:r>
              <a:rPr sz="2250" spc="-28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490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It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9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14300" marR="1082040">
              <a:lnSpc>
                <a:spcPct val="102899"/>
              </a:lnSpc>
              <a:spcBef>
                <a:spcPts val="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parallel,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are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many</a:t>
            </a:r>
            <a:r>
              <a:rPr sz="2250" spc="-29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common  perpendiculars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both</a:t>
            </a:r>
            <a:r>
              <a:rPr sz="2250" spc="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lines!</a:t>
            </a:r>
            <a:endParaRPr sz="22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148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One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them will define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</a:t>
            </a:r>
            <a:r>
              <a:rPr sz="2250" spc="-2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endParaRPr sz="22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80"/>
              </a:spcBef>
            </a:pP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14300" marR="234315">
              <a:lnSpc>
                <a:spcPct val="102899"/>
              </a:lnSpc>
              <a:spcBef>
                <a:spcPts val="5"/>
              </a:spcBef>
            </a:pPr>
            <a:r>
              <a:rPr sz="225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2250" i="1" spc="39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25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75" spc="480" baseline="-11784" dirty="0">
                <a:solidFill>
                  <a:srgbClr val="FF0000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FF0000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FF0000"/>
                </a:solidFill>
                <a:latin typeface="Arial"/>
                <a:cs typeface="Arial"/>
              </a:rPr>
              <a:t>intersect,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then there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vector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orthogonal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</a:t>
            </a:r>
            <a:r>
              <a:rPr sz="2250" spc="-3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 plane formed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 </a:t>
            </a:r>
            <a:r>
              <a:rPr sz="2250" i="1" spc="39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58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</a:t>
            </a:r>
            <a:r>
              <a:rPr sz="2250" spc="-1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27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12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spc="412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12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275" dirty="0">
                <a:solidFill>
                  <a:srgbClr val="23568C"/>
                </a:solidFill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  <a:p>
            <a:pPr marL="114300" marR="43180">
              <a:lnSpc>
                <a:spcPct val="110200"/>
              </a:lnSpc>
              <a:spcBef>
                <a:spcPts val="121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point of intersection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new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origin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209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-axis</a:t>
            </a:r>
            <a:r>
              <a:rPr sz="2250" spc="-10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10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57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105" dirty="0">
                <a:solidFill>
                  <a:srgbClr val="23568C"/>
                </a:solidFill>
                <a:latin typeface="Arial"/>
                <a:cs typeface="Arial"/>
              </a:rPr>
              <a:t>-frame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the 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orthogonal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this</a:t>
            </a:r>
            <a:r>
              <a:rPr sz="2250" spc="-11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plane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790115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24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0392" y="1387769"/>
            <a:ext cx="8229600" cy="1514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3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250" spc="4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0800" marR="43180">
              <a:lnSpc>
                <a:spcPct val="109200"/>
              </a:lnSpc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If we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already chosen the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vectors </a:t>
            </a:r>
            <a:r>
              <a:rPr sz="2250" i="1" spc="27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12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75" dirty="0">
                <a:solidFill>
                  <a:srgbClr val="23568C"/>
                </a:solidFill>
                <a:latin typeface="Arial"/>
                <a:cs typeface="Arial"/>
              </a:rPr>
              <a:t>, </a:t>
            </a:r>
            <a:r>
              <a:rPr sz="2250" i="1" spc="44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667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point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i="1" spc="-292" baseline="-1178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35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90" dirty="0">
                <a:solidFill>
                  <a:srgbClr val="23568C"/>
                </a:solidFill>
                <a:latin typeface="Arial"/>
                <a:cs typeface="Arial"/>
              </a:rPr>
              <a:t>-frame, </a:t>
            </a:r>
            <a:r>
              <a:rPr sz="2250" i="1" spc="37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5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assigned</a:t>
            </a:r>
            <a:r>
              <a:rPr sz="2250" spc="-25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379460"/>
            <a:ext cx="354901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Assigning </a:t>
            </a:r>
            <a:r>
              <a:rPr spc="10" dirty="0"/>
              <a:t>First</a:t>
            </a:r>
            <a:r>
              <a:rPr spc="-35" dirty="0"/>
              <a:t> </a:t>
            </a:r>
            <a:r>
              <a:rPr sz="2950" i="1" spc="75" dirty="0">
                <a:latin typeface="Times New Roman"/>
                <a:cs typeface="Times New Roman"/>
              </a:rPr>
              <a:t>n</a:t>
            </a:r>
            <a:r>
              <a:rPr spc="75" dirty="0"/>
              <a:t>-Frames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152" y="886832"/>
            <a:ext cx="3583304" cy="0"/>
          </a:xfrm>
          <a:custGeom>
            <a:avLst/>
            <a:gdLst/>
            <a:ahLst/>
            <a:cxnLst/>
            <a:rect l="l" t="t" r="r" b="b"/>
            <a:pathLst>
              <a:path w="3583304">
                <a:moveTo>
                  <a:pt x="0" y="0"/>
                </a:moveTo>
                <a:lnTo>
                  <a:pt x="3583053" y="0"/>
                </a:lnTo>
              </a:path>
            </a:pathLst>
          </a:custGeom>
          <a:ln w="22184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1196" y="1790115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247" y="0"/>
                </a:lnTo>
              </a:path>
            </a:pathLst>
          </a:custGeom>
          <a:ln w="11544">
            <a:solidFill>
              <a:srgbClr val="2356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7692" y="1387769"/>
            <a:ext cx="8255000" cy="222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Step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3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(Choice 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250" spc="45" dirty="0">
                <a:solidFill>
                  <a:srgbClr val="23568C"/>
                </a:solidFill>
                <a:latin typeface="Arial"/>
                <a:cs typeface="Arial"/>
              </a:rPr>
              <a:t>-axises):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63500" marR="55880">
              <a:lnSpc>
                <a:spcPct val="109200"/>
              </a:lnSpc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If we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already chosen the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vectors </a:t>
            </a:r>
            <a:r>
              <a:rPr sz="2250" i="1" spc="27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12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250" spc="275" dirty="0">
                <a:solidFill>
                  <a:srgbClr val="23568C"/>
                </a:solidFill>
                <a:latin typeface="Arial"/>
                <a:cs typeface="Arial"/>
              </a:rPr>
              <a:t>, </a:t>
            </a:r>
            <a:r>
              <a:rPr sz="2250" i="1" spc="445" dirty="0">
                <a:solidFill>
                  <a:srgbClr val="23568C"/>
                </a:solidFill>
                <a:latin typeface="Times New Roman"/>
                <a:cs typeface="Times New Roman"/>
              </a:rPr>
              <a:t>x</a:t>
            </a:r>
            <a:r>
              <a:rPr sz="2475" i="1" spc="667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the point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o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r>
              <a:rPr sz="2475" i="1" spc="-292" baseline="-1178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for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</a:t>
            </a:r>
            <a:r>
              <a:rPr sz="2250" i="1" spc="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475" i="1" spc="135" baseline="26936" dirty="0">
                <a:solidFill>
                  <a:srgbClr val="23568C"/>
                </a:solidFill>
                <a:latin typeface="Arial"/>
                <a:cs typeface="Arial"/>
              </a:rPr>
              <a:t>th</a:t>
            </a:r>
            <a:r>
              <a:rPr sz="2250" spc="90" dirty="0">
                <a:solidFill>
                  <a:srgbClr val="23568C"/>
                </a:solidFill>
                <a:latin typeface="Arial"/>
                <a:cs typeface="Arial"/>
              </a:rPr>
              <a:t>-frame, </a:t>
            </a:r>
            <a:r>
              <a:rPr sz="2250" i="1" spc="370" dirty="0">
                <a:solidFill>
                  <a:srgbClr val="23568C"/>
                </a:solidFill>
                <a:latin typeface="Times New Roman"/>
                <a:cs typeface="Times New Roman"/>
              </a:rPr>
              <a:t>y</a:t>
            </a:r>
            <a:r>
              <a:rPr sz="2475" i="1" spc="555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assigned</a:t>
            </a:r>
            <a:r>
              <a:rPr sz="2250" spc="-254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79375" algn="ctr">
              <a:lnSpc>
                <a:spcPct val="100000"/>
              </a:lnSpc>
              <a:tabLst>
                <a:tab pos="3576954" algn="l"/>
              </a:tabLst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cross-product</a:t>
            </a:r>
            <a:r>
              <a:rPr sz="2250" spc="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operation:	</a:t>
            </a:r>
            <a:r>
              <a:rPr sz="2250" i="1" spc="-5" dirty="0">
                <a:solidFill>
                  <a:srgbClr val="23568C"/>
                </a:solidFill>
                <a:latin typeface="Times New Roman"/>
                <a:cs typeface="Times New Roman"/>
              </a:rPr>
              <a:t>y˙</a:t>
            </a:r>
            <a:r>
              <a:rPr sz="2475" i="1" spc="-7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= </a:t>
            </a:r>
            <a:r>
              <a:rPr sz="2250" i="1" spc="5" dirty="0">
                <a:solidFill>
                  <a:srgbClr val="23568C"/>
                </a:solidFill>
                <a:latin typeface="Times New Roman"/>
                <a:cs typeface="Times New Roman"/>
              </a:rPr>
              <a:t>z˙</a:t>
            </a:r>
            <a:r>
              <a:rPr sz="2475" i="1" spc="7" baseline="-11784" dirty="0">
                <a:solidFill>
                  <a:srgbClr val="23568C"/>
                </a:solidFill>
                <a:latin typeface="Arial"/>
                <a:cs typeface="Arial"/>
              </a:rPr>
              <a:t>i 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×</a:t>
            </a:r>
            <a:r>
              <a:rPr sz="2250" spc="-385" dirty="0">
                <a:solidFill>
                  <a:srgbClr val="23568C"/>
                </a:solidFill>
                <a:latin typeface="Lucida Sans Unicode"/>
                <a:cs typeface="Lucida Sans Unicode"/>
              </a:rPr>
              <a:t> </a:t>
            </a:r>
            <a:r>
              <a:rPr sz="2250" i="1" spc="45" dirty="0">
                <a:solidFill>
                  <a:srgbClr val="23568C"/>
                </a:solidFill>
                <a:latin typeface="Times New Roman"/>
                <a:cs typeface="Times New Roman"/>
              </a:rPr>
              <a:t>x˙</a:t>
            </a:r>
            <a:r>
              <a:rPr sz="2475" i="1" spc="67" baseline="-11784" dirty="0">
                <a:solidFill>
                  <a:srgbClr val="23568C"/>
                </a:solidFill>
                <a:latin typeface="Arial"/>
                <a:cs typeface="Arial"/>
              </a:rPr>
              <a:t>i</a:t>
            </a:r>
            <a:endParaRPr sz="2475" baseline="-11784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044" y="1411147"/>
            <a:ext cx="9963286" cy="407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26155" y="5660646"/>
            <a:ext cx="45440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Illustration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DH-frame</a:t>
            </a: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assignment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49991"/>
            <a:ext cx="627634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Assigning the Last </a:t>
            </a:r>
            <a:r>
              <a:rPr spc="-10" dirty="0"/>
              <a:t>Frame </a:t>
            </a:r>
            <a:r>
              <a:rPr spc="-15" dirty="0"/>
              <a:t>for </a:t>
            </a:r>
            <a:r>
              <a:rPr spc="15" dirty="0"/>
              <a:t>the</a:t>
            </a:r>
            <a:r>
              <a:rPr spc="35" dirty="0"/>
              <a:t> </a:t>
            </a:r>
            <a:r>
              <a:rPr spc="5" dirty="0"/>
              <a:t>End-Effector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89347"/>
            <a:ext cx="6309995" cy="0"/>
          </a:xfrm>
          <a:custGeom>
            <a:avLst/>
            <a:gdLst/>
            <a:ahLst/>
            <a:cxnLst/>
            <a:rect l="l" t="t" r="r" b="b"/>
            <a:pathLst>
              <a:path w="6309995">
                <a:moveTo>
                  <a:pt x="0" y="0"/>
                </a:moveTo>
                <a:lnTo>
                  <a:pt x="6309946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14248"/>
            <a:ext cx="10693400" cy="3948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3095" y="5267340"/>
            <a:ext cx="6518275" cy="7245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0480">
              <a:lnSpc>
                <a:spcPct val="102800"/>
              </a:lnSpc>
              <a:spcBef>
                <a:spcPts val="45"/>
              </a:spcBef>
            </a:pP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For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most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robots </a:t>
            </a:r>
            <a:r>
              <a:rPr sz="2250" i="1" spc="3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480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475" spc="48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480" baseline="-11784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405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607" baseline="-11784" dirty="0">
                <a:solidFill>
                  <a:srgbClr val="23568C"/>
                </a:solidFill>
                <a:latin typeface="Arial"/>
                <a:cs typeface="Arial"/>
              </a:rPr>
              <a:t>n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coincide.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</a:t>
            </a:r>
            <a:r>
              <a:rPr sz="2250" spc="-2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 transformation between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two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frames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5903372"/>
            <a:ext cx="176530" cy="9588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0880" y="5961110"/>
            <a:ext cx="4352925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6000"/>
              </a:lnSpc>
              <a:spcBef>
                <a:spcPts val="95"/>
              </a:spcBef>
            </a:pP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translation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 </a:t>
            </a:r>
            <a:r>
              <a:rPr sz="2250" i="1" spc="345" dirty="0">
                <a:solidFill>
                  <a:srgbClr val="23568C"/>
                </a:solidFill>
                <a:latin typeface="Times New Roman"/>
                <a:cs typeface="Times New Roman"/>
              </a:rPr>
              <a:t>d</a:t>
            </a:r>
            <a:r>
              <a:rPr sz="2475" i="1" spc="517" baseline="-11784" dirty="0">
                <a:solidFill>
                  <a:srgbClr val="23568C"/>
                </a:solidFill>
                <a:latin typeface="Arial"/>
                <a:cs typeface="Arial"/>
              </a:rPr>
              <a:t>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along</a:t>
            </a:r>
            <a:r>
              <a:rPr sz="2250" spc="-16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6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240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475" spc="240" baseline="-11784" dirty="0">
                <a:solidFill>
                  <a:srgbClr val="23568C"/>
                </a:solidFill>
                <a:latin typeface="Arial"/>
                <a:cs typeface="Arial"/>
              </a:rPr>
              <a:t>−</a:t>
            </a:r>
            <a:r>
              <a:rPr sz="2475" spc="240" baseline="-11784" dirty="0">
                <a:solidFill>
                  <a:srgbClr val="23568C"/>
                </a:solidFill>
                <a:latin typeface="Verdana"/>
                <a:cs typeface="Verdana"/>
              </a:rPr>
              <a:t>1</a:t>
            </a:r>
            <a:r>
              <a:rPr sz="2250" spc="160" dirty="0">
                <a:solidFill>
                  <a:srgbClr val="23568C"/>
                </a:solidFill>
                <a:latin typeface="Arial"/>
                <a:cs typeface="Arial"/>
              </a:rPr>
              <a:t>-axis 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rotation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 </a:t>
            </a:r>
            <a:r>
              <a:rPr sz="2250" i="1" spc="300" dirty="0">
                <a:solidFill>
                  <a:srgbClr val="23568C"/>
                </a:solidFill>
                <a:latin typeface="Times New Roman"/>
                <a:cs typeface="Times New Roman"/>
              </a:rPr>
              <a:t>θ</a:t>
            </a:r>
            <a:r>
              <a:rPr sz="2475" i="1" spc="450" baseline="-11784" dirty="0">
                <a:solidFill>
                  <a:srgbClr val="23568C"/>
                </a:solidFill>
                <a:latin typeface="Arial"/>
                <a:cs typeface="Arial"/>
              </a:rPr>
              <a:t>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about</a:t>
            </a:r>
            <a:r>
              <a:rPr sz="2250" spc="-1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120" dirty="0">
                <a:solidFill>
                  <a:srgbClr val="23568C"/>
                </a:solidFill>
                <a:latin typeface="Times New Roman"/>
                <a:cs typeface="Times New Roman"/>
              </a:rPr>
              <a:t>z</a:t>
            </a:r>
            <a:r>
              <a:rPr sz="2475" i="1" spc="179" baseline="-11784" dirty="0">
                <a:solidFill>
                  <a:srgbClr val="23568C"/>
                </a:solidFill>
                <a:latin typeface="Arial"/>
                <a:cs typeface="Arial"/>
              </a:rPr>
              <a:t>n</a:t>
            </a:r>
            <a:r>
              <a:rPr sz="2250" spc="120" dirty="0">
                <a:solidFill>
                  <a:srgbClr val="23568C"/>
                </a:solidFill>
                <a:latin typeface="Arial"/>
                <a:cs typeface="Arial"/>
              </a:rPr>
              <a:t>-axis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138480" y="2499120"/>
              <a:ext cx="2745360" cy="4565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9120" y="2489760"/>
                <a:ext cx="2764080" cy="458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505" y="1414132"/>
            <a:ext cx="7765326" cy="4862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4109" y="6470576"/>
            <a:ext cx="528828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Example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3.1: Planar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two-link</a:t>
            </a:r>
            <a:r>
              <a:rPr sz="2250" spc="1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manipulator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09840" y="413280"/>
              <a:ext cx="2666880" cy="1702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480" y="403920"/>
                <a:ext cx="2685600" cy="172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8402" y="965179"/>
            <a:ext cx="8705871" cy="5399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1719" y="6562587"/>
            <a:ext cx="603313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Example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3.2: Three-link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cylindrical</a:t>
            </a:r>
            <a:r>
              <a:rPr sz="2250" spc="12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manipulator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1960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1543903"/>
            <a:ext cx="7969250" cy="11741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2680"/>
              </a:lnSpc>
              <a:spcBef>
                <a:spcPts val="22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18135" algn="l"/>
                <a:tab pos="318770" algn="l"/>
              </a:tabLst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composed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set of links connected  together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joints;</a:t>
            </a:r>
            <a:endParaRPr sz="22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85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either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182" y="2634609"/>
            <a:ext cx="176530" cy="1228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1686" rIns="0" bIns="0" rtlCol="0">
            <a:spAutoFit/>
          </a:bodyPr>
          <a:lstStyle/>
          <a:p>
            <a:pPr marL="777240" marR="5080">
              <a:lnSpc>
                <a:spcPct val="116900"/>
              </a:lnSpc>
              <a:spcBef>
                <a:spcPts val="95"/>
              </a:spcBef>
            </a:pPr>
            <a:r>
              <a:rPr spc="-10" dirty="0"/>
              <a:t>revolute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rotation </a:t>
            </a:r>
            <a:r>
              <a:rPr spc="-15" dirty="0"/>
              <a:t>by </a:t>
            </a:r>
            <a:r>
              <a:rPr spc="10" dirty="0"/>
              <a:t>an </a:t>
            </a:r>
            <a:r>
              <a:rPr spc="5" dirty="0"/>
              <a:t>angle about </a:t>
            </a:r>
            <a:r>
              <a:rPr spc="-10" dirty="0"/>
              <a:t>fixed </a:t>
            </a:r>
            <a:r>
              <a:rPr spc="5" dirty="0"/>
              <a:t>axis)  </a:t>
            </a:r>
            <a:r>
              <a:rPr spc="10" dirty="0"/>
              <a:t>prismatic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displacement along </a:t>
            </a:r>
            <a:r>
              <a:rPr spc="10" dirty="0"/>
              <a:t>a </a:t>
            </a:r>
            <a:r>
              <a:rPr spc="5" dirty="0"/>
              <a:t>single</a:t>
            </a:r>
            <a:r>
              <a:rPr dirty="0"/>
              <a:t> </a:t>
            </a:r>
            <a:r>
              <a:rPr spc="5" dirty="0"/>
              <a:t>axis)</a:t>
            </a:r>
          </a:p>
          <a:p>
            <a:pPr marL="777240" marR="5080">
              <a:lnSpc>
                <a:spcPts val="2680"/>
              </a:lnSpc>
              <a:spcBef>
                <a:spcPts val="565"/>
              </a:spcBef>
            </a:pPr>
            <a:r>
              <a:rPr spc="10" dirty="0"/>
              <a:t>more </a:t>
            </a:r>
            <a:r>
              <a:rPr spc="5" dirty="0"/>
              <a:t>complicated joints (of </a:t>
            </a:r>
            <a:r>
              <a:rPr spc="10" dirty="0"/>
              <a:t>2 </a:t>
            </a:r>
            <a:r>
              <a:rPr spc="5" dirty="0"/>
              <a:t>or </a:t>
            </a:r>
            <a:r>
              <a:rPr spc="10" dirty="0"/>
              <a:t>3 </a:t>
            </a:r>
            <a:r>
              <a:rPr spc="5" dirty="0"/>
              <a:t>degrees of freedom)  are represented as combinations of the simplest</a:t>
            </a:r>
            <a:r>
              <a:rPr spc="45" dirty="0"/>
              <a:t> </a:t>
            </a:r>
            <a:r>
              <a:rPr spc="5" dirty="0"/>
              <a:t>ones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1960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1543903"/>
            <a:ext cx="7969250" cy="11741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2680"/>
              </a:lnSpc>
              <a:spcBef>
                <a:spcPts val="22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18135" algn="l"/>
                <a:tab pos="318770" algn="l"/>
              </a:tabLst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composed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set of links connected  together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joints;</a:t>
            </a:r>
            <a:endParaRPr sz="22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85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either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182" y="2634609"/>
            <a:ext cx="176530" cy="1228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1686" rIns="0" bIns="0" rtlCol="0">
            <a:spAutoFit/>
          </a:bodyPr>
          <a:lstStyle/>
          <a:p>
            <a:pPr marL="777240" marR="5080">
              <a:lnSpc>
                <a:spcPct val="116900"/>
              </a:lnSpc>
              <a:spcBef>
                <a:spcPts val="95"/>
              </a:spcBef>
            </a:pPr>
            <a:r>
              <a:rPr spc="-10" dirty="0"/>
              <a:t>revolute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rotation </a:t>
            </a:r>
            <a:r>
              <a:rPr spc="-15" dirty="0"/>
              <a:t>by </a:t>
            </a:r>
            <a:r>
              <a:rPr spc="10" dirty="0"/>
              <a:t>an </a:t>
            </a:r>
            <a:r>
              <a:rPr spc="5" dirty="0"/>
              <a:t>angle about </a:t>
            </a:r>
            <a:r>
              <a:rPr spc="-10" dirty="0"/>
              <a:t>fixed </a:t>
            </a:r>
            <a:r>
              <a:rPr spc="5" dirty="0"/>
              <a:t>axis)  </a:t>
            </a:r>
            <a:r>
              <a:rPr spc="10" dirty="0"/>
              <a:t>prismatic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displacement along </a:t>
            </a:r>
            <a:r>
              <a:rPr spc="10" dirty="0"/>
              <a:t>a </a:t>
            </a:r>
            <a:r>
              <a:rPr spc="5" dirty="0"/>
              <a:t>single</a:t>
            </a:r>
            <a:r>
              <a:rPr dirty="0"/>
              <a:t> </a:t>
            </a:r>
            <a:r>
              <a:rPr spc="5" dirty="0"/>
              <a:t>axis)</a:t>
            </a:r>
          </a:p>
          <a:p>
            <a:pPr marL="777240" marR="5080">
              <a:lnSpc>
                <a:spcPts val="2680"/>
              </a:lnSpc>
              <a:spcBef>
                <a:spcPts val="565"/>
              </a:spcBef>
            </a:pPr>
            <a:r>
              <a:rPr spc="10" dirty="0"/>
              <a:t>more </a:t>
            </a:r>
            <a:r>
              <a:rPr spc="5" dirty="0"/>
              <a:t>complicated joints (of </a:t>
            </a:r>
            <a:r>
              <a:rPr spc="10" dirty="0"/>
              <a:t>2 </a:t>
            </a:r>
            <a:r>
              <a:rPr spc="5" dirty="0"/>
              <a:t>or </a:t>
            </a:r>
            <a:r>
              <a:rPr spc="10" dirty="0"/>
              <a:t>3 </a:t>
            </a:r>
            <a:r>
              <a:rPr spc="5" dirty="0"/>
              <a:t>degrees of freedom)  are represented as combinations of the simplest</a:t>
            </a:r>
            <a:r>
              <a:rPr spc="45" dirty="0"/>
              <a:t> </a:t>
            </a:r>
            <a:r>
              <a:rPr spc="5" dirty="0"/>
              <a:t>ones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30413" y="4324672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6280" y="4350882"/>
            <a:ext cx="7195820" cy="7131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220"/>
              </a:spcBef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robot manipulator with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484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will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21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links.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Each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connects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two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links;</a:t>
            </a:r>
            <a:endParaRPr sz="225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899600" y="4299840"/>
              <a:ext cx="3316320" cy="5216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0240" y="4290480"/>
                <a:ext cx="3335040" cy="54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1960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1543903"/>
            <a:ext cx="7969250" cy="11741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2680"/>
              </a:lnSpc>
              <a:spcBef>
                <a:spcPts val="22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18135" algn="l"/>
                <a:tab pos="318770" algn="l"/>
              </a:tabLst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composed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set of links connected  together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joints;</a:t>
            </a:r>
            <a:endParaRPr sz="22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85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either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182" y="2634609"/>
            <a:ext cx="176530" cy="1228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1686" rIns="0" bIns="0" rtlCol="0">
            <a:spAutoFit/>
          </a:bodyPr>
          <a:lstStyle/>
          <a:p>
            <a:pPr marL="777240" marR="5080">
              <a:lnSpc>
                <a:spcPct val="116900"/>
              </a:lnSpc>
              <a:spcBef>
                <a:spcPts val="95"/>
              </a:spcBef>
            </a:pPr>
            <a:r>
              <a:rPr spc="-10" dirty="0"/>
              <a:t>revolute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rotation </a:t>
            </a:r>
            <a:r>
              <a:rPr spc="-15" dirty="0"/>
              <a:t>by </a:t>
            </a:r>
            <a:r>
              <a:rPr spc="10" dirty="0"/>
              <a:t>an </a:t>
            </a:r>
            <a:r>
              <a:rPr spc="5" dirty="0"/>
              <a:t>angle about </a:t>
            </a:r>
            <a:r>
              <a:rPr spc="-10" dirty="0"/>
              <a:t>fixed </a:t>
            </a:r>
            <a:r>
              <a:rPr spc="5" dirty="0"/>
              <a:t>axis)  </a:t>
            </a:r>
            <a:r>
              <a:rPr spc="10" dirty="0"/>
              <a:t>prismatic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displacement along </a:t>
            </a:r>
            <a:r>
              <a:rPr spc="10" dirty="0"/>
              <a:t>a </a:t>
            </a:r>
            <a:r>
              <a:rPr spc="5" dirty="0"/>
              <a:t>single</a:t>
            </a:r>
            <a:r>
              <a:rPr dirty="0"/>
              <a:t> </a:t>
            </a:r>
            <a:r>
              <a:rPr spc="5" dirty="0"/>
              <a:t>axis)</a:t>
            </a:r>
          </a:p>
          <a:p>
            <a:pPr marL="777240" marR="5080">
              <a:lnSpc>
                <a:spcPts val="2680"/>
              </a:lnSpc>
              <a:spcBef>
                <a:spcPts val="565"/>
              </a:spcBef>
            </a:pPr>
            <a:r>
              <a:rPr spc="10" dirty="0"/>
              <a:t>more </a:t>
            </a:r>
            <a:r>
              <a:rPr spc="5" dirty="0"/>
              <a:t>complicated joints (of </a:t>
            </a:r>
            <a:r>
              <a:rPr spc="10" dirty="0"/>
              <a:t>2 </a:t>
            </a:r>
            <a:r>
              <a:rPr spc="5" dirty="0"/>
              <a:t>or </a:t>
            </a:r>
            <a:r>
              <a:rPr spc="10" dirty="0"/>
              <a:t>3 </a:t>
            </a:r>
            <a:r>
              <a:rPr spc="5" dirty="0"/>
              <a:t>degrees of freedom)  are represented as combinations of the simplest</a:t>
            </a:r>
            <a:r>
              <a:rPr spc="45" dirty="0"/>
              <a:t> </a:t>
            </a:r>
            <a:r>
              <a:rPr spc="5" dirty="0"/>
              <a:t>ones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30413" y="4324672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413" y="51272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6280" y="4350882"/>
            <a:ext cx="7672070" cy="1515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480695">
              <a:lnSpc>
                <a:spcPts val="2690"/>
              </a:lnSpc>
              <a:spcBef>
                <a:spcPts val="220"/>
              </a:spcBef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robot manipulator with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484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will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21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links.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Each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connects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two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links;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ts val="2680"/>
              </a:lnSpc>
              <a:spcBef>
                <a:spcPts val="944"/>
              </a:spcBef>
            </a:pP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number joints from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</a:t>
            </a:r>
            <a:r>
              <a:rPr sz="2250" i="1" spc="240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spc="240" dirty="0">
                <a:solidFill>
                  <a:srgbClr val="23568C"/>
                </a:solidFill>
                <a:latin typeface="Arial"/>
                <a:cs typeface="Arial"/>
              </a:rPr>
              <a:t>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links from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</a:t>
            </a:r>
            <a:r>
              <a:rPr sz="2250" i="1" spc="240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spc="240" dirty="0">
                <a:solidFill>
                  <a:srgbClr val="23568C"/>
                </a:solidFill>
                <a:latin typeface="Arial"/>
                <a:cs typeface="Arial"/>
              </a:rPr>
              <a:t>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</a:t>
            </a:r>
            <a:r>
              <a:rPr sz="2250" spc="-3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 joint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connects links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40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spc="-135" dirty="0">
                <a:solidFill>
                  <a:srgbClr val="23568C"/>
                </a:solidFill>
                <a:latin typeface="Lucida Sans Unicode"/>
                <a:cs typeface="Lucida Sans Unicode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14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spc="14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8496" y="1082474"/>
            <a:ext cx="474726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Terminology: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413" y="2319609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413" y="1543903"/>
            <a:ext cx="7969250" cy="11741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18135" marR="5080" indent="-306070">
              <a:lnSpc>
                <a:spcPts val="2680"/>
              </a:lnSpc>
              <a:spcBef>
                <a:spcPts val="22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318135" algn="l"/>
                <a:tab pos="318770" algn="l"/>
              </a:tabLst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robot manipulator is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composed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a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set of links connected  together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by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joints;</a:t>
            </a:r>
            <a:endParaRPr sz="2250">
              <a:latin typeface="Arial"/>
              <a:cs typeface="Arial"/>
            </a:endParaRPr>
          </a:p>
          <a:p>
            <a:pPr marL="318135">
              <a:lnSpc>
                <a:spcPct val="100000"/>
              </a:lnSpc>
              <a:spcBef>
                <a:spcPts val="850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can be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either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182" y="2634609"/>
            <a:ext cx="176530" cy="1228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50" spc="35" dirty="0">
                <a:solidFill>
                  <a:srgbClr val="6D9BD6"/>
                </a:solidFill>
                <a:latin typeface="Lucida Sans Unicode"/>
                <a:cs typeface="Lucida Sans Unicode"/>
              </a:rPr>
              <a:t>◦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1686" rIns="0" bIns="0" rtlCol="0">
            <a:spAutoFit/>
          </a:bodyPr>
          <a:lstStyle/>
          <a:p>
            <a:pPr marL="777240" marR="5080">
              <a:lnSpc>
                <a:spcPct val="116900"/>
              </a:lnSpc>
              <a:spcBef>
                <a:spcPts val="95"/>
              </a:spcBef>
            </a:pPr>
            <a:r>
              <a:rPr spc="-10" dirty="0"/>
              <a:t>revolute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rotation </a:t>
            </a:r>
            <a:r>
              <a:rPr spc="-15" dirty="0"/>
              <a:t>by </a:t>
            </a:r>
            <a:r>
              <a:rPr spc="10" dirty="0"/>
              <a:t>an </a:t>
            </a:r>
            <a:r>
              <a:rPr spc="5" dirty="0"/>
              <a:t>angle about </a:t>
            </a:r>
            <a:r>
              <a:rPr spc="-10" dirty="0"/>
              <a:t>fixed </a:t>
            </a:r>
            <a:r>
              <a:rPr spc="5" dirty="0"/>
              <a:t>axis)  </a:t>
            </a:r>
            <a:r>
              <a:rPr spc="10" dirty="0"/>
              <a:t>prismatic </a:t>
            </a:r>
            <a:r>
              <a:rPr spc="5" dirty="0"/>
              <a:t>joint </a:t>
            </a:r>
            <a:r>
              <a:rPr spc="10" dirty="0"/>
              <a:t>(a </a:t>
            </a:r>
            <a:r>
              <a:rPr spc="5" dirty="0"/>
              <a:t>displacement along </a:t>
            </a:r>
            <a:r>
              <a:rPr spc="10" dirty="0"/>
              <a:t>a </a:t>
            </a:r>
            <a:r>
              <a:rPr spc="5" dirty="0"/>
              <a:t>single</a:t>
            </a:r>
            <a:r>
              <a:rPr dirty="0"/>
              <a:t> </a:t>
            </a:r>
            <a:r>
              <a:rPr spc="5" dirty="0"/>
              <a:t>axis)</a:t>
            </a:r>
          </a:p>
          <a:p>
            <a:pPr marL="777240" marR="5080">
              <a:lnSpc>
                <a:spcPts val="2680"/>
              </a:lnSpc>
              <a:spcBef>
                <a:spcPts val="565"/>
              </a:spcBef>
            </a:pPr>
            <a:r>
              <a:rPr spc="10" dirty="0"/>
              <a:t>more </a:t>
            </a:r>
            <a:r>
              <a:rPr spc="5" dirty="0"/>
              <a:t>complicated joints (of </a:t>
            </a:r>
            <a:r>
              <a:rPr spc="10" dirty="0"/>
              <a:t>2 </a:t>
            </a:r>
            <a:r>
              <a:rPr spc="5" dirty="0"/>
              <a:t>or </a:t>
            </a:r>
            <a:r>
              <a:rPr spc="10" dirty="0"/>
              <a:t>3 </a:t>
            </a:r>
            <a:r>
              <a:rPr spc="5" dirty="0"/>
              <a:t>degrees of freedom)  are represented as combinations of the simplest</a:t>
            </a:r>
            <a:r>
              <a:rPr spc="45" dirty="0"/>
              <a:t> </a:t>
            </a:r>
            <a:r>
              <a:rPr spc="5" dirty="0"/>
              <a:t>ones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30413" y="4324672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0413" y="5127287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413" y="5939718"/>
            <a:ext cx="1765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6D9BD6"/>
                </a:solidFill>
                <a:latin typeface="Lucida Sans Unicode"/>
                <a:cs typeface="Lucida Sans Unicode"/>
              </a:rPr>
              <a:t>•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6280" y="4350882"/>
            <a:ext cx="7680959" cy="19875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489584">
              <a:lnSpc>
                <a:spcPts val="2690"/>
              </a:lnSpc>
              <a:spcBef>
                <a:spcPts val="220"/>
              </a:spcBef>
            </a:pPr>
            <a:r>
              <a:rPr sz="2250" spc="15" dirty="0">
                <a:solidFill>
                  <a:srgbClr val="23568C"/>
                </a:solidFill>
                <a:latin typeface="Arial"/>
                <a:cs typeface="Arial"/>
              </a:rPr>
              <a:t>A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robot manipulator with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484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joints will 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have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235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235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180" dirty="0">
                <a:solidFill>
                  <a:srgbClr val="23568C"/>
                </a:solidFill>
                <a:latin typeface="Verdana"/>
                <a:cs typeface="Verdana"/>
              </a:rPr>
              <a:t>+</a:t>
            </a:r>
            <a:r>
              <a:rPr sz="2250" spc="-215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links. 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Each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connects 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two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links;</a:t>
            </a:r>
            <a:endParaRPr sz="2250">
              <a:latin typeface="Arial"/>
              <a:cs typeface="Arial"/>
            </a:endParaRPr>
          </a:p>
          <a:p>
            <a:pPr marL="12700" marR="13970">
              <a:lnSpc>
                <a:spcPts val="2680"/>
              </a:lnSpc>
              <a:spcBef>
                <a:spcPts val="944"/>
              </a:spcBef>
            </a:pP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We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number joints from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1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</a:t>
            </a:r>
            <a:r>
              <a:rPr sz="2250" i="1" spc="240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spc="240" dirty="0">
                <a:solidFill>
                  <a:srgbClr val="23568C"/>
                </a:solidFill>
                <a:latin typeface="Arial"/>
                <a:cs typeface="Arial"/>
              </a:rPr>
              <a:t>,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links from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 </a:t>
            </a:r>
            <a:r>
              <a:rPr sz="2250" i="1" spc="240" dirty="0">
                <a:solidFill>
                  <a:srgbClr val="23568C"/>
                </a:solidFill>
                <a:latin typeface="Times New Roman"/>
                <a:cs typeface="Times New Roman"/>
              </a:rPr>
              <a:t>n</a:t>
            </a:r>
            <a:r>
              <a:rPr sz="2250" spc="240" dirty="0">
                <a:solidFill>
                  <a:srgbClr val="23568C"/>
                </a:solidFill>
                <a:latin typeface="Arial"/>
                <a:cs typeface="Arial"/>
              </a:rPr>
              <a:t>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So</a:t>
            </a:r>
            <a:r>
              <a:rPr sz="2250" spc="-34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that  joint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connects links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40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1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spc="-135" dirty="0">
                <a:solidFill>
                  <a:srgbClr val="23568C"/>
                </a:solidFill>
                <a:latin typeface="Lucida Sans Unicode"/>
                <a:cs typeface="Lucida Sans Unicode"/>
              </a:rPr>
              <a:t> </a:t>
            </a:r>
            <a:r>
              <a:rPr sz="2250" spc="-70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160" dirty="0">
                <a:solidFill>
                  <a:srgbClr val="23568C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and </a:t>
            </a:r>
            <a:r>
              <a:rPr sz="2250" i="1" spc="145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spc="14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location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of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50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fixed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with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respect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to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link</a:t>
            </a:r>
            <a:r>
              <a:rPr sz="2250" spc="-2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140" dirty="0">
                <a:solidFill>
                  <a:srgbClr val="23568C"/>
                </a:solidFill>
                <a:latin typeface="Verdana"/>
                <a:cs typeface="Verdana"/>
              </a:rPr>
              <a:t>(</a:t>
            </a:r>
            <a:r>
              <a:rPr sz="2250" i="1" spc="140" dirty="0">
                <a:solidFill>
                  <a:srgbClr val="23568C"/>
                </a:solidFill>
                <a:latin typeface="Times New Roman"/>
                <a:cs typeface="Times New Roman"/>
              </a:rPr>
              <a:t>i</a:t>
            </a:r>
            <a:r>
              <a:rPr sz="2250" i="1" spc="-65" dirty="0">
                <a:solidFill>
                  <a:srgbClr val="23568C"/>
                </a:solidFill>
                <a:latin typeface="Times New Roman"/>
                <a:cs typeface="Times New Roman"/>
              </a:rPr>
              <a:t> </a:t>
            </a:r>
            <a:r>
              <a:rPr sz="2250" spc="229" dirty="0">
                <a:solidFill>
                  <a:srgbClr val="23568C"/>
                </a:solidFill>
                <a:latin typeface="Lucida Sans Unicode"/>
                <a:cs typeface="Lucida Sans Unicode"/>
              </a:rPr>
              <a:t>−</a:t>
            </a:r>
            <a:r>
              <a:rPr sz="2250" spc="-215" dirty="0">
                <a:solidFill>
                  <a:srgbClr val="23568C"/>
                </a:solidFill>
                <a:latin typeface="Lucida Sans Unicode"/>
                <a:cs typeface="Lucida Sans Unicode"/>
              </a:rPr>
              <a:t> </a:t>
            </a:r>
            <a:r>
              <a:rPr sz="2250" spc="-45" dirty="0">
                <a:solidFill>
                  <a:srgbClr val="23568C"/>
                </a:solidFill>
                <a:latin typeface="Verdana"/>
                <a:cs typeface="Verdana"/>
              </a:rPr>
              <a:t>1)</a:t>
            </a:r>
            <a:r>
              <a:rPr sz="2250" spc="-45" dirty="0">
                <a:solidFill>
                  <a:srgbClr val="23568C"/>
                </a:solidFill>
                <a:latin typeface="Arial"/>
                <a:cs typeface="Arial"/>
              </a:rPr>
              <a:t>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545" y="451935"/>
            <a:ext cx="243649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15" dirty="0"/>
              <a:t>Kinematic</a:t>
            </a:r>
            <a:r>
              <a:rPr spc="-50" dirty="0"/>
              <a:t> </a:t>
            </a:r>
            <a:r>
              <a:rPr spc="15" dirty="0"/>
              <a:t>Chains</a:t>
            </a:r>
          </a:p>
        </p:txBody>
      </p:sp>
      <p:sp>
        <p:nvSpPr>
          <p:cNvPr id="3" name="object 3"/>
          <p:cNvSpPr/>
          <p:nvPr/>
        </p:nvSpPr>
        <p:spPr>
          <a:xfrm>
            <a:off x="832152" y="891406"/>
            <a:ext cx="2556510" cy="0"/>
          </a:xfrm>
          <a:custGeom>
            <a:avLst/>
            <a:gdLst/>
            <a:ahLst/>
            <a:cxnLst/>
            <a:rect l="l" t="t" r="r" b="b"/>
            <a:pathLst>
              <a:path w="2556510">
                <a:moveTo>
                  <a:pt x="0" y="0"/>
                </a:moveTo>
                <a:lnTo>
                  <a:pt x="2556347" y="0"/>
                </a:lnTo>
              </a:path>
            </a:pathLst>
          </a:custGeom>
          <a:ln w="22185">
            <a:solidFill>
              <a:srgbClr val="6D9B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3096" y="967432"/>
            <a:ext cx="8110220" cy="128905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25"/>
              </a:spcBef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Basic Assumptions and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3568C"/>
                </a:solidFill>
                <a:latin typeface="Arial"/>
                <a:cs typeface="Arial"/>
              </a:rPr>
              <a:t>Terminology:</a:t>
            </a:r>
            <a:endParaRPr sz="2250">
              <a:latin typeface="Arial"/>
              <a:cs typeface="Arial"/>
            </a:endParaRPr>
          </a:p>
          <a:p>
            <a:pPr marL="595630" indent="-306705">
              <a:lnSpc>
                <a:spcPts val="2690"/>
              </a:lnSpc>
              <a:spcBef>
                <a:spcPts val="935"/>
              </a:spcBef>
              <a:buClr>
                <a:srgbClr val="6D9BD6"/>
              </a:buClr>
              <a:buSzPct val="91111"/>
              <a:buFont typeface="Lucida Sans Unicode"/>
              <a:buChar char="•"/>
              <a:tabLst>
                <a:tab pos="595630" algn="l"/>
                <a:tab pos="596265" algn="l"/>
              </a:tabLst>
            </a:pP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When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joint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 actuated, the link </a:t>
            </a:r>
            <a:r>
              <a:rPr sz="2250" i="1" spc="290" dirty="0">
                <a:solidFill>
                  <a:srgbClr val="23568C"/>
                </a:solidFill>
                <a:latin typeface="Times New Roman"/>
                <a:cs typeface="Times New Roman"/>
              </a:rPr>
              <a:t>i </a:t>
            </a:r>
            <a:r>
              <a:rPr sz="2250" spc="-15" dirty="0">
                <a:solidFill>
                  <a:srgbClr val="23568C"/>
                </a:solidFill>
                <a:latin typeface="Arial"/>
                <a:cs typeface="Arial"/>
              </a:rPr>
              <a:t>moves. </a:t>
            </a:r>
            <a:r>
              <a:rPr sz="2250" spc="10" dirty="0">
                <a:solidFill>
                  <a:srgbClr val="23568C"/>
                </a:solidFill>
                <a:latin typeface="Arial"/>
                <a:cs typeface="Arial"/>
              </a:rPr>
              <a:t>Hence </a:t>
            </a: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the link</a:t>
            </a:r>
            <a:r>
              <a:rPr sz="2250" spc="-30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130" dirty="0">
                <a:solidFill>
                  <a:srgbClr val="23568C"/>
                </a:solidFill>
                <a:latin typeface="Verdana"/>
                <a:cs typeface="Verdana"/>
              </a:rPr>
              <a:t>0</a:t>
            </a:r>
            <a:endParaRPr sz="2250">
              <a:latin typeface="Verdana"/>
              <a:cs typeface="Verdana"/>
            </a:endParaRPr>
          </a:p>
          <a:p>
            <a:pPr marL="595630">
              <a:lnSpc>
                <a:spcPts val="2690"/>
              </a:lnSpc>
            </a:pPr>
            <a:r>
              <a:rPr sz="2250" spc="5" dirty="0">
                <a:solidFill>
                  <a:srgbClr val="23568C"/>
                </a:solidFill>
                <a:latin typeface="Arial"/>
                <a:cs typeface="Arial"/>
              </a:rPr>
              <a:t>is</a:t>
            </a:r>
            <a:r>
              <a:rPr sz="2250" dirty="0">
                <a:solidFill>
                  <a:srgbClr val="23568C"/>
                </a:solidFill>
                <a:latin typeface="Arial"/>
                <a:cs typeface="Arial"/>
              </a:rPr>
              <a:t> </a:t>
            </a:r>
            <a:r>
              <a:rPr sz="2250" spc="-5" dirty="0">
                <a:solidFill>
                  <a:srgbClr val="23568C"/>
                </a:solidFill>
                <a:latin typeface="Arial"/>
                <a:cs typeface="Arial"/>
              </a:rPr>
              <a:t>fixed;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2606</Words>
  <Application>Microsoft Office PowerPoint</Application>
  <PresentationFormat>Custom</PresentationFormat>
  <Paragraphs>531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Lecture : Kinematics:</vt:lpstr>
      <vt:lpstr>Lecture 4: Kinematics:</vt:lpstr>
      <vt:lpstr>Lecture 4: Kinematics: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Kinematic Chains</vt:lpstr>
      <vt:lpstr>Lecture 4: Kinematics:</vt:lpstr>
      <vt:lpstr>DH Convention:</vt:lpstr>
      <vt:lpstr>DH Convention:</vt:lpstr>
      <vt:lpstr>Conditions for Existence 4 Parameters:</vt:lpstr>
      <vt:lpstr>Assigning Frames Following DH-Convention:</vt:lpstr>
      <vt:lpstr>Assigning Frames Following DH-Convention: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Assigning First n-Frames</vt:lpstr>
      <vt:lpstr>PowerPoint Presentation</vt:lpstr>
      <vt:lpstr>Assigning the Last Frame for the End-Effector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()</dc:title>
  <dc:creator>()</dc:creator>
  <cp:lastModifiedBy>ue</cp:lastModifiedBy>
  <cp:revision>6</cp:revision>
  <dcterms:created xsi:type="dcterms:W3CDTF">2020-11-22T15:25:52Z</dcterms:created>
  <dcterms:modified xsi:type="dcterms:W3CDTF">2020-11-25T07:18:23Z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2008-09-08T00:00:00Z</vt:filetime>
  </property>
  <property fmtid="{D5CDD505-2E9C-101B-9397-08002B2CF9AE}" pid="3" name="Creator">
    <vt:lpwstr>AFPL Ghostscript 8.54 PDF Writer</vt:lpwstr>
  </property>
  <property fmtid="{D5CDD505-2E9C-101B-9397-08002B2CF9AE}" pid="4" name="LastSaved">
    <vt:filetime>2020-11-22T00:00:00Z</vt:filetime>
  </property>
</Properties>
</file>