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01T04:36:07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13296 11633,'74'0,"0"-24,75 24,0 0,0-25,0 0,-25-25,-50 50,25 0,25 0,-49 0,-1 0,26-24,-51 24,1 0,24-25,-24 25,99 0,-50 0,-25 0,-24-25,24 25,-24 0,24 0,-24 0,24 0,1 0,-1 0,25 0,-49 0,24 0,-24 50,0-50,-1 0,1 0,24 24,25 51,-74-75,99 0,-99 0,0 0,0 0,24 0,1 0,-25 0,49 0,-49 0,25 0,24 0,0 0,-49 0,50 0,-51 0,1 25,50-25,-26 0,26 0,-51 0,76 0,-26 24,0-24,1 0,-1 0,-24 0,24 0,1 0,24 0,-25 0,26 0,-51 0,26 0,24 25,0-25,-74 0,74 0,-49 0,-1 0,26 50,-26-50,1 0,0 0,24 0,-24 0,49 0,-50 0,26 0,-1 0,25-25,-74 25,25 0,-1 0,26-50,-50 50,-1 0,51 0,-75 0,25 0,24 0,-24 0,0 0,0 0,-25 0,25 0,-1 0,26 0,-50 0,25 0,49 0,-49 0,0 0,49 0,-24 0,-1 0,-24 0,50 0,-51 0,51 0,-75 0,25 0,-1 0,1 0,-25 0,50 25,-50 0,25-25,-25 0,49 0,-49 0,25 0,25 0,-25 0,-1 0,26 0,0 0,-26 0,1 0,-25 0,25 0,0 0,0 0,-1 0,-24 0,25 0,0 0,-25 0,0-25,0 25,25 0,0 0,-1 0,1 0,0 0,0 0,49-49,-74 49,25 0,-25-25,25 25,0 0,-25 0,0 0,-25 0</inkml:trace>
  <inkml:trace contextRef="#ctx0" brushRef="#br0" timeOffset="1817.1039">13048 10592,'0'0,"0"0,0 0,0 74,0-24,24 49,1-25,0 25,-25 150,25-101,0-24,-25-49,0-75,24 49,-24-49,25 0,-25 25,0 0,0-25,0 50</inkml:trace>
  <inkml:trace contextRef="#ctx0" brushRef="#br0" timeOffset="4761.2723">13097 10517,'149'0,"0"0,0 0,-25-25,49-24,75-1,-74 1,0 24,-1-25,100 1,-99 49,-1-75,1 75,0 0,-1 0,-73-25,24-24,-50 49,25 0,50 0,-50 0,0 0,1 0,73 0,1 0,0 0,-26-25,1 0,-50 25,75 0,25 0,-1 0,0 0,150 0,-100 0,-50 0,-24 0,24 0,1 25,-26-25,-98 0,123 50,-24-50,-75 0,-49 0,-1-25,1 0,-25 0,-25-49,173 74,26 149,-50-75,24-74,-24 25,25 0,-26-25,-48 24,-26-24,-49 0,0 0,-1 0,-24 25,0-25,0 50,0-1,-49 51,49-26,0 25,0-24,0 24,0 74,0 1,0-99,0-1,0 0,0 1,0-1,0-24,0-50,0 25,0-25,-50 0,-24-25,-25 25,49 0,-24 0,-26 0,26 0,74 25,-50-25,50 24,0-24</inkml:trace>
  <inkml:trace contextRef="#ctx0" brushRef="#br0" timeOffset="51922.9698">14660 7987,'0'0,"0"0,-25 0,25-25,0 25,-25 0,25 0,0 0,-24 0,-1 0,-25-25,0 25,26 0,-1 0,0 0,-25-24,1 24,24 0,-49-50,24 50,-24 0,24 0,25 0,0 0,-24 0,24 0,0 0,-24 0,-26 0,26 0,-1 0,25 0,-49 0,74 0,-25 0,25 25,-50-25,50 25,0 24,-25-49,1 25,24-25,-25 0,25 75,0-51,-50-24,50 75,-25-75,1 49,24-24,-25 0,0 25,0-50,25 24,-25 1,1 50,24-75,0 24,-25 1,0 0,25 25,-25-26,25 26,-49 24,49-49,0-25,0 25,0-25,0 50,0-50,0 0,0 24,0 1,0 0,0-25,0 25,24 24,-24-49,50 50,-50 0,0-50,25 25,-25-1,49 26,-24-25,-25 0,50-25,-25 0,-1 0,1 74,0-49,25 0,-1-25,1 0,-25 0,0 0,24 0,-24 0,0 0,24 24,-24-24,25 50,-25-50,-1 25,26-25,0 0,24 0,-49 0,24 0,-24-25,0 25,0 0,99 25,-99-25,-1 0,26 0,-25 0,0 0,-1 0,-24 0,50 0,0 0,-50 0,49-25,-49 0,25 25,0-49,0 49,-25-25,25 25,-1-25,1-25,0 50,-25-24,124-125,-99 124,-25-25,0 25,25 1,-25 24,24-50,-24 0,0 26,25-1,-25-25,0 25,25 1,-25 24,0-25,0-25,0 25,0 1,0-1,0-124,0 25,0 0,-25 74,25 26,-25-1,1-25,24 25,0 0,-25-24,0 49,25-50,0 50,-25 0,25-25,0 1,-25 24,1-50,-1 50,25 0,0 0,-25 0,0 0,25-25,-25 25,-24 0,49 0,-25 0,0 0,0 25,25-25,-24 25,-1 24,0-49,0 0,25 0,-25 25,25-25,0 25,0-25,0 25,0-25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10AB-CD32-4B2F-92AD-E27497B3C8A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2B34-C4DD-439A-ADB8-346860E5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and trajectory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33" y="1830681"/>
            <a:ext cx="7456534" cy="406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7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6" y="1781678"/>
            <a:ext cx="7687748" cy="416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1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2" y="1767389"/>
            <a:ext cx="7668696" cy="419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3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8032382" cy="396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2" y="1466343"/>
            <a:ext cx="7285887" cy="439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0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7665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3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Geometry – Position and 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fully describe an object on the plane we need to not only describe its position, but also which direction it is pointing. </a:t>
            </a:r>
          </a:p>
          <a:p>
            <a:pPr algn="just"/>
            <a:r>
              <a:rPr lang="en-US" dirty="0" smtClean="0"/>
              <a:t>This combination is referred to as pose</a:t>
            </a:r>
          </a:p>
          <a:p>
            <a:pPr algn="just"/>
            <a:r>
              <a:rPr lang="en-US" dirty="0" smtClean="0"/>
              <a:t>Pose (</a:t>
            </a:r>
            <a:r>
              <a:rPr lang="en-US" dirty="0" err="1" smtClean="0"/>
              <a:t>x,y</a:t>
            </a:r>
            <a:r>
              <a:rPr lang="en-US" dirty="0" smtClean="0"/>
              <a:t>, theta)</a:t>
            </a:r>
          </a:p>
          <a:p>
            <a:pPr algn="just"/>
            <a:r>
              <a:rPr lang="en-US" dirty="0" smtClean="0"/>
              <a:t>Pose </a:t>
            </a:r>
            <a:r>
              <a:rPr lang="en-US" dirty="0"/>
              <a:t>is really very useful we also want to talk about how pose changes as a function of time.</a:t>
            </a:r>
          </a:p>
        </p:txBody>
      </p:sp>
    </p:spTree>
    <p:extLst>
      <p:ext uri="{BB962C8B-B14F-4D97-AF65-F5344CB8AC3E}">
        <p14:creationId xmlns:p14="http://schemas.microsoft.com/office/powerpoint/2010/main" val="32761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7527"/>
            <a:ext cx="830649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Trajectory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Consider the problem with the robot moving from </a:t>
            </a:r>
            <a:r>
              <a:rPr lang="en-US" dirty="0" smtClean="0"/>
              <a:t>one place to another</a:t>
            </a:r>
          </a:p>
          <a:p>
            <a:pPr algn="just"/>
            <a:r>
              <a:rPr lang="en-US" dirty="0" smtClean="0"/>
              <a:t>It's </a:t>
            </a:r>
            <a:r>
              <a:rPr lang="en-US" dirty="0"/>
              <a:t>going to have to follow some kind of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, so its pose will change as a function of time and that leads to two very important concepts that we refer to as a path and a </a:t>
            </a:r>
            <a:r>
              <a:rPr lang="en-US" dirty="0" smtClean="0">
                <a:solidFill>
                  <a:srgbClr val="FF0000"/>
                </a:solidFill>
              </a:rPr>
              <a:t>trajectory</a:t>
            </a:r>
          </a:p>
        </p:txBody>
      </p:sp>
    </p:spTree>
    <p:extLst>
      <p:ext uri="{BB962C8B-B14F-4D97-AF65-F5344CB8AC3E}">
        <p14:creationId xmlns:p14="http://schemas.microsoft.com/office/powerpoint/2010/main" val="1155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way to getting form A to B</a:t>
            </a:r>
          </a:p>
          <a:p>
            <a:r>
              <a:rPr lang="en-US" dirty="0" smtClean="0"/>
              <a:t>A set of points that links to A and B</a:t>
            </a:r>
          </a:p>
          <a:p>
            <a:r>
              <a:rPr lang="en-US" dirty="0" smtClean="0"/>
              <a:t>It says nothing about the speed at which we progress along the path</a:t>
            </a:r>
          </a:p>
          <a:p>
            <a:r>
              <a:rPr lang="en-US" dirty="0" smtClean="0"/>
              <a:t>There is no notion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path and a schedule for getting from A to B</a:t>
            </a:r>
          </a:p>
          <a:p>
            <a:r>
              <a:rPr lang="en-US" dirty="0" smtClean="0"/>
              <a:t>No notion of time or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09" y="1671892"/>
            <a:ext cx="8129782" cy="438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97280" y="2777040"/>
              <a:ext cx="3205800" cy="144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920" y="2767680"/>
                <a:ext cx="3224520" cy="14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37" y="2021228"/>
            <a:ext cx="6046525" cy="368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2" y="2014876"/>
            <a:ext cx="7824915" cy="369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6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197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Path and trajectory</vt:lpstr>
      <vt:lpstr>2D Geometry – Position and Pose </vt:lpstr>
      <vt:lpstr>PowerPoint Presentation</vt:lpstr>
      <vt:lpstr>Path and Trajectory</vt:lpstr>
      <vt:lpstr>Path </vt:lpstr>
      <vt:lpstr>Trajectory</vt:lpstr>
      <vt:lpstr>2D Pose </vt:lpstr>
      <vt:lpstr>2D pose</vt:lpstr>
      <vt:lpstr>3D Pose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ue</dc:creator>
  <cp:lastModifiedBy>ue</cp:lastModifiedBy>
  <cp:revision>8</cp:revision>
  <dcterms:created xsi:type="dcterms:W3CDTF">2020-11-30T16:43:58Z</dcterms:created>
  <dcterms:modified xsi:type="dcterms:W3CDTF">2020-12-01T05:01:32Z</dcterms:modified>
</cp:coreProperties>
</file>