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6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07T04:43:19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19844 11733,'0'0,"124"0,99 0,100 0,24 0,-74 49,49-24,-98-25,-76-25,1 25,-25 0,-24-25,-51 1,-24-1,-25 25,0 0,0-50,-25 25,-24-99,-1 50,0-25,-24-100,49 150,-25-1,50 0,0 26,-24 24,24-25,-25 0,25 25,0-25,0 25,-25 0,25-25,-50 1,1 24,-1 0,-74-50,-25-24,50 49,-50-25,100 50,-26 0,-73 0,48 0,1 0,25 0,-26-25,76 25,-26 0,25 0,25 0,-49 0,24 25,-25-25,25 0,25 0,-49 0,24 50,-25-50,1 0,-1 0,25 0,-24 0,24 25,25-25,-25 0,0 0,25 0,0 24,-24 1,-1 0,25 25,0-26,0 26,0 24,0-24,0 24,0 1,0 49,0-74,0 49,25-25,-1 25,-24-99,0 75,0 24,0-99,0 0,0 0,0 0</inkml:trace>
  <inkml:trace contextRef="#ctx0" brushRef="#br0" timeOffset="1650.0944">21556 13717,'-25'0,"0"0,0-25,0 0,-49 1,-100-51,1-74,74 100,-26 49,51 0,0 0,-1 0,50-25,-49 25,49 0,-24 0,24 25,25-25,-25 49,-25-24,26 0,-1-25,0 0,0 25,0-25,1 0,-51 0,26 0,24 0,0 0,-25 0,26 0,-1 0,0 0,25 0,0 25,0-1,25 76,0-26,24 0,-24 50,0-49,0-1,-1-49,-24-25,0 25,0 0,0-1,0-24,0 50,0-50,25 25,0-25,-25 49,50-24,-26 0,26 0,24 0,-24 0,0-1,49-24,0 0,25 0,-25 0,1 0,-26 0,50-49,0 24,50 0,-100 0,0 25,-24-25,-25 25,0 0,-1 0,-24 0,0 0,0-49,0-125,0-24,-24 123,-26 1,50 24,0 50,0-24,-25 24,25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07T04:43:10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22821 4762,'-25'0,"25"0,0 0,-25 0,0 0,0 0,-24 0,-1 0,-49-49,-75 49,-24-75,49 51,-25-1,-74 25,50 0,49 25,0 24,25-49,-99 99,124-99,-25 0,49 50,26 0,-1-50,25 49,-24-24,49-25,-25 0,0 0,0 25,25 0,-24 0,-1-1,0-24,0 25,-24 74,49-74,-75 99,26-124,24 50,0-25,25-25,-25 24,0 1,25-25,0 0,0 25,0-25,25 50,0-1,49 1,1-1,24 26,25-75,-50 49,75-24,-99 25,24-50,1 50,49-1,-50-24,50 0,-74-25,24 25,25-25,-24 0,-26 0,100 0,-74 0,-1 0,0-25,26 0,-51-25,26 26,98-150,-73 99,98-24,-148 50,49-100,-74 99,24-49,-49 25,0 74,25-25,-25 25,0-25,0 0,0 25,0-49,0 49,-25-50,25 25,0 0,-25 1,1 24,24-25,-25 25,25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07T04:43:39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10890 5705,'0'0,"0"25,0-25,0 25,0-25,0 24,0 1,0-25,0 0,0 0</inkml:trace>
  <inkml:trace contextRef="#ctx0" brushRef="#br0" timeOffset="1466.0839">10815 5953,'0'0,"-49"0,-26-25,-49-49,0 24,-25 1,-24 24,-1 25,25-25,-24 0,24 25,0-49,25 24,-50 25,1 0,73 0,-24 0,25 0,25 0,-1 25,1-25,0 49,-1 1,25-1,-49 26,50-25,-1-50,50 49,-50-49,50 25,0-25,0 50,-24-26,24 51,-50 74,25-75,25 0,0-24,0-25,0 24,25 26,49 24,-24-49,49 49,-49-25,49 26,0 24,1-25,-51-99,26 74,-1-49,-24 25,49-50,-50 0,125 0,-50 0,50 0,-25 0,-75 0,25-25,0 25,1 0,-1-25,0 25,25-149,-50 124,26-49,49 24,-50-98,-25 48,-74 75,50 1,-25-26,-25-24,0 49,24-25,-24 25,0-24,0 24,50-99,-50-50,0 125,0 24,0-25,0 26,0-1,0 25</inkml:trace>
  <inkml:trace contextRef="#ctx0" brushRef="#br0" timeOffset="7367.4214">4292 8830,'0'0,"0"0,0 25,0 99,0-49,0-26,0 75,0 124,0-24,-25 123,25-149,0 26,-25 197,25-73,-50-1,26 0,24 50,0 25,0-125,0-49,-25-49,25 148,0-173,0 24,0 1,0-1,0 50,0-50,0-123,0-26,0 1,0-25,0 0,0-25,0 0,0 0,0 0,25-25,-1-50,1-173,-25-49</inkml:trace>
  <inkml:trace contextRef="#ctx0" brushRef="#br0" timeOffset="9694.5545">4366 8880,'25'0,"74"0,99 0,50 0,-74 0,74-149,-74 100,49 49,0 0,-124 0,1 0,-1 0,-25 0,75 49,-124-24,25-25,-50 0,24 0,-24 0,0 50,0-1,0 26,0 24,0-25,0 100,0 124,0-125,0 1,0-25,0 24,25 249,-25-75,0-99,0-49,25 24,0 149,-25-149,0-49,0 0,0-1,0 224,0-149,0-74,0-1,0 1,0 0,-75 49,75-99,0 74,0-148,0 49,0-49,0 24,0-49,0 0,0 0,0-25,0 24,0-24,0 25,0 25,0-50,0 0,-49 0,-1 0,-24 0,-50 0,-25 0,-25 49,-49-49,0 0,24 0,51 25,-26-25,75 0,-50 0,50 25,49-25,-49 74,49-74,25 0,-24 0,24 0,0 0,25 0,-25 0,25 0,0 0,0 0,0 0</inkml:trace>
  <inkml:trace contextRef="#ctx0" brushRef="#br0" timeOffset="10805.6181">4292 9674,'0'0,"49"0,1 0,74-25,-50 0,50 25,50 0,0 0,-26 0,51 0,-26-25,75 25,-49 0,-125 0,75 0,-74-24,-1 24,-74 0,0 0,25 0,-25 0,0 0,0 0</inkml:trace>
  <inkml:trace contextRef="#ctx0" brushRef="#br0" timeOffset="11648.6663">4416 10393,'0'0,"0"0,0 0,99 0,50-25,-50 25,74 0,-24 0,99 75,25-75,-99 0,-1 0,26 0,-1 0,-123 0,-1 0,1 0,-51 0</inkml:trace>
  <inkml:trace contextRef="#ctx0" brushRef="#br0" timeOffset="12511.7157">4639 11385,'-50'0,"50"0,-25 0,-49 0,24 25,1-25,24 0,0 25,25-25,0 0,0 0,0 0,75 0,24 0,99 25,-74-25,75 0,74-25,74-49,-50 74,26-149,-100 99,-124 50,75 0,-100 0,1 0,-50 0,-25 0,0 0</inkml:trace>
  <inkml:trace contextRef="#ctx0" brushRef="#br0" timeOffset="13233.757">4217 12526,'25'0,"74"-49,25 49,124-50,-74 25,24 25,75 0,0 0,-75 0,-24 0,-75 0,50 0,0 75,-75-50,1-25,49 0,-25 0,-74 0,0 0,-1 0</inkml:trace>
  <inkml:trace contextRef="#ctx0" brushRef="#br0" timeOffset="13969.7991">4515 13692,'-25'0,"25"0,0 0,124 0,50 25,-1 0,125-25,-25 0,-25 25,0-25,-25 0,-74 0,-50 0,-74 0,0 0,0 0,-25-25,74-25,-74 50,25 0,0 0,-25-25</inkml:trace>
  <inkml:trace contextRef="#ctx0" brushRef="#br0" timeOffset="14762.8444">4490 14511,'25'0,"99"0,99-25,50 25,0 50,74 49,-124 0,-74-99,0 0,-75 0,-24 0,-25-74,0 74,24 0,-24-50,-25 50,25-25,-25 25,25 0,-25-25,49 1,-24-1,0-25,-25 50,0-25,0 25</inkml:trace>
  <inkml:trace contextRef="#ctx0" brushRef="#br0" timeOffset="15990.9147">5284 9252,'0'0,"0"0,0 25,0 25,0 24,0-24,0-26,0 1,0 0,0-25,0 25,0-25,0 0</inkml:trace>
  <inkml:trace contextRef="#ctx0" brushRef="#br0" timeOffset="16872.9651">5681 9153,'-25'0,"25"25,-25 0,25-1,-25 26,0-25,25 0,0-1,0 1,0 25,0-25,0-25,0 24,25 26,-25-50,25 0,-25 0,50 0,-50 0,49 0,-24-50,0 50,-25-24,0-1,25 25,-25-25,0 25,0-25,0-24,0-51,-50 26,50 0,-25 74,0 0,25-25,-24 25,24 0</inkml:trace>
  <inkml:trace contextRef="#ctx0" brushRef="#br0" timeOffset="17580.0055">6028 9203,'0'0,"0"0,-25 0,0 24,0 26,25 0,0-1,0-24,0 25,0-50,0 24,0 1,0 0,25 0,0-25,0 0,0 0,-25 0,24 0,-24 0,25-25,0 0,-25 25,0 0,0-25,0-24,0 49,0-50,0 25,0-49,-50 49</inkml:trace>
  <inkml:trace contextRef="#ctx0" brushRef="#br0" timeOffset="18514.059">5160 9971,'25'0,"-1"0,1-24,-25 24,25 0,0 24,-25 1,25 0,-25 0,0 0,0-25,0 49,0 1,-25 0,25-26,-50 26,50-25,-49 0,49-25,-25 49,25-49,0 0,0 0,49 0,26-99,-26 74,51 0,-51 1,26 24,-51-25,1 0,0 25</inkml:trace>
  <inkml:trace contextRef="#ctx0" brushRef="#br0" timeOffset="19819.1336">5606 10120,'0'25,"-25"25,25-50,0 25,0-1,0-24,0 25,0 25,0-50,50 49,-25-49,0 0,-25 0,24 0,1 0,0 0,-25 0,25-24,0-1,-25-25,0 50,0-49,0 24,0 0,-75-49,75 49,-49 25,24 0,0 0,25 25,-50 24,50 1,-24-1,-1 26,25-75,0 25,0-25,25 49,-1-49,51 0,-26 0,-24-25,25 1,24-51,-24 75,-25-49,-1 49,1 0,-25-50,25 50,-25 0,25-50,-25 50,0 25,0-25,0 75,0-51,0 26,0 0,0-50,25 49,24 1,1-25,-50-25,25 0,0 0,-25 0,0 0,24-50,1-74,-25 50,0 49,0 0,0 0,0 25,-25-25,1 25,-1 0,25 0,0 25,-25-25,0 50</inkml:trace>
  <inkml:trace contextRef="#ctx0" brushRef="#br0" timeOffset="20821.1909">5061 10765,'0'0,"49"0,26 0,-51 0,1 0,0 0,0 25,-25-25,0 25,0 24,0 26,0-50,-50 24,25-24,25 25,-24-50,24 24,0-24,0 0,0 0,0-24,24-26,-24 50,25-25,25 25,-50 0,49 0,-49 0,0 0,25 25,-25-25,0 25,0 49,0-49,0 25,-25 24,25-24,-24-1,-1-24,0 25,0 24,25-99,0 25,0-24</inkml:trace>
  <inkml:trace contextRef="#ctx0" brushRef="#br0" timeOffset="22080.2629">5532 10864,'0'0,"0"0,0 25,0-25,0 25,0 25,25-1,-1-24,26 49,-25-74,24 50,26-50,-75 0,25 0,-25 25,0 0,0 0,0-1,-25 26,-25-25,25 0,-49-25,49 0,0 0,1 0,-1-25,25 0,-25-49,0-26,25 1,0 74,0 0,0 25,0-49,25 49,0-25,-25-25,49 50,-49 0,25-24,-25 24,25 0,-25 0,50 0,-26 0,51 0,-26 0,1 0,0 0,24 0,-24 24,-26 1,51-25,-75 25,25-25,-25 25,0-25,0 0,-124-50,49 25,50 25,1 0,-1 0,0 50,0-25,25 24,0 1,0 0,25-26,49 101,1-101,-26 1,-49-25,25 0,0 0,-25 0,0 0,0-25,0 1,0-1,0 0,25-50,-25 75,0 0,0 0,-50 0,25 0,1-24</inkml:trace>
  <inkml:trace contextRef="#ctx0" brushRef="#br0" timeOffset="28412.6251">5209 12204,'0'-25,"0"-49,0 49,0 0,0 0,0 25,0 25,0-25,0 50,0 24,0-24,0 49,0-49,0-26,0 1,0 0,0-25,50 0,-25 0,24 0,-24 0,0 0,-25 0,25 0,-25-25,49 25,-49-25,0 1,-24-1,24 25,0-25,-25-49,-25-26,50 51,-25 24,25 25,0 0,0 25,0 49,0 25,25 1,0 48,-25-48,25-26,0 50,-25-99,24 0,-24-25,0 0,25 0,0-100,25 51,24-125</inkml:trace>
  <inkml:trace contextRef="#ctx0" brushRef="#br0" timeOffset="29052.6617">5879 12402,'25'0,"0"0,-25 25,0-25,0 25,-25-25,25 25,-25-25,25 0,-25 0,25 25,-25-25,25 0</inkml:trace>
  <inkml:trace contextRef="#ctx0" brushRef="#br0" timeOffset="30322.7344">5780 11931,'0'0,"-25"74,25-24,-25-50,25 25,-25 0,25-1,0 26,0-50,25 0,0 25,49 0,-74-25,50 25,-25-1,0-24,-1 0,-24 25,0-25,0 50,0-50,0 49,0-49,0 0,-24 25,-1 25,25-50,0 0,0 0,25-50,-1 25,26-49,-25 0,49-75,-24 99,-25 0,-25-49,0 99,25-25,-25 25,0 0,0 25,0 0,-25-25,25 0,0 25,-25 24,25-24,0 0,0-25,0 50,25-1,0-49,-1 25,-24-25,50 25,-50 0,25-25,-25 0,0 0,0-25,0 0,25 25,-25-25,0-24,0 49,-25-50,-25 25,1-24,49-1,-50 50,50-25,0 25</inkml:trace>
  <inkml:trace contextRef="#ctx0" brushRef="#br0" timeOffset="31879.8235">10170 8285,'0'0,"0"-25,-25 25,25-25,0 0,0 25,25-24,0-26,99-49,-74 74,-1-25,1 50,24 0,-49 0,0 0,-25 0,0 25,0 50,0 98,-25-98,-49 173,24-124,-49 74,49-148,1 49,24-49,0-1,25-49,25-49,24-1,26 0,-50 1,74-1,-49-49,-1 0,1 74,-25-25,-1 50,26-25,-25-24,24 49,-24 0,0 0,-25 0,25-25</inkml:trace>
  <inkml:trace contextRef="#ctx0" brushRef="#br0" timeOffset="34920.9974">10567 7441,'-25'50,"-24"0,24-50,0 49,0 26,1-75,24 49,-25-24,0 25,25-50,-25 49,0-24,25 0,-25 49,1 1,-1-50,25 49,0-24,-25-50,25 49,0 1,0-1,0 51,0-76,25 150,-25-100,0-24,0 148,0-148,0-25,25 0,-25 49,0-49,49-25,-49 25,25 0,0-1,-25 1,25-25,24 25,26-25,-1 0,1 0,-1-74,-74 24,25 50,0-50,-25-24,24-25,-24 24,0 1,0 24,0 25,0 25</inkml:trace>
  <inkml:trace contextRef="#ctx0" brushRef="#br0" timeOffset="36252.0735">11237 7813,'-75'75,"26"-26,-1 1,50 25,-49-75,24 74,0-24,0-26,25 1,0-25,0 25,0 0,0 24,0-24,0 0,25-25,-25 0,0 0,25-25,0-49,-1 24,26 25,0 1,-26 24,1 0,25 0,-50 0,25 24,-1-24,1 50,-25 0,25-1,-25-49,0 50,0-25,0 49,-50-49,50 49,-49-24,49-50,-50 49,50-49,0-24</inkml:trace>
  <inkml:trace contextRef="#ctx0" brushRef="#br0" timeOffset="37250.1306">11832 8334,'25'-24,"25"-51,-1 75,-24-74,0 49,-25-25,0 26,25-51,-25 50,0 25,0-25,-50-24,-99-50,50-1,-50 1,75 74,49 25,0 0,25 0,0 0,-25 0,1 75,24-50,0-25,0 24,0 26,0-25,0 0,0 49,0-74,0 25,0-25,0 0,0 0</inkml:trace>
  <inkml:trace contextRef="#ctx0" brushRef="#br0" timeOffset="38361.1942">10617 9847,'0'0,"0"-24,25 24,24-75,1 26,24-51,-24 100,-1 0,-49 0,25 0,-25 0,0 25,0-25,0 99,0-74,0 74,-25 1,-24-76,49 26,-25 0,0-50,25 25,25-25,49-50,26 50,24-99,-75 74,1 0,24-74,-49 49,-25 50</inkml:trace>
  <inkml:trace contextRef="#ctx0" brushRef="#br0" timeOffset="39235.2442">11336 9451,'0'-25,"0"25,0 0,0 49,0 1,25 148,0-98,0-26,-25-24,24-50,26 0,-25 0,49-50,-49-24,49 49,-74-74,50 49,-25-24,-25 49,0-25,0 50,0 0,0 0,-75-25,51 25,-1 0,0 0,0 0,25 0,-25 0,25 25,-24-25,48 0,26-25,49-49,-24 49,49-99,-75 99,26-49,-51 49,51-24,-75 24,0 0</inkml:trace>
  <inkml:trace contextRef="#ctx0" brushRef="#br0" timeOffset="39820.2776">12130 9029,'0'0,"0"0,-25 0,25 25,-50-25,50 49,-24-49,24 25,-25 0,25 0,0-25,0 25,0-25,0 24,0 1,0 25,0-50,0 25,0-25,0 0,25 0,-25 0,24 0,26 0,0 0,-1-25,-24 0,-25 25,25-50,0 50,-25-24,0-1,0 0,0 25,0-25,0 25,0 0,-25 0,-25-49,1 49,24 0,0 0,-25 0,50 24,-24-24,24 0</inkml:trace>
  <inkml:trace contextRef="#ctx0" brushRef="#br0" timeOffset="41089.3502">12254 7342,'-25'0,"0"-74,0 24,25 1,-24 24,24 25,0 0,0 0,0 0,49 0,1-25,-1 25,1-25,-25 25,-25 0,25 0,-1 0,-24 0,0 99,0 100,0-125,0 25,0 125,0-26,0 1,0-51,0-48,0-51,0-24,50-25,0 25,-25-25,24 0,1-25,-25 0,24-24,-24 24,0 0,-25 25,0 25,0 74,0 50,0-75,0 75,25 74,-1-99,1-49,0 24,49 25,-24-74,-25 49,24-74,-49 49,0-49,0 0,25-25</inkml:trace>
  <inkml:trace contextRef="#ctx0" brushRef="#br0" timeOffset="43575.4924">13147 7863,'0'-25,"-25"25,0 0,0 0,1 25,-1 0,25-25,-25 25,25-1,0-24,0 50,25-25,49-25,-49 25,0-25,0 25,-1-25,-24 24,0-24,0 25,0-25,0 75,0-26,-24 26,-1-51,0 26,0-50,0 25,25 0,25-50,25-25,-1-49,1 74,0-24,-26-1,51-49,-50 49,-25 50,0-25,0 25,0-49,0-1,0 0,0 26,0-1,-25-50,0 75,25-24,-25 24,25 0,0 24,0 1,-25 74,25-74,0 74,0-74,0 0,25-25,-25 0,25 0,0 0,24 25,1-25,25 0,-51-50,26 1,-50 24,50-50,-50 51,0-1,24-25,-24 25,0-24,-24 49,-1 0,25 0,-25 0,25 0,-25 49,25-49,-25 0,25 25,0 25,0-50,0 49,0-24,0 0,0 0,25 0,0 24,74-49,-49 0,24 0,50-74,-25-25,-49 74,24 0,-49-49,-25 49,25 0,25-49,-50 24,74-24,-74 49,-25-25,-74 1,99 49,-99 24,74 1,0-25,0 75,1-26,24-24,-25 25,25 24,0-74,0 25,0-25,25 0,-25-25,0 0,0-49,0-50,0-50,-25-74,0-223,-49 272,24 26,25 24,25 75,-49 24,49 50,0 0,0 74,24 1,26 74,0-25,-1 49,75-24,-124 25,75-50,-51-75,1 26,25-26,-50-24,149 25,-149-25,49-25,-49 0</inkml:trace>
  <inkml:trace contextRef="#ctx0" brushRef="#br0" timeOffset="43792.5048">14486 7169</inkml:trace>
  <inkml:trace contextRef="#ctx0" brushRef="#br0" timeOffset="52131.9818">6326 9178,'0'0,"-25"0,25 0,0 0,-75-75,1 26,-1-26,26 50,-50-24,24 24,26-25,-26 1,1 49,24-50,-24 25,-25-24,49 49,25 0,0 0,25 0,-24 0,-1 0,0 25,0-1,-24 1,-1 25,25-50,0 49,1-24,-26-25,25 25,0 25,25-50,-49 24,49 1,-25-25,25 25,0-25,-25 25,25-25,-25 50,25-1,0-24,0 25,0-26,0 1,0 25,0-1,0-49,0 50,25 0,25-26,-50 26,24-50,1 25,0 0,-25-1,25-24,0 25,-25-25,49 0,-24 0,0 0,74 0,-24 25,-26-25,-24 0,25 25,-26-25,1 0,0 0,25 0,-1 0,1 0,-1-25,75 25,-49-25,-1 0,-49 25,0 0,-25 0,25 0,-1 0,-24-24,25 24,0 0,0 0,0 0,-25 0,25 0,-1-25,-24 25,25 0,-25-25,0 25,25 0,-25-25,25 25,-25-25,25 25,-25 0,0-24,0-1,0 0,0 25,0-50,0 50,0-24,0 24,0-25,0 0,0 0,0 25,0-25,-25 1,25-26,0 0,0 50,0-74,0 74</inkml:trace>
  <inkml:trace contextRef="#ctx0" brushRef="#br0" timeOffset="55773.1901">6772 9351,'0'0,"0"0,25 0,0 0,-1 0,1 0,50 0,24-49,50-1,49 50,-24-49,-1 24,75-99,1 99,-76-50,75 1,-25 49,-24-49,-26 24,-24-49,0 99,-74 0,-51 0,26-25,-50 25,0 0,0 0,-99-25,49 1,-49-1,74 25,-24 0,-1 0,0 0,-24 0,49 0,25 0,-25 0,25 0,0 0,25 0,49 49,-24-49,-25 0,25 0,24 0,-24 0,-1 0,-24 25,0-25,-25 25,0-25,0 0,0 0,0 25,0-25,0 0,-25 0,25 49,-50 1,26 0,-26-1,25 26,25-51,0 1,0-25,0-25</inkml:trace>
  <inkml:trace contextRef="#ctx0" brushRef="#br0" timeOffset="57667.2984">6822 9500,'0'0,"0"-25,0 1,0 24,0 0,0-50,24 0,-24 1,25 24,0-25,0 26,-25-1,0 0,0 0,25 25,-25-25,0 25,0 0,0 0,0 0,0 25,0 0,-50 0,50 0,-50 24,50-24,-24 0,24 24,0 1,-25-50,25 50,-25-26,25 1,0-25,0 0,0-25,0 25,25 0,49 0,-49 0,25 0,-1 0,-24 0,-25 0,25 0,0 0,-25 0,0 0,24 0,-24 0,0 0,25 0,-25 25,25-25</inkml:trace>
  <inkml:trace contextRef="#ctx0" brushRef="#br0" timeOffset="83333.7664">17860 11757,'25'0,"24"0,1 0,-25 0,49 25,-24-25,-26 50,1 49,0 25,-25 25,0 25,-50-75,1 50,24-125,0 26,25-50,0-124,0 74,25-49,0-25,-25-50,25 100,24-50,-49 99,0 25,25-25,-25 25,0 0,0 0,0 50,0 74,0-50,25 125,-25-100,0-74,25 0,-1-25,51 0,24 0,25-99,-25 24,-49 1,-1 24,-24 0,25 50,-50 0,0 0,-25-24,0-1,-24-50</inkml:trace>
  <inkml:trace contextRef="#ctx0" brushRef="#br0" timeOffset="85461.8882">18157 11187,'25'0,"-25"0,0 0,0 0,0 50,0-26,0 1,0 25,0-50,25 0,25-50,-1-74,-24 99,25-24,-50 24,49 25,-49 0,0 0,0 25,0 74,0 0,0 25,0 25,-25-50,1 50,24-99,0-26,0 1,0-50,0 1,49-26,-24-74,74 25,-49 49,24 1,-24-75,-50 124,25-25,-25 50</inkml:trace>
  <inkml:trace contextRef="#ctx0" brushRef="#br0" timeOffset="87329.995">18902 11857,'24'-25,"-24"25,25-25,0-25,49 1,26-75,-26 49,0 1,26-25,-51 49,-24 50,0 0,-25-25,0-49,0 49,0 0,0 0,0 1,0 24,0 0,25 24,24 1,-24 0,25 0,-26 25,1-50,0 0,0 0,0-50,24 25,-49-25,25-49,-25 25,0-1,0-24,0 50,-25 24,0 25,25 49,25 26,25 24,24 50,-49-25,25 50,49-50,-99 24,99-48,-99 123,0-198,0-25,0 49,-25-49,25 25,-49 0,49-25,-25 0,0 0,25 0,-25 0,25 0,-24 0,24-25,0 25,0-50,0-123,24-1,51 25,-26 1,-49 48,0-49,0 25,0-49,0-199,0 297,-24 1,24 49,0 0,0 25,0 0,-50-99,50 74,0-24,0-26,0 26,25 24,0-25,24 25,1 25,-50 0,74 50,-49 24,25 26,-26 49,-24-50,-49 50,-1-100,1 1,24-1,25-49,0-24,25-1,24 0,26-25,-26 1,1 49,-1 0,-49-25,25 25,74-74,-99 74,0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07T04:48:18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19472 8930,'0'24,"0"1,0 25,0 24,0-24,0 24,-25-74,25 50,0-50,0 25,0 0,0-1,25 26,0-25,0-25,24 49,-49-49,50 50,-50-50,25 0,-1-25,1-24,0 49,-25-25,25 25,-25-25,0 25</inkml:trace>
  <inkml:trace contextRef="#ctx0" brushRef="#br0" timeOffset="704.0403">20167 8781,'0'0,"0"0,-25 0,-25 49,50-24,-74 74,49-74,0 0,0 0,25 25,-24-50,-1 24,25-24,0 0,25 0,24-49,1-1,24-49,-24 49,49-123,-25 148,-49-25,25 1,-50 49,25 0,-25 0</inkml:trace>
  <inkml:trace contextRef="#ctx0" brushRef="#br0" timeOffset="1270.0727">20043 8483,'0'-25,"0"1,0 24,0 0,0 24,0 26,148 148,-98 1,0-50,-1-25,26 74,-51-123,-24-51,0-24</inkml:trace>
  <inkml:trace contextRef="#ctx0" brushRef="#br0" timeOffset="1883.1077">20737 8260,'0'0,"0"74,25 1,24-1,1 50,0 25,-25-75,-1 75,-24-25,25-74,-25-50,0 25,0-25,25 0</inkml:trace>
  <inkml:trace contextRef="#ctx0" brushRef="#br0" timeOffset="2768.1584">19472 8830,'0'-24,"0"24,0-50,0 50,0-25,0 25,0-25,0 1,0 24,0 24,0-24,0 50,0-25,-25-25,25 0,0 25,0-25,0 24</inkml:trace>
  <inkml:trace contextRef="#ctx0" brushRef="#br0" timeOffset="4147.2372">21804 8483,'0'0,"0"0,0 0,24 0,51-124,24 75,-49-26,24 1,25-100,-49 124,-50 1,0 24,0-25,25 50,-25 0,0 0,0-24,0 24,0 0,0 24,0-24,0 25,0 0,0-25,0 50</inkml:trace>
  <inkml:trace contextRef="#ctx0" brushRef="#br0" timeOffset="4700.2689">21680 8086,'0'0,"24"0,-24 0,25-49,50-1,-26-49,26 24,-26 1,1 24,-25 50,-25-24,25 24</inkml:trace>
  <inkml:trace contextRef="#ctx0" brushRef="#br0" timeOffset="6117.3499">22746 6573,'0'0,"0"0,0-74,50-125,-1 51,-24-26,50-49,-51-100,-24 26,0 123,0 50,0 49,0 26,0-1,0 50,0 25,0 49,0 26,0 24,50 74,-25-49,0-50,0 50,-1-75,-24-74,25 0,0 25,0-25,-25 0,25 0,-1 0,26-74,-25-25,-25-50,99-74,-99 24,25 1,0 49,-25-50,0 125,0 49,0 25,0 0,0 0,0 50,0 74,0 0,0 25,0-25,0 99,49-25,-49-49,0-50,0-24,50-26,-25 51,24-51,-24-24,25 0,-26 0,26-25,24 0,-49 0,0-50,25 25,-1-24,1-26,0 50,-26 25,-24-24,0 24</inkml:trace>
  <inkml:trace contextRef="#ctx0" brushRef="#br0" timeOffset="7128.4077">23986 6102,'0'0,"0"0,0 25,0-25,0 49,0 51,50 48,-50-48,0-51,25 26,-25-26,0 26,0-75,0 0,0 0</inkml:trace>
  <inkml:trace contextRef="#ctx0" brushRef="#br0" timeOffset="7672.4389">24011 5953</inkml:trace>
  <inkml:trace contextRef="#ctx0" brushRef="#br0" timeOffset="8248.4718">24235 6350,'0'-25,"0"25,49 0,1-74,24 74,-24 0,24-25,-49-25,0 50,-25 0,0-24</inkml:trace>
  <inkml:trace contextRef="#ctx0" brushRef="#br0" timeOffset="8845.506">24334 6077,'0'0,"0"0,0 25,25 0,-1 0,1 49,0-49,0 24,-25 1,0-25,0 0,25 49,-1-74,-24 0,0 0,0 0</inkml:trace>
  <inkml:trace contextRef="#ctx0" brushRef="#br0" timeOffset="9418.5387">24755 5829,'0'0,"25"50,0 24,0 25,24-49,-49 49,0-24,0-26,25-24,-25 0,0-25,0 0</inkml:trace>
  <inkml:trace contextRef="#ctx0" brushRef="#br0" timeOffset="11926.6822">23540 3646,'0'0,"0"25,0 0,0 25,25-26,-25 51,0-1,25-49,-1 49,1 150,-25-200,0-24,25-49,-25-125,0 125,0-75,0 24,25 51,-25 24,25 25,-25-25,0 25,0 50,0-25,0-1,0 26,0 0,-25-1,0 1,25-50,0 124,0-99,0-1,0-24,25 0,24 0,1 0,24 0,-49 0,50 0,-51 0,-24 0,25 0,0 0,-25 0</inkml:trace>
  <inkml:trace contextRef="#ctx0" brushRef="#br0" timeOffset="32322.8488">19373 8359,'0'0</inkml:trace>
  <inkml:trace contextRef="#ctx0" brushRef="#br0" timeOffset="34532.9752">20291 11361,'0'0,"0"0,0-25,0 0,0 0,0-49,-25 24,25 25,0-24,0-26,0 26,0-1,0 25,0 0,0 25,0 0,0 25,0-25,0 75,25-1,-25 0,49 75,-24-25,-25 0,0-74,0 0,25-1,24 26,-24-75,25 0,24 0,50-124,-74 99,-1-25,-24 1,0 24,-25 0,0 0</inkml:trace>
  <inkml:trace contextRef="#ctx0" brushRef="#br0" timeOffset="35128.0092">20315 10443,'0'0,"0"0</inkml:trace>
  <inkml:trace contextRef="#ctx0" brushRef="#br0" timeOffset="35635.0382">20936 10517,'0'0,"24"0,26-25,24-49,-24 49,49-24,-24 49,-26-50,1 50,-50 0,0-25,25 25,-25 0</inkml:trace>
  <inkml:trace contextRef="#ctx0" brushRef="#br0" timeOffset="36188.0699">21233 10716,'-25'24,"1"26,24-50,0 0,0 0,49-50,26-24,-1 24,-24 1,49-26,-50 51,1-1,-50-25,0 50</inkml:trace>
  <inkml:trace contextRef="#ctx0" brushRef="#br0" timeOffset="37249.1306">22349 10344,'0'-50,"25"0,0-24,-25 0,25-26,24-49,26-74,-50 50,-1 73,-24-24,25 50,-25 49,0 25,0 0,0 0,0 25,0 0,0 0,0 24,0 50,50 25,-50-24,25-26,-25-24,24-26,1 1,0-25,49 0,1-49,-50 49,49 0,-24-124,-1 49,-49-123,25 74,0 25,-25-50,0 74,0 26,0 24,0 50,0 49,-25 25,25-24,0 49,0 74,0-24,50-25,-50-75,0-24,49-1,26-24,-1-25,1 0,-26 50,26-50,-51 0,-24 0,0 0,0 0</inkml:trace>
  <inkml:trace contextRef="#ctx0" brushRef="#br0" timeOffset="38398.1963">23565 6945,'0'25,"0"74,0-24,0 49,0 99,0-49,0-75,0 0,-25 0,25-24,-25-26,25 1,-25 0,25 24,0-49,0-25,0 0,0 0,0-75,25-49,0 50,0-1,0-24,-25 50,24 24,1 0,-25 50,0 24,0 1,-49 24,24 1,25-1,0-24,-50 24,50-49,0-25,0 0,99 0,1 0,-1 0,25-49,-75-1,-24 50,25-25,-25 0</inkml:trace>
  <inkml:trace contextRef="#ctx0" brushRef="#br0" timeOffset="39083.2355">23614 10368,'0'0,"0"25,0 50,0 98,0 1,0-100,0 50,0-25,0-49,0 0,0-25,25-25</inkml:trace>
  <inkml:trace contextRef="#ctx0" brushRef="#br0" timeOffset="40441.3131">23540 10269,'0'0,"0"-25,0 1,0 24,0 0,25 0,24 0,-49 0,25 0,-25-25,0 25,0-25,0 25,0 0,0 0,0 0,-25 0,25 0</inkml:trace>
  <inkml:trace contextRef="#ctx0" brushRef="#br0" timeOffset="53843.0797">20687 12502,'0'0,"0"0,0 0,0 0,25-25,74-50,50-24,50-99,-26 74,125-100,173-24,1-49,-1 49,-124 124,25-174,25 100,-174 49,-74 25,0-25,-25 99,0-24,-50-25,1-25,-26 99,-24-25,25-24</inkml:trace>
  <inkml:trace contextRef="#ctx0" brushRef="#br0" timeOffset="78648.4985">10394 17835,'0'0,"0"0,0 0,49-50,1-24,-25-26,-1 1,51-99,-26 74,1-25,-25 99,-25-49,25 74,-25 0,0 25,0-24,0 24,0 0,0 24,0 51,0-1,0 25,0 25,0 25,24-99,-24-25,0 24,0-49,50 0,-25 0,0-25,-1 1,51-125,-75 124,25-74,-1 24,26-24,0 25,-26-25,1 49,-25 25,25 0,-25 1,0 24,0 24,0 26,0 0,0 98,-25 26,0 0,25-100,0 25,0 1,0-76,0 26,0-50,25 0,25 0,-25 0,-1 0,1-25,25 0,-25 1,-25 24,25 0,-25-25</inkml:trace>
  <inkml:trace contextRef="#ctx0" brushRef="#br0" timeOffset="79550.5501">11683 17289,'0'0,"0"49,0 1,0 0,0-50,0 74,0 1,0-26,0 26,0-75,0 24,0-24,25 25,0-25,0 0,0 0,24 0,-24 0,0-25,0 1,-25 24,24 0,-24 0,0 0</inkml:trace>
  <inkml:trace contextRef="#ctx0" brushRef="#br0" timeOffset="80075.5801">11708 17165,'0'0,"0"-25,0 25</inkml:trace>
  <inkml:trace contextRef="#ctx0" brushRef="#br0" timeOffset="80653.6131">12080 17413,'-25'0,"25"0,50 0,0 0,-1 0,26 0,-1 0,0 0,-24 0,-25 0,0 0,-50 0</inkml:trace>
  <inkml:trace contextRef="#ctx0" brushRef="#br0" timeOffset="81167.6425">12303 17165,'0'0,"0"0,0 25,0 49,0 50,0-50,0 75,0-49,0-26,0-49,0-25,25 0,-25 0,25-25</inkml:trace>
  <inkml:trace contextRef="#ctx0" brushRef="#br0" timeOffset="81681.6719">12651 17413,'0'0,"0"49,0 26,0-25,25-1,-25 1,0-1,0 1,0-25,0-25,0 25,0-25</inkml:trace>
  <inkml:trace contextRef="#ctx0" brushRef="#br0" timeOffset="82802.7361">11411 16024,'0'0,"0"49,0 26,0 74,0-50,0-25,0-24,0-25,0 0,0-25,0 0,0-25,0-25,49-24,1-1,-1 1,1-1,-50 26,50-26,-50 75,0-24,0 24,0 0,-25 49,-25-24,50 25,-49 24,24-49,25 24,0 26,0-50,0 24,0-24,0-25,0 25,49 0,1 24,24-49,26 75,-1-75,-50 25,1-25,0 0,-50 0,0 0</inkml:trace>
  <inkml:trace contextRef="#ctx0" brushRef="#br0" timeOffset="83902.799">13420 17165,'0'0,"0"0,49 0,1 0,24 0,26 0,-1 25,0-25,-49 0,-1 0,1 0</inkml:trace>
  <inkml:trace contextRef="#ctx0" brushRef="#br0" timeOffset="85154.8706">14710 17810,'0'-25,"0"25,24 0,1-25,25-49,24-150,-49 76,0 24,0-124,-25 173,0 50,0-24,0 49,0 0,0 0,0 0,0 49,24 51,26-26,24 124,-49 1,25-125,-25-49,-1 25,1-25,0-25,-25 0,50-25,-26-99,26-50,-25 75,0-25,-1 25,-24 49,0-24,0 49,0 0,25 25,-25 0,0 0,0 50,-25 74,25-50,0 25,0 25,0 50,0 24,25-123,0-1,-25-74,25 0,-25 0,0 0,25 0,-1 0,1 0,-25-25,25 1,-25 24,50-50</inkml:trace>
  <inkml:trace contextRef="#ctx0" brushRef="#br0" timeOffset="85667.8999">15925 17562,'0'0,"0"49,50 26,-50-1,0-24,0 24,0 1,0-51,0 1,24-25,-24 0,0 0,0 0,0-49,0-1</inkml:trace>
  <inkml:trace contextRef="#ctx0" brushRef="#br0" timeOffset="86152.9277">15950 17264,'0'0</inkml:trace>
  <inkml:trace contextRef="#ctx0" brushRef="#br0" timeOffset="87644.013">15826 15875,'0'74,"0"-74,0 124,0-99,0 25,0 49,-50-25,50-24,0-50,0 25,0-25,0 0,0-25,0 0,0 0,25-74,0 50,24-26,-49 26,25 24,-25 0,0 25,0 25,0 24,0 1,0 0,0-26,0 76,0-51,0-24,0 0,25-25,-25 25,50 0,-50-25,24 0,51 0,-26 0,-24 0,50 0,-51 0,-24 0,0 0</inkml:trace>
  <inkml:trace contextRef="#ctx0" brushRef="#br0" timeOffset="88584.0667">16545 16818,'0'0,"0"-50,25 50,24-50,-24-24,50 49,-26 0,1 25,0 0,-1 0,1 25,-25 25,-25-1,24-24,1 50,0-51,-25 1,25 0,0-25,-1 0,1 0,25 0,-1-25,26 25,-26-49,-24 24,25-25,-1 25,1-49,-25 49,24-24,-49-1,0 50,0 0,0 0</inkml:trace>
  <inkml:trace contextRef="#ctx0" brushRef="#br0" timeOffset="90101.1535">16768 17289,'25'-50,"-25"50,0-25,25 1,0-1,0 25,-1 0,-24 0,50 0,-50 0,0 0,25 0,-25 0,25 49,-1 1,1 0,0-1,-25-49,25 25,-25-25,49 0,-24 0,25 25,-25-25,49 0,-24 0,24-25,-49-25,0 50,24-49,-24-26,-25 51,25-1,-25 0,0 25,0 0,74-25</inkml:trace>
  <inkml:trace contextRef="#ctx0" brushRef="#br0" timeOffset="91227.2179">18629 16570,'0'-25,"-25"0,25 25,-25 0,0 0,-24 0,24 25,-25 24,1 26,24-1,0-49,25 49,0-24,0 74,0-50,0-24,50 24,-50-74,49 50,-49-50,50 25,-50 0,49-25,-24 24,0-24,25 0,-1-24,-24-1,25-25,-26 1,1-1,0 0,-25 1,0-50,0 74,0-25,0 1,-25 24,0-25,-24-24,24 49,0 0,25 0,-25 25,25-24,-24 24,24 0,-25 0,25 0,0 0,-25 0</inkml:trace>
  <inkml:trace contextRef="#ctx0" brushRef="#br0" timeOffset="93618.3547">19174 16743,'50'-49,"0"-26,-26 75,26-49,0 49,-1 0,-24 0,0 0,-25 24,25 1,-25-25,0 50,0-1,0-49,49 50,-49-25,0 0,75-25,-51 24,26 1,-25-25,24 0,1 0,0 0,-50-25,25 1,-1-1,-24 25,0-25,0 0,0 0,25 25</inkml:trace>
  <inkml:trace contextRef="#ctx0" brushRef="#br0" timeOffset="94582.4098">19150 17140,'24'-25,"1"0,25 1,-1-26,1 0,-25 26,49 24,-74 0,25 0,-25 24,0 26,0 49,25 0,0-24,-1-50,-24-1,0-24,0 25,25-25,25 0,-25 0,-1 0,26 0,0-25,-26 25,-24-24,25 24,-25-25,0 25,25 0,-25-25,0 0,0 0</inkml:trace>
  <inkml:trace contextRef="#ctx0" brushRef="#br0" timeOffset="96493.5191">20514 16743,'0'0,"0"0,0 0,25 50,-25-25,0 24,0 26,24-1,1-49,-25 0,0-25,0 0,0-75,0 50,25-24,-25-50,50 24,-50 50,49-74,-49 99,25 0,0 0,-25 0,49 25,-24 99,50-74,-75-26,25 51,24-50,-49 24,0-49</inkml:trace>
  <inkml:trace contextRef="#ctx0" brushRef="#br0" timeOffset="97378.5698">21035 16942,'0'0,"25"49,49-24,-74 25,74 24,-49-49,25-25,-25 0,-1 0,-24 0,0-25,25 0,-25 0,0 1,0-26,0-49,0 74,0 25,0-25,0 0,0 25,0 0,0-24,-49 24,49-25,-50 25,25 0,-49 25,-1 24,75 1,-49-1,49-24,0 0,25 25,-1-26,1 1,25 50,-25-75,-1 0,1 0,0 0,-25-25,0 0,25 25,-25 0,0-25,0 0,25 25</inkml:trace>
  <inkml:trace contextRef="#ctx0" brushRef="#br0" timeOffset="98584.6387">21754 16743,'0'0,"0"-25,-25 25,25 0,0-24,-25 24,1 0,24 0,0 24,0-24,0 50,0 0,0-1,0-24,24 0,1-25,25 25,-1-1,26-24,-26 0,1 0,0 0,-25-49,-1-50,-24-75,0 75,0-25,0 24,-24-24,-26 25,25-25,25 99,-50-49,50 49,0 25,25 124,-25-49,50 49,0 99,-1-74,1 74,-50 0,0-173,0-50,25 0,-25 0,0-50,-25-123,0-1,25 124,25-49,0 99,-25-25,49 25,1 0,-1 0,26 0,-75 0,49 0,1 25,-50-25,0 75,0-1,0-24,0 24,25 0,49 75,-49-124,-25 25,0-26</inkml:trace>
  <inkml:trace contextRef="#ctx0" brushRef="#br0" timeOffset="100173.7296">22920 16793,'0'0,"0"-25,0 25,0 0,0-25,0 25,-50 0,25 25,-24 25,24-1,0-49,25 25,0 25,0 24,0 0,25-49,-25 0,25 25,-25-50,25 24,-25 1,49-25,-24 0,-25-25,25 1,0-51,-25-49,0 75,24 49,-24-50,0 50,0 50,0 49,0-50,25 1,0-50,0 50,0-26,24 1,-24-25,0 0,25-25,-1 1,-49-1,50-25,-50 25,0-49,0 0,-25 24,25 25,-25 25,25 0,25 99,0 1,0-51,-25-49,0 50,0-50,0-25,0-74,-25-100,25 150,0 24,0-25,0 50,0 0,25-24,24 24,-24 0,0 0,24 49,26 1,-50 24,-1-24,-24 49,0-25,0 26,0-26,0 0,0-74,0 50,-24-50,24 0,0-25,0 25</inkml:trace>
  <inkml:trace contextRef="#ctx0" brushRef="#br0" timeOffset="100915.7721">23738 17165,'0'-50,"-99"50,99 0,-49 0,49 0,-25 0,25 25,0-25,0 0,0 0,0 0,0 0,0 0,0-25,-25 25,25 0</inkml:trace>
  <inkml:trace contextRef="#ctx0" brushRef="#br0" timeOffset="101920.8296">23738 16942,'0'-25,"0"25,0 25,25 24,-25-24,25 25,0-1,-25-24,25 25,-25-26,24-24,-24 0,25 0,25 0,-1 0,1-49,-50 24,0-25,0-24,0-25,0 74,0-25,-74 1,74 49,-25-25,-25 25,50 0,-74 0,49 25,0 24,0-24,25-25,-24 25,24-25,0 50,24-50,1 24,-25-24,0 0,50 0,-50 0,25 0,-25 0,24 0,-24 0,25 0,0-49,0 49</inkml:trace>
  <inkml:trace contextRef="#ctx0" brushRef="#br0" timeOffset="102572.8669">24036 16818,'0'0,"0"124,0 0,0 0,50 0,-50-25,0-25,49 1,-49-1,-24-49,24 25,-75-50,75 24,-50 1,26-25,-1 0,0 0,0-49,0 24,25-25,0 25,0 1,0 24,0 0</inkml:trace>
  <inkml:trace contextRef="#ctx0" brushRef="#br0" timeOffset="103957.9461">24210 17165,'25'0,"-1"49,26-49,24 0,-49 0,25 0,-25 0,-25 0,0-24,24 24,-24 0,0 0,0-50,0 0,0 1,-24-1,24 50,-50-74,50 74,-50 0,50 25,-24 24,-1-49,25 50,-50-1,50-49,0 25,0 0,0 0,0 0,0 49,25-24,25-1,-1 1,26-25,-51-1,51 1,-26-25,-49 0,50 0,0 0,-50 0,49 0,-49-25,25 25,0 0,0-24,-25-1,0 25</inkml:trace>
  <inkml:trace contextRef="#ctx0" brushRef="#br0" timeOffset="111305.3663">9749 14287,'0'0,"0"75,0 24,-25-74,0 99,25-50,-25 75,-49 25,24 99,25-124,-99 99,75-149,24 0,-25-49,25 74,1-50,-51 100,75-100,0 25,0-49,0 24,0 1,0-50,0-1,75 1,24 0,0-25,-49 0,24 0,-49-25,25 0,49-24,-25 24,-24 25,-1-50,-24 50,0 0,-25-24,-50-51,26 26,-26 24,25 0,0 0,-24 25,49-25,-50 0,100 25,49 0,-49 50,24-50,25 0,-49 50,-1-1,-24-24,25-25,-50 25,0-25,0 0,0 25,0-25,-25 49,0-24,-24 0,49 0,-75 49,75-74,-25 25,25-25,0 0,0 50,0-26,0 1,-24-25,24 25,-50 74</inkml:trace>
  <inkml:trace contextRef="#ctx0" brushRef="#br0" timeOffset="113545.4945">14536 13494,'0'0,"0"25,0 74,0 50,0 49,0 0,0-24,25 173,-25-198,0-50,0-99,0 0,0-24,0-76,0-123,0 50,25 48,49-23,25-1,-24 25,24 25,-74 74,-1 0,1 25,-25 0,0 0,0 25,0 49,-49-24,24-1,-25 1,50-25,-49 24,49 1,0 24,0-24,0 0,0 24,0 1,49-26,1-24,24 25,75 74,-75-100,1-24,24 0,-25 0,1-24,-26 24,-49 0,0 0</inkml:trace>
  <inkml:trace contextRef="#ctx0" brushRef="#br0" timeOffset="115707.6181">19422 273,'0'0,"0"0,0 149,0 49,0 125,0-100,0 74,0 1,0-25,0-75,0-49,0-25,0 0,0-49,0-75,0 25</inkml:trace>
  <inkml:trace contextRef="#ctx0" brushRef="#br0" timeOffset="116529.6651">19001 2381,'0'0,"0"0,99 25,50 25,74 24,-25-24,-74-26,125 1,-1 0,-75-25,-24 0,0 0,0 0,-50 0,25 0,-74 0,24 0,0 25,-24-25,0 0,-1 0,-49 0,25 0,0 0,-25 0,0-75</inkml:trace>
  <inkml:trace contextRef="#ctx0" brushRef="#br0" timeOffset="118116.7559">19943 670,'0'0,"0"0,0 49,25 1,0 24,0-24,-25 0,0-26,25 26,-25-25,24 24,1 125,0-75,0 0,49 1,-49-51,25 26,-26-1,1-24,-25-25,25 49,0-74,-25 25,25-25,-1 0,1 0,0 25,0-25,0 0,-1 0,-24 0,25 0,0 0,-25 0,25 0,24-25,-24 25,25-25,24-49,-49-1,25 26,-25-1,-1-74,26 25,-25-75,24-49,1 74,-25 50,0-25,-1 74,1 25,-25 1,0 24,25-25,-25 0,0 25,0-25,50-25,-26 1,-24 24</inkml:trace>
  <inkml:trace contextRef="#ctx0" brushRef="#br0" timeOffset="121954.9755">20663 1910,'0'0,"0"25,0-25,0 173,0-123,0-50,0 25,0 0,0-1,0-24,0 0,-25 0,25-49,0-50,0 74,0 0,0 25,0-50,0 50,0 0,0 50,0-50,0 0,0 0,0 0,25-25,-25 0,0 1,0-1,0 25,0 25,0 49,0-49,-25 49,25-49,0-50,0-74,0 25,0 24,0 50,0-25,0 25,0 0,0 25,0-25,0 25,0 0,0-25,0 0,0 24,-25-24,-25 0,50 0,-49 0,24 0,25 0,0 25,0-25,25 0,24 0,1 0,-25 0,0 0,-25-25,-25 25,-25 0,-49 0,74 0,0 0,25 0,25 0,0 0,0 0,0 0,-1 0,1 0,0 0,-25 0,25 0,-25-24,0-1,0 25,0-50,0 25,0 25,0 25,0-25,0 0,0 25,0-25,0 25,0 0,0-25,0 0,0 0,0 0,-25 99,25-74,0-1,0-24,0-49,0 49,0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07T04:52:47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17736 2778,'0'50,"0"49,0 99,0 1,25 148,-25 0,0-99,74 25,-49 99,24-49,-24-26,-25 373,25-298,49 100,-74 98,0-248,25 26,0-150,25-24,-50-100,0 50,0-124,0 50,24-50,-24-25,0 25</inkml:trace>
  <inkml:trace contextRef="#ctx0" brushRef="#br0" timeOffset="894.0512">17140 8409,'-24'0,"247"-99,25 49,174-99,74-49,-50 148,149-74,-123-74,173 123,-273-49,198 50,-148-50,-75 49,0 26,-49 49,-75 0,1 0,-51 25,50 99,-49-75,-25 26,49-75,-148 0,0 0,-50 24,-25-24,25 0,-25 0</inkml:trace>
  <inkml:trace contextRef="#ctx0" brushRef="#br0" timeOffset="4106.2349">19026 3994,'0'0,"0"24,0-24,0 50,24 0,26 24,-25 0,24 1,-24-1,-25-49,25 0,0 24,-25 26,25-50,-1 49,1 0,0 1,-25-50,25 24,0 26,-25-50,0 24,24-24,1 25,-25-50,0 24,0-24,0 0,0 0,25 0,-25-24,0-1,0 25,0-25,0 25,0-25,0 25,0-74,0 49,25 0,-25 0,0 1,0-26,0 50,0-25,25 25,-25-25,0 0,0 25,0 0,24-24,1-1,0 25,0-25,0 25,-25 0,24 0,-24 0,0 0,25 0,-25 0,25 0,-25 25,25 0,0-25,-25 24,24 1,-24 0,0 0,0-25,25 25,-25 0,25-1,25 1,-50 0,25 25,-25-26,24-24,-24 25,0 25,25-50,-25 25,0-1,0 1,25-25,0 0,-25 25,0 0,0-25,25 0,-25 25,24-1,1-24,-25 0,25 0,-25 0,0 0,25 0,0 0,-25 0,24 0,-24 0,0 0,0-24,0-26,0 0,25 26,-25-26,50-99,-50 75,0 74,0-50,0 25,0-24,0-1,0 0,0 26,0-1,0 0,0-49,0 74,0-50,0 0,0 26,0-1,25-25,-25-24,49 49,-49 0,0-24,0 49,0-50,0 0,0 26,0-26,0 0,0 26,0-26,25 0,-25 1,25-1,-25 25,0-49,25 24,-1-49,-24 74,25 0,-25 1,0-1,25 0,-25 0,25 0,-25 1,25-26,-1-24,-24 74,0 0,0-25,25 25,-25 0,0 0,0 0,0 0,0 25,0-25,0 0,0 24,0-24</inkml:trace>
  <inkml:trace contextRef="#ctx0" brushRef="#br0" timeOffset="7071.4045">19968 5432,'0'0,"25"0,25 0,-1 0,1-25,24 25,-49 0,49 0,-49-24,-25-1,25 25,0-25,-25 25,-25 0,25 0,-50 0,1 25,-75 49,49-74,26 0,-1 25,50-25,-25 0,25 50,0-50,0 0,0 0,25-25,50 25,-26-25,1-25,-25 50,-1-24,1 24,-25-25,0 25,0-25,0 25,0 0,0-25,-25 25,1 0,-76 25,51 0,-26-25,75 0,-24 25,24-25,0 0,0 0,0 0,24 0,26 0,0-25,-1-25,26 25,-75 1,49-1,-49 25,0-25,25 25,-25 0,0 0,0 0,0 25,-50 24,50-24,-24 0,-1 0,25 0,-25-1,25-24,0 0,50 0,-50-24,49-1,-24 25,0 0,-25 0,0-25,0 25,0 0,0 0,0 0</inkml:trace>
  <inkml:trace contextRef="#ctx0" brushRef="#br0" timeOffset="9753.5579">20216 5507,'0'-25,"0"25,0-25,0 0,0 25,0-25,0 25,0 0,0 0,0 0,0 0,0 0,0 50,0-50,25 149,0-75,0 75,24 25,1-25,-25-50,-25 0,24 0,-24-74,0 0,0-25,0 25,0-1,0 1,0-25,25 25,0 0,-25 0,0-25,0 24,0 1,0 0,0 0,25 24,0 26,-25-50,24 24,-24-49,0 50,25-25,-25 49,0-49,0-25,0 25,0-25,0 0,0 0,0-25,0 0,0-148,0 98</inkml:trace>
  <inkml:trace contextRef="#ctx0" brushRef="#br0" timeOffset="10719.6132">20266 5457,'0'-25,"0"0,0 1,-25 24,25 0,0 0</inkml:trace>
  <inkml:trace contextRef="#ctx0" brushRef="#br0" timeOffset="13356.764">20613 3200,'0'0,"0"0,25 25,49-25,-49 0,0 0,24 0,1 0,-25 74,0-49,-25 0,25-25,-25 24,0 26,24-25,1 24,-25-49,0 50,25 0,0-26,-25 1,0 0,0 0,0 0,0-25,25 25,-25-25,0 49,24-49,-24 50,25-50,-25 25,25-25,-25 124,0-100,0 26,25-50,-25 0,0 50,25-50,-25 24,0 1,24 0,1-25,0 0,-25 25,0-25,25 25,-25-1,25-24,-1 0,-24 0,0-24,0-1,0-25,25 50,-25-25,0 1,0-51,0 26,0 49,0-50,0 50,0-25,0-24,0 49,25 0,-25-50,0 50,0-25,0-24,0 49,25-50,-25 25,0 25,0-50,0 26,25-1,-1-25,-24 1,25-1,0 0,25-49,-26 0,26-25,-25 25,24 74,-49-25,0 50,25-24,-25-1,50 25,-1 0,-24-25,25 25,-25 0,-1-50,-24 50,25-24,-25 24,25 0,99-25,-124-25</inkml:trace>
  <inkml:trace contextRef="#ctx0" brushRef="#br0" timeOffset="15973.9137">19546 5209,'0'0,"0"0,-24 25,24-25,-25 25,25-25,0 0,-25 0,25 24,0-24,0 0,-25 0,25 25,0-25,0 0,0 0,0 0,25 0,-25-25,25 25</inkml:trace>
  <inkml:trace contextRef="#ctx0" brushRef="#br0" timeOffset="17571.005">21208 4415,'0'-25,"0"25,-24-24,-1 24,25 0,25 0,-1-25,1 25,25 0,49-75,-25 26,-49 49,0 0,0 0,-25-25,0 25,-25 0,25 0,-50 25,26-25,-26 25,50-1,-50 51,50-75,0 0,0 0,75-50,-75 50,25-25,-1 25</inkml:trace>
  <inkml:trace contextRef="#ctx0" brushRef="#br0" timeOffset="21540.2321">20687 5234,'0'0,"-49"-75,49 51,-50-1,1 0,24 0,-25-24,25 49,25-25,-24 25,24 0,-25 0,25 0,-25 0,0 0,-24 0,-1 0,0 25,26-25,-26 0,50 24,-25-24,25 0,-25 25,1 0,-1-25,25 0,-50 25,50-25,0 25,-25-1,25-24,0 25,-49-25,49 25,-25 0,0 24,25-24,-25-25,25 0,0 25,0-25,-25 50,25-26,0-24,0 25,0 25,0-1,0 1,0 0,0-1,0-49,0 25,0 0,0 0,25-1,0 51,-25-75,0 25,25-25,-25 25,25-25,0 0,-25 24,0-24,24 0,-24 25,25-25,0 0,25 0,24 50,-74-50,99 0,-74 0,25 0,-26 0,1 0,-25-25,75 0,-51 0,-24 25,50-24,-50 24,25-25,0 0,-25 0,24 25,-24-25,0 0,25 25,-25-24,0 24,0-50,0 50,0-25,0 25,0-49,25 24,-25 0,25-25,-25 26,25-51,-25 50,0 1,0-1,0 0,0 0,0 0,0 25,0-24,0 24,-25-50,0 25,25 0,0 25,-25 0,25-24,0 24,-25 0</inkml:trace>
  <inkml:trace contextRef="#ctx0" brushRef="#br0" timeOffset="26275.5029">20613 5730,'0'0,"99"25,50 24,50-24,73 25</inkml:trace>
  <inkml:trace contextRef="#ctx0" brushRef="#br0" timeOffset="27160.5535">21506 5879,'0'-50,"0"50,0-50,0 1,-25 24,0 0,25 0,-24 1,-1 24,25 0,-25 0,25 24,0-24,0 0,25 25,24 0,1 0,0 74,-1-74,1 49,-50-24,25-50,-25 0,0 50,0-26,-25 1,0 50,25-75,-25 24,0 1,25-25,0 0</inkml:trace>
  <inkml:trace contextRef="#ctx0" brushRef="#br0" timeOffset="28299.6187">22027 5655,'0'0,"50"75,-26-26,1 51,0-26,0-24,-25-50,0 25,0-25,0 0,0-50,-25-49,-25 24,50 50,0-49,-24 49,24 0,0-24,0 24,24 25,26-50,-25 50,24 0,-24 0,25 25,-25-25,24 50,-49-1,50 1,-50-25,0 0,25-1,-25-24,0 0,0 0,-25 0,0 0,25-49,0 24,-50-25,50 26,0-26,0 25,25 25,0-25,0 25,0 0,24 0,26 0,-51 0,1 0,-25 25,75 0,-75-25,0 25,0 49</inkml:trace>
  <inkml:trace contextRef="#ctx0" brushRef="#br0" timeOffset="29114.6653">22721 5631,'0'0,"0"0,50 74,-25-24,0-26,-25 51,49-50,-24 24,-25-24,0-25,0 0,0-25</inkml:trace>
  <inkml:trace contextRef="#ctx0" brushRef="#br0" timeOffset="29915.7111">22945 5606,'0'0,"49"0,1 25,-50-1,50-24,-26 25,1 0,0 0,-25-25,25 0,0 25,-25-25,0 0,0 0,-25-100,0 100,25-24,0-76,25 51,-25 49,49-50,-24 25,25 1,-50 24,25 0,-1 0,1 24,50-24</inkml:trace>
  <inkml:trace contextRef="#ctx0" brushRef="#br0" timeOffset="31047.7759">21407 3795,'-99'-25,"-75"25,25-24,50 24,24 0,26 0,24 0,25 0,0 24,-25 26,25 74,0-50,0-24,0 74,0 25,25 49,0-99,0-49,-1-25,1 24,50-49,-1 0,50 0,25 0,0-74,-50 49,99-74,-123 49,24-24,-74 49,0-24,-25 24,0-50,0 51,0-76,0 51,-50-26,0 26,1-75,-26 49,75 75,-24-24,-1 24,25 0,-25 0,0 0,0 0,1 0,24 0,-25 0,0 0,25 0,-25 0,0-50</inkml:trace>
  <inkml:trace contextRef="#ctx0" brushRef="#br0" timeOffset="32155.8392">19199 4663,'0'0,"-25"0,1 0,24 0,-25 25,25 25,-25-50,25 74,-25-24,25-25,0 24,0 26,25-51,0 76,0-51,24 1,1-1,-25-24,74 50,-74-26,49-24,25 0,-24-25,-51 0,1 0,25 0,-25-50,-1 50,-24-25,25 25,-25 0,0-24,0-125,-49 99,-1-74,25 50,25 49,-25-25,1 50,-26-24,25-1,0 25,1 0,-1-25,-25 0,50 25,-25 0,25 0,-49 0,-1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07T05:06:09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15131 7020,'0'25,"0"-25,0 24,0-24,-25 100,1-76,24 26,0-25,-25 0,0 24,0 1,25-25,0-1,0 1,0-25,0 25,0 0,0 0,0 24,0 26,0-51,0 26,0-25,0 0,0-1,0 1,0 25,0-25,0 24,0-24,0 25,25-1,0 1,-25 49,0-99,0 50,25-50,-25 0,24 25,-24-25,25 49,-25-49,25 50,-25-50,25 25,-25 49,25-74,-25 25,24 0,-24-1,25-24,0 25,-25 0,0-25,0 25,25-25,-25 49,25-49,-1 25,1 74,-25-99,0 25,25 0,-25 0,25 0,-25-1,0 26,0-25,25-25,-25 50,24-50,-24 24,0 1,50 25,-50 24,25-49,0-25,-25 25,0 0,0-25,24 49,-24-49,0 50,50-50,-50 99,0-49,25 49,-25-25,0-49,0 25,25 49,-25-74,0 24,0 1,0-25,0 49,0-49,0 25,0-26,0 1,25 74,-25 50,0-99,0-1,-25 1,25-25,0 24,0 1,0 24,0-24,0-25,0 24,0 1,0-25,0 24,-25 125,25 25,-25-175,0 76,25-26,0-74,0 50,0-1,0 50,0-24,0-75,0 49,0-24,0 25,0 24,0 50,0 25,0-124,0 149,0-26,0-148,0 0</inkml:trace>
  <inkml:trace contextRef="#ctx0" brushRef="#br0" timeOffset="1418.0811">15156 6995,'0'25,"0"-25,0 0,0-25,0-74,0-1,50-48,-26-1,26 0,-25-74,-25 148,25-24,24 25,-49 24,50-24,-50 49,25-74,-25 24,24 26,26 24,-50-25,25 50,0-99,-25 49,49 1,-24-1,50 1,-75 24,49 0,-24 25,25-25,-1 0,1 1,-50 24,49-50,-24 50,0 0,0-25,0 0,-25 1,49-1,-49-25,0 25,25 0,-25 1,0-1,0 25,25 0,-25-25,0 25</inkml:trace>
  <inkml:trace contextRef="#ctx0" brushRef="#br0" timeOffset="6159.3522">7665 7615,'-25'-25,"-24"25,-1 0,0 0,-74 0,50 0,-25 0,-1 0,26-25,-50 25,-25 0,25 0,-49 0,98 0,1 0,-75 25,0-25,50 0,-50 25,50-25,-75 50,75-50,-50 0,0 99,75-99,-25 49,24-24,1-25,24 25,-24 0,24 0,25-1,-24 1,24 0,25 0,-50 25,50-1,-24-24,-1 25,0-26,-25 100,26-74,-1 0,0 24,0 0,0-24,1 0,-1 24,-25 25,25-24,-24 49,24-50,0 25,25-24,0-1,-25 1,0 73,1-48,-1 123,25-149,0 26,0-1,0-50,0 26,0-1,0-24,0 24,0 1,49 98,-24 1,25-25,-25-50,0-25,24 1,-24-1,0 1,49 73,-24-24,-1-74,51 99,-51-25,50 0,-24 0,-26-99,1 24,0 51,24-51,-24 50,-26-49,76 49,-75 0,49-74,0 74,1-49,-26 49,51-24,-26-75,25 74,-49-74,-1 50,1-50,24 74,-24-49,-25-25,74 0,25 0,-49 0,-26 0,26 0,-26 0,26 0,-26 25,75-25,-25 0,-24 0,-1 0,-24 0,24 0,1 25,-1-25,75-100,-25 100,0-99,-25 50,-49-26,49 50,99-248,-98 125,49-1,-25 50,0-100,0 100,0 74,24-149,1 174,-74-74,24 49,-50-24,1-1,99-99,-25 25,-74 50,49-100,0 75,-49 24,-26 26,1 24,0 25,0 0,-25 0,49 0,1-25,-25 25,49-49,1 49,24-25,-49 0,49 25,-25 0,1 0,-26 0,125 0,-174 0,49-25,1 0,-50 1,25 24,0-50,24 25,-24-24,25-26,49-98,-74 123,-1 50,1-25,0 0,-25 25,0-24,0-26,-25 50,100 0,98 99,-123-74,49-25,-49 0,24 0,1 0,49 0,-25 0,-25-25,50 0,-49-24,-1 24,50-25,-25 1,1-26,-1 1,-50 49,-24-25,25 50,-50-49,25 24,-1 0,26-24,-25-1,49-74,-74 124,50-74,-25 24,-25-24,24-26,-24 51,25-1,-25-24,0-1,0 26,-25 24,1 0,-1 0,0-49,-49 49,24 0,0 0,-49-24,50-1,-75-49,49 74,-49-49,25 49,0 25,-50-124,50 124,-50-50,-25 50,1 0,98-24,-74 24,50-50,-50 50,-24-25,49 25,0 0,24 0,-73-25,24-24,-25 49,75 0,-25 0,0 0,-50-25,50 25,0 0,25 0,0 0,24 0,-49 0,50 0,-25 0,49 0,1-25,-26 25,1 0,-1 0,26-25,-26 1,26-1,-1 0,1 0,-1-25,25 50,25 0,-50-24,50 24,0-25,-49 0,49-25,0-24,0 74,-25-50,25 26,0-1,0 0,-25 25,25-25,0 25,0 0,-25 0,25 0,-24 0,24 0,-25 0,25 0,-25 25,0-25,25 0</inkml:trace>
  <inkml:trace contextRef="#ctx0" brushRef="#br0" timeOffset="10935.6254">15156 9054,'-25'0,"25"-25,0 25,-25 0,1 0,-26 0,0 0,-24 0,-25 0,49 0,-24 0,24 0,1 0,-51 99,26-74,-25 0,24 0,-74 49,100-49,-26 0,1-1,24 26,-24-25,-100 49,100-49,24 0,1 24,-26 1,26 0,-1-26,0 26,-24 0,24-26,-74 1,75-25,-26 75,1-51,-75 76,75-75,-1 24,1 1,-75 24,25 1,25-26,24 1,-24 24,-25 1,50-1,-25-24,49-26,25 26,0-25,1 24,24-49,-50 25,25 25,0 24,25-49,-25 0,1 24,24-49,0 50,-25 0,25-25,-25-1,25 51,0-26,0 1,-25 0,25-1,0 26,0-51,0 26,0-25,0 24,0-24,0 25,0-1,0 26,0-75,0 25,25-25,-25 74,25-49,0 24,-1-49,1 50,-25-50,25 50,-25-25,50 24,-50-49,49 0,-49 25,50 0,0-25,-1 25,-24-1,25-24,-26 25,1-25,50 0,-51 0,26 0,0 0,24 0,0 0,-24 0,0 0,-1 0,1 0,-1 0,1 0,0 0,-1 0,26-25,-1 1,1 24,-26 0,1 0,24-25,-24 25,-1 0,-24 0,0 0,74-75,-74 75,0 0,74-24,-74 24,0 0,49-75,-24 75,-1 0,-24 0,50-25,-51-24,26 24,24 0,-49 25,0-25,0 0,24 1,-49 24,25-50,25 50,-25-50,24 26,-24-26,25 50,-50-50,24 50,1 0,0 0,-25-24,0 24,25 0,-25 0,49-50,-49 50,50 0,-25 0,0-25,-1 0,1 25,25-49,-1 49,-24 0,25 0,-50 0,25 0,-25-25,25 25,-1-74,1 74,0-25,-25 0,50-25,-50 26,49-1,-49 0,75-25,-75 50,49-74,-49 49,50 0,-50 25,25 0,-1-49,1 49,0-25,-25 25,25-25,0-25,-25 50,24-24,-24-1,25 0,0 0,0 0,0-24,-1-1,-24 25,50 1,-50 24,0-25,25 0,-25 0,25 0,-25 25,24-24,-24-26,25 50,-25-25,0 0,25 1,-25 24,0-25,25 0,-25 0,0 25,0-25,25 1,-25-1,0 0,0-25,0 26,0-26,0 50,0-50,0 1,0 24,0 0,0-25,0 50,0-24,0 24,0-50,0 25,0 0,0-24,0-1,0 50,0-49,0-1,-25 50,25-74,0 74,-25-75,25 50,-25-24,25 24,0 0,-25 0,25 1,-24 24,24-25,0-25,-25 50,25 0,0-49,-50 49,25-50,-24-49,24 74,0 25,25 0,0-25,0 25,0 0,0-50,-25 50,1 0,24 0,0-24,0-1,0 25,-50 25,25 148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07T05:02:12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3498 7020,'0'0,"0"25,0 24,0 26,0-1,0 149,0-74,-25 74,25-148,0 49,0-50,0 25,0-74,0 50,74 73,-74-48,0-1,0-74,0 49,-24-74,24 25,0 0,0-1,0-24,0-24,0-125,0-149</inkml:trace>
  <inkml:trace contextRef="#ctx0" brushRef="#br0" timeOffset="2177.1245">3647 6821,'124'25,"74"-25,25 0,100 25,-100 49,50-49,-25-25,-50 0,50 0,-24 50,-76-25,51 74,-25-25,-1-74,1 0,-25 50,-50-1,0-49,25 25,-49-25,-1 25,75 49,-75-74,1 25,73-25,-48 0,73 0,1 50,-25-1,-75-49,25-24,25 24,-24-25,-26 25,25 0,-24 0,24 0,124-75,-148 51,24 24,74 0,-98-50,-26 25,1 0,-25 25,-25 0,0 0,0 100,0-51,0 26,0-51,0 125,0-74,0-51,0 76,0-26,0 1,0-1,0 50,0 25,0-100,0 1,0-25,0 0,0-1,0 26,0-50,0 25,0 0,0-1,-25 1,25-25,-25 25,0-25,25 0</inkml:trace>
  <inkml:trace contextRef="#ctx0" brushRef="#br0" timeOffset="4708.2693">3746 8657,'0'0,"25"25,24-25,-24 0,49 0,-24 0,25 24,-26 51,1-75,-1 0,-24 0,0 0,0 0,24 0,-24 0,0 0,25 0,-26 0,26 0,0 0,-1 0,1 0,-25 0,24 0,-24 0,0 0,24 0,-24 0,0 0,0 0,24 0,1 0,-25 0,25 0,-50 0,49 0,1 0,-25 0,-1 0,1 0,25 0,-25 0,24 0,-24 0,25 0,-1 0,1 0,-25 0,-1 0,1 0,25 0,-1 0,-24 0,74 0,-49 25,0-25,-26 0,26 0,0 0,-1 0,-24 24,25-24,-1 25,1-25,0 0,24 0,25 25,-24 0,-1-25,-24 0,24 0,-24 25,24-25,0 0,50 74,1-74,-51 0,25 0,-24 0,-1 25,25-25,0 0,-24 0,-1 0,-24 0,24 25,-24-25,-1 0,51 25,-26 24,1-49,24-74,25 49,-50 25,50 0,-25 0,1 0,48-50,-24 50,-24-25,49 25,-100 0,26-24,-51-1,51 25,-1-75,-49 26,74 24,-49-49,24 49,-74 0,25 25,-25-25</inkml:trace>
  <inkml:trace contextRef="#ctx0" brushRef="#br0" timeOffset="17469.9993">6276 15354,'0'0,"0"-25,0 25,0 0,-50 124,26-49,-26 49,50 99,0-149,0 26,0-26,0 25,0-99,0 25,25 0,-25-25,25 0,-25 0,24 0,1-25,0 25,0-25,0 0,-25-24,24 49,1-50,-25 25</inkml:trace>
  <inkml:trace contextRef="#ctx0" brushRef="#br0" timeOffset="18010.0301">6425 15106,'0'0,"0"0,0 0</inkml:trace>
  <inkml:trace contextRef="#ctx0" brushRef="#br0" timeOffset="18579.0627">7070 15453,'0'75,"0"-50,0-25,0 0,49-50,1 0,0 26,24-51,-49 50,24 0,1 25,0-49,-26 49,-24 0</inkml:trace>
  <inkml:trace contextRef="#ctx0" brushRef="#br0" timeOffset="18952.084">7268 15925,'0'0,"0"0,25 0,0 0,74-100,0 51,-49-26,49 26,-25-75,-24 99,-50 0,25 25,-25 0</inkml:trace>
  <inkml:trace contextRef="#ctx0" brushRef="#br0" timeOffset="19379.1084">8161 14858,'0'0,"0"0,0 0,0 99,0 0,0-49,0 74,0 25,0 49,0-49,0-99,0-1,0 26,0-75,0 0</inkml:trace>
  <inkml:trace contextRef="#ctx0" brushRef="#br0" timeOffset="20329.1628">8732 15081,'0'0,"24"0,26 0,0-25,-1 1,75-1,-25 25,-24 0,-26 0,100-124,-99 99,49 0,-74-24,0 49,24 0,-73 0,-1 0</inkml:trace>
  <inkml:trace contextRef="#ctx0" brushRef="#br0" timeOffset="20968.1993">9252 14436,'0'0,"0"0,0 25,0 0,0 74,0 25,0 50,0-25,0 49,0-49,0-99,0-26,0 1,0-25,0 0,50 0,0-74,49-26</inkml:trace>
  <inkml:trace contextRef="#ctx0" brushRef="#br0" timeOffset="21580.2343">10493 14610,'-25'0,"-25"0,26 0,-51 74,25-24,-24 0,-25 74,74-50,0-74,25 25,0 49,0-49,0 0,0-25,25 25,-25-25,50 0,-1 0,1 0,-1 0,-24 0,25-75,-50 50,50-74,-26 50,-24-1,0 0,0-49,0 25,0 74,0 0,0 0,0 0,-24 0,-1 25,25-25,0 0</inkml:trace>
  <inkml:trace contextRef="#ctx0" brushRef="#br0" timeOffset="22481.2859">11783 14610,'124'174,"-75"-26,1 26,49 24,-99-98,0-75,0-25,0 0,-25-75,-74-99,99 50,-25 0,25-49,0 24,0 50,25-25,0 124,49-75,1 75,-26 0,26 0,-51 0,26 25,24 50,-24 24,49 149,-99-50,0-49,0-75,0-24,0-25,0 0,0-1,0-24,0 25,0-25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F35B-D249-42FB-9EDC-DC939374698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Compute the new centroid for each cluster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10596"/>
              </p:ext>
            </p:extLst>
          </p:nvPr>
        </p:nvGraphicFramePr>
        <p:xfrm>
          <a:off x="2133600" y="2133600"/>
          <a:ext cx="4724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47244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629400" y="2895600"/>
            <a:ext cx="990600" cy="8382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590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1 708.9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29400" y="4419600"/>
            <a:ext cx="9906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411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2 214.2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Iterate:</a:t>
            </a:r>
          </a:p>
          <a:p>
            <a:pPr lvl="1"/>
            <a:r>
              <a:rPr lang="en-US" dirty="0" smtClean="0"/>
              <a:t>Calculate distance from objects to cluster centroids.</a:t>
            </a:r>
          </a:p>
          <a:p>
            <a:pPr lvl="1"/>
            <a:r>
              <a:rPr lang="en-US" dirty="0" smtClean="0"/>
              <a:t>Assign objects to closest cluster</a:t>
            </a:r>
          </a:p>
          <a:p>
            <a:pPr lvl="1"/>
            <a:r>
              <a:rPr lang="en-US" dirty="0" smtClean="0"/>
              <a:t>Recalculate new centroids</a:t>
            </a:r>
          </a:p>
          <a:p>
            <a:r>
              <a:rPr lang="en-US" dirty="0" smtClean="0"/>
              <a:t>Stop based on convergence criteria</a:t>
            </a:r>
          </a:p>
          <a:p>
            <a:pPr lvl="1"/>
            <a:r>
              <a:rPr lang="en-US" dirty="0" smtClean="0"/>
              <a:t>No change in clusters</a:t>
            </a:r>
          </a:p>
          <a:p>
            <a:pPr lvl="1"/>
            <a:r>
              <a:rPr lang="en-US" dirty="0" smtClean="0"/>
              <a:t>Max iterations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295080" y="98280"/>
              <a:ext cx="5778000" cy="6384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720" y="88920"/>
                <a:ext cx="5796720" cy="64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3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measure is squared </a:t>
            </a:r>
            <a:r>
              <a:rPr lang="en-US" dirty="0"/>
              <a:t>E</a:t>
            </a:r>
            <a:r>
              <a:rPr lang="en-US" dirty="0" smtClean="0"/>
              <a:t>uclidean</a:t>
            </a:r>
            <a:endParaRPr lang="en-US" dirty="0"/>
          </a:p>
          <a:p>
            <a:pPr lvl="1"/>
            <a:r>
              <a:rPr lang="en-US" dirty="0" smtClean="0"/>
              <a:t>Scale should be similar in all dimensions</a:t>
            </a:r>
          </a:p>
          <a:p>
            <a:pPr lvl="2"/>
            <a:r>
              <a:rPr lang="en-US" dirty="0" smtClean="0"/>
              <a:t>Rescale data?</a:t>
            </a:r>
          </a:p>
          <a:p>
            <a:pPr lvl="1"/>
            <a:r>
              <a:rPr lang="en-US" dirty="0" smtClean="0"/>
              <a:t>Not good for nominal data. Why?</a:t>
            </a:r>
          </a:p>
          <a:p>
            <a:r>
              <a:rPr lang="en-US" dirty="0" smtClean="0"/>
              <a:t>Approach tries to minimize the within-cluster sum of squares error (WCSS)</a:t>
            </a:r>
          </a:p>
          <a:p>
            <a:pPr lvl="1"/>
            <a:r>
              <a:rPr lang="en-US" dirty="0" smtClean="0"/>
              <a:t>Implicit assumption that SSE is  similar for each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over all WCSS is given by: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goal is to find the smallest WCSS</a:t>
                </a:r>
              </a:p>
              <a:p>
                <a:r>
                  <a:rPr lang="en-US" dirty="0" smtClean="0"/>
                  <a:t>Does this depend on the initial seed values?</a:t>
                </a:r>
              </a:p>
              <a:p>
                <a:r>
                  <a:rPr lang="en-US" dirty="0" smtClean="0"/>
                  <a:t>Possibly.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know K</a:t>
            </a:r>
          </a:p>
          <a:p>
            <a:pPr lvl="1"/>
            <a:r>
              <a:rPr lang="en-US" dirty="0" smtClean="0"/>
              <a:t>May need to scale data</a:t>
            </a:r>
          </a:p>
          <a:p>
            <a:pPr lvl="1"/>
            <a:r>
              <a:rPr lang="en-US" dirty="0" smtClean="0"/>
              <a:t>Good initial method</a:t>
            </a:r>
          </a:p>
          <a:p>
            <a:r>
              <a:rPr lang="en-US" dirty="0" smtClean="0"/>
              <a:t>Local optima</a:t>
            </a:r>
          </a:p>
          <a:p>
            <a:pPr lvl="1"/>
            <a:r>
              <a:rPr lang="en-US" dirty="0" smtClean="0"/>
              <a:t>No guarantee of optimal solution</a:t>
            </a:r>
          </a:p>
          <a:p>
            <a:pPr lvl="1"/>
            <a:r>
              <a:rPr lang="en-US" dirty="0" smtClean="0"/>
              <a:t>Repeat with different starting values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161760" y="955440"/>
              <a:ext cx="2652480" cy="2250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2400" y="946080"/>
                <a:ext cx="2671200" cy="22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5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ea typeface="ＭＳ Ｐゴシック" pitchFamily="34" charset="-128"/>
              </a:rPr>
              <a:t>K</a:t>
            </a:r>
            <a:r>
              <a:rPr lang="en-US" dirty="0" smtClean="0">
                <a:ea typeface="ＭＳ Ｐゴシック" pitchFamily="34" charset="-128"/>
              </a:rPr>
              <a:t>-Means Algorithm summary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Assumes data as real-valued vectors.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Clusters based on </a:t>
            </a:r>
            <a:r>
              <a:rPr 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centroids </a:t>
            </a:r>
            <a:r>
              <a:rPr lang="en-US" dirty="0" smtClean="0">
                <a:ea typeface="ＭＳ Ｐゴシック" pitchFamily="34" charset="-128"/>
              </a:rPr>
              <a:t>(aka the </a:t>
            </a:r>
            <a:r>
              <a:rPr 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center of gravity</a:t>
            </a:r>
            <a:r>
              <a:rPr lang="en-US" dirty="0" smtClean="0">
                <a:ea typeface="ＭＳ Ｐゴシック" pitchFamily="34" charset="-128"/>
              </a:rPr>
              <a:t> or mean) of points in a cluster, </a:t>
            </a:r>
            <a:r>
              <a:rPr lang="en-US" i="1" dirty="0" smtClean="0">
                <a:ea typeface="ＭＳ Ｐゴシック" pitchFamily="34" charset="-128"/>
              </a:rPr>
              <a:t>c</a:t>
            </a:r>
            <a:r>
              <a:rPr lang="en-US" dirty="0" smtClean="0">
                <a:ea typeface="ＭＳ Ｐゴシック" pitchFamily="34" charset="-128"/>
              </a:rPr>
              <a:t>: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Reassignment of instances to clusters is based on distance to the current cluster centroids.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(Or one can equivalently phrase it in terms of similarities)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94025" y="3048000"/>
          <a:ext cx="21685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927000" imgH="419040" progId="Equation.3">
                  <p:embed/>
                </p:oleObj>
              </mc:Choice>
              <mc:Fallback>
                <p:oleObj name="Equation" r:id="rId3" imgW="927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3048000"/>
                        <a:ext cx="21685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7095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-Means Algorithm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" y="1628775"/>
            <a:ext cx="8915400" cy="311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Select </a:t>
            </a: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K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 random docs {</a:t>
            </a: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sz="2800" baseline="-25000" dirty="0">
                <a:latin typeface="+mn-lt"/>
                <a:ea typeface="+mn-ea"/>
                <a:cs typeface="Arial" pitchFamily="34" charset="0"/>
              </a:rPr>
              <a:t>1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, </a:t>
            </a: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sz="2800" baseline="-25000" dirty="0">
                <a:latin typeface="+mn-lt"/>
                <a:ea typeface="+mn-ea"/>
                <a:cs typeface="Arial" pitchFamily="34" charset="0"/>
              </a:rPr>
              <a:t>2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,… </a:t>
            </a:r>
            <a:r>
              <a:rPr lang="en-US" sz="2800" i="1" dirty="0" err="1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sz="2800" i="1" baseline="-25000" dirty="0" err="1">
                <a:latin typeface="+mn-lt"/>
                <a:ea typeface="+mn-ea"/>
                <a:cs typeface="Arial" pitchFamily="34" charset="0"/>
              </a:rPr>
              <a:t>K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} as seeds.</a:t>
            </a:r>
          </a:p>
          <a:p>
            <a:pPr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Until clustering </a:t>
            </a: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converges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 (or other stopping criterion):</a:t>
            </a:r>
          </a:p>
          <a:p>
            <a:pPr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      For each </a:t>
            </a:r>
            <a:r>
              <a:rPr lang="en-US" sz="2800" dirty="0" smtClean="0">
                <a:cs typeface="Arial" pitchFamily="34" charset="0"/>
              </a:rPr>
              <a:t>class</a:t>
            </a:r>
            <a:r>
              <a:rPr lang="en-US" sz="2800" dirty="0" smtClean="0"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d</a:t>
            </a:r>
            <a:r>
              <a:rPr lang="en-US" sz="2800" i="1" baseline="-25000" dirty="0"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      	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Assign 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d</a:t>
            </a:r>
            <a:r>
              <a:rPr lang="en-US" i="1" baseline="-25000" dirty="0" err="1"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 to the cluster 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c</a:t>
            </a:r>
            <a:r>
              <a:rPr lang="en-US" i="1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r>
              <a:rPr lang="en-US" baseline="-25000" dirty="0"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such that </a:t>
            </a:r>
            <a:r>
              <a:rPr lang="en-US" i="1" dirty="0">
                <a:latin typeface="+mn-lt"/>
                <a:ea typeface="+mn-ea"/>
                <a:cs typeface="Arial" pitchFamily="34" charset="0"/>
              </a:rPr>
              <a:t>dist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(</a:t>
            </a:r>
            <a:r>
              <a:rPr lang="en-US" i="1" dirty="0">
                <a:latin typeface="+mn-lt"/>
                <a:ea typeface="+mn-ea"/>
                <a:cs typeface="Arial" pitchFamily="34" charset="0"/>
              </a:rPr>
              <a:t>x</a:t>
            </a:r>
            <a:r>
              <a:rPr lang="en-US" i="1" baseline="-25000" dirty="0"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, 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) is minimal.</a:t>
            </a:r>
            <a:endParaRPr lang="en-US" sz="2800" dirty="0">
              <a:latin typeface="+mn-lt"/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      </a:t>
            </a:r>
            <a:r>
              <a:rPr lang="en-US" sz="2800" dirty="0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(</a:t>
            </a:r>
            <a:r>
              <a:rPr lang="en-US" sz="2800" i="1" dirty="0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Next, update the seeds to the </a:t>
            </a:r>
            <a:r>
              <a:rPr lang="en-US" sz="2800" i="1" dirty="0" err="1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centroid</a:t>
            </a:r>
            <a:r>
              <a:rPr lang="en-US" sz="2800" i="1" dirty="0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 of each cluster</a:t>
            </a:r>
            <a:r>
              <a:rPr lang="en-US" sz="2800" dirty="0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)</a:t>
            </a:r>
          </a:p>
          <a:p>
            <a:pPr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      For each cluster </a:t>
            </a:r>
            <a:r>
              <a:rPr lang="en-US" sz="2800" i="1" dirty="0" err="1">
                <a:latin typeface="+mn-lt"/>
                <a:ea typeface="+mn-ea"/>
                <a:cs typeface="Arial" pitchFamily="34" charset="0"/>
              </a:rPr>
              <a:t>c</a:t>
            </a:r>
            <a:r>
              <a:rPr lang="en-US" sz="2800" i="1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endParaRPr lang="en-US" sz="2800" dirty="0">
              <a:latin typeface="+mn-lt"/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             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r>
              <a:rPr lang="en-US" baseline="-25000" dirty="0"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= </a:t>
            </a:r>
            <a:r>
              <a:rPr lang="en-US" dirty="0">
                <a:latin typeface="+mn-lt"/>
                <a:ea typeface="+mn-ea"/>
                <a:cs typeface="Arial" pitchFamily="34" charset="0"/>
                <a:sym typeface="Symbol" charset="2"/>
              </a:rPr>
              <a:t>(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c</a:t>
            </a:r>
            <a:r>
              <a:rPr lang="en-US" i="1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) </a:t>
            </a:r>
            <a:endParaRPr lang="en-US" sz="28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25409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 Means Example</a:t>
            </a:r>
            <a:br>
              <a:rPr lang="en-US" smtClean="0">
                <a:ea typeface="ＭＳ Ｐゴシック" pitchFamily="34" charset="-128"/>
              </a:rPr>
            </a:br>
            <a:r>
              <a:rPr lang="en-US" sz="3600" smtClean="0">
                <a:ea typeface="ＭＳ Ｐゴシック" pitchFamily="34" charset="-128"/>
              </a:rPr>
              <a:t>(</a:t>
            </a:r>
            <a:r>
              <a:rPr lang="en-US" sz="3600" i="1" smtClean="0">
                <a:ea typeface="ＭＳ Ｐゴシック" pitchFamily="34" charset="-128"/>
              </a:rPr>
              <a:t>K</a:t>
            </a:r>
            <a:r>
              <a:rPr lang="en-US" sz="3600" smtClean="0">
                <a:ea typeface="ＭＳ Ｐゴシック" pitchFamily="34" charset="-128"/>
              </a:rPr>
              <a:t>=2)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2818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2819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2772" name="Oval 6"/>
          <p:cNvSpPr>
            <a:spLocks noChangeArrowheads="1"/>
          </p:cNvSpPr>
          <p:nvPr/>
        </p:nvSpPr>
        <p:spPr bwMode="auto">
          <a:xfrm>
            <a:off x="19050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73" name="Oval 7"/>
          <p:cNvSpPr>
            <a:spLocks noChangeArrowheads="1"/>
          </p:cNvSpPr>
          <p:nvPr/>
        </p:nvSpPr>
        <p:spPr bwMode="auto">
          <a:xfrm>
            <a:off x="2133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74" name="Oval 8"/>
          <p:cNvSpPr>
            <a:spLocks noChangeArrowheads="1"/>
          </p:cNvSpPr>
          <p:nvPr/>
        </p:nvSpPr>
        <p:spPr bwMode="auto">
          <a:xfrm>
            <a:off x="2362200" y="3505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75" name="Oval 9"/>
          <p:cNvSpPr>
            <a:spLocks noChangeArrowheads="1"/>
          </p:cNvSpPr>
          <p:nvPr/>
        </p:nvSpPr>
        <p:spPr bwMode="auto">
          <a:xfrm>
            <a:off x="1676400" y="4191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76" name="Oval 10"/>
          <p:cNvSpPr>
            <a:spLocks noChangeArrowheads="1"/>
          </p:cNvSpPr>
          <p:nvPr/>
        </p:nvSpPr>
        <p:spPr bwMode="auto">
          <a:xfrm>
            <a:off x="2362200" y="4495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77" name="Oval 11"/>
          <p:cNvSpPr>
            <a:spLocks noChangeArrowheads="1"/>
          </p:cNvSpPr>
          <p:nvPr/>
        </p:nvSpPr>
        <p:spPr bwMode="auto">
          <a:xfrm>
            <a:off x="54864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78" name="Oval 12"/>
          <p:cNvSpPr>
            <a:spLocks noChangeArrowheads="1"/>
          </p:cNvSpPr>
          <p:nvPr/>
        </p:nvSpPr>
        <p:spPr bwMode="auto">
          <a:xfrm>
            <a:off x="54102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79" name="Oval 13"/>
          <p:cNvSpPr>
            <a:spLocks noChangeArrowheads="1"/>
          </p:cNvSpPr>
          <p:nvPr/>
        </p:nvSpPr>
        <p:spPr bwMode="auto">
          <a:xfrm>
            <a:off x="38862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80" name="Oval 14"/>
          <p:cNvSpPr>
            <a:spLocks noChangeArrowheads="1"/>
          </p:cNvSpPr>
          <p:nvPr/>
        </p:nvSpPr>
        <p:spPr bwMode="auto">
          <a:xfrm>
            <a:off x="4800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81" name="Oval 15"/>
          <p:cNvSpPr>
            <a:spLocks noChangeArrowheads="1"/>
          </p:cNvSpPr>
          <p:nvPr/>
        </p:nvSpPr>
        <p:spPr bwMode="auto">
          <a:xfrm>
            <a:off x="4267200" y="4114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82" name="Oval 16"/>
          <p:cNvSpPr>
            <a:spLocks noChangeArrowheads="1"/>
          </p:cNvSpPr>
          <p:nvPr/>
        </p:nvSpPr>
        <p:spPr bwMode="auto">
          <a:xfrm>
            <a:off x="16002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783" name="Oval 17"/>
          <p:cNvSpPr>
            <a:spLocks noChangeArrowheads="1"/>
          </p:cNvSpPr>
          <p:nvPr/>
        </p:nvSpPr>
        <p:spPr bwMode="auto">
          <a:xfrm>
            <a:off x="44196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9600" y="1474788"/>
            <a:ext cx="3562350" cy="2409825"/>
            <a:chOff x="2784" y="929"/>
            <a:chExt cx="2244" cy="1518"/>
          </a:xfrm>
        </p:grpSpPr>
        <p:sp>
          <p:nvSpPr>
            <p:cNvPr id="32815" name="Text Box 19"/>
            <p:cNvSpPr txBox="1">
              <a:spLocks noChangeArrowheads="1"/>
            </p:cNvSpPr>
            <p:nvPr/>
          </p:nvSpPr>
          <p:spPr bwMode="auto">
            <a:xfrm>
              <a:off x="4109" y="929"/>
              <a:ext cx="9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Pick seeds</a:t>
              </a:r>
            </a:p>
          </p:txBody>
        </p:sp>
        <p:sp>
          <p:nvSpPr>
            <p:cNvPr id="32816" name="Oval 20"/>
            <p:cNvSpPr>
              <a:spLocks noChangeArrowheads="1"/>
            </p:cNvSpPr>
            <p:nvPr/>
          </p:nvSpPr>
          <p:spPr bwMode="auto">
            <a:xfrm>
              <a:off x="3024" y="240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17" name="Oval 21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200" y="1931988"/>
            <a:ext cx="7140575" cy="2638425"/>
            <a:chOff x="1008" y="1217"/>
            <a:chExt cx="4498" cy="1662"/>
          </a:xfrm>
        </p:grpSpPr>
        <p:sp>
          <p:nvSpPr>
            <p:cNvPr id="32804" name="Oval 23"/>
            <p:cNvSpPr>
              <a:spLocks noChangeArrowheads="1"/>
            </p:cNvSpPr>
            <p:nvPr/>
          </p:nvSpPr>
          <p:spPr bwMode="auto">
            <a:xfrm>
              <a:off x="2688" y="259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05" name="Oval 24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06" name="Oval 25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07" name="Oval 26"/>
            <p:cNvSpPr>
              <a:spLocks noChangeArrowheads="1"/>
            </p:cNvSpPr>
            <p:nvPr/>
          </p:nvSpPr>
          <p:spPr bwMode="auto">
            <a:xfrm>
              <a:off x="1008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08" name="Oval 27"/>
            <p:cNvSpPr>
              <a:spLocks noChangeArrowheads="1"/>
            </p:cNvSpPr>
            <p:nvPr/>
          </p:nvSpPr>
          <p:spPr bwMode="auto">
            <a:xfrm>
              <a:off x="1200" y="211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09" name="Oval 28"/>
            <p:cNvSpPr>
              <a:spLocks noChangeArrowheads="1"/>
            </p:cNvSpPr>
            <p:nvPr/>
          </p:nvSpPr>
          <p:spPr bwMode="auto">
            <a:xfrm>
              <a:off x="1488" y="2208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10" name="Oval 29"/>
            <p:cNvSpPr>
              <a:spLocks noChangeArrowheads="1"/>
            </p:cNvSpPr>
            <p:nvPr/>
          </p:nvSpPr>
          <p:spPr bwMode="auto">
            <a:xfrm>
              <a:off x="1344" y="240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11" name="Oval 30"/>
            <p:cNvSpPr>
              <a:spLocks noChangeArrowheads="1"/>
            </p:cNvSpPr>
            <p:nvPr/>
          </p:nvSpPr>
          <p:spPr bwMode="auto">
            <a:xfrm>
              <a:off x="3408" y="211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12" name="Oval 31"/>
            <p:cNvSpPr>
              <a:spLocks noChangeArrowheads="1"/>
            </p:cNvSpPr>
            <p:nvPr/>
          </p:nvSpPr>
          <p:spPr bwMode="auto">
            <a:xfrm>
              <a:off x="1488" y="283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13" name="Oval 32"/>
            <p:cNvSpPr>
              <a:spLocks noChangeArrowheads="1"/>
            </p:cNvSpPr>
            <p:nvPr/>
          </p:nvSpPr>
          <p:spPr bwMode="auto">
            <a:xfrm>
              <a:off x="1056" y="264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14" name="Text Box 33"/>
            <p:cNvSpPr txBox="1">
              <a:spLocks noChangeArrowheads="1"/>
            </p:cNvSpPr>
            <p:nvPr/>
          </p:nvSpPr>
          <p:spPr bwMode="auto">
            <a:xfrm>
              <a:off x="4065" y="1217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Reassign clusters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590800" y="2389188"/>
            <a:ext cx="6364288" cy="1589087"/>
            <a:chOff x="1632" y="1505"/>
            <a:chExt cx="4009" cy="1001"/>
          </a:xfrm>
        </p:grpSpPr>
        <p:sp>
          <p:nvSpPr>
            <p:cNvPr id="32801" name="Text Box 35"/>
            <p:cNvSpPr txBox="1">
              <a:spLocks noChangeArrowheads="1"/>
            </p:cNvSpPr>
            <p:nvPr/>
          </p:nvSpPr>
          <p:spPr bwMode="auto">
            <a:xfrm>
              <a:off x="4073" y="1505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Compute centroids</a:t>
              </a:r>
            </a:p>
          </p:txBody>
        </p:sp>
        <p:sp>
          <p:nvSpPr>
            <p:cNvPr id="32802" name="Text Box 36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803" name="Text Box 37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886200" y="2846388"/>
            <a:ext cx="4903788" cy="657225"/>
            <a:chOff x="2448" y="1793"/>
            <a:chExt cx="3089" cy="414"/>
          </a:xfrm>
        </p:grpSpPr>
        <p:sp>
          <p:nvSpPr>
            <p:cNvPr id="32797" name="Oval 39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798" name="Oval 40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799" name="Oval 41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2800" name="Text Box 42"/>
            <p:cNvSpPr txBox="1">
              <a:spLocks noChangeArrowheads="1"/>
            </p:cNvSpPr>
            <p:nvPr/>
          </p:nvSpPr>
          <p:spPr bwMode="auto">
            <a:xfrm>
              <a:off x="4096" y="1793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Reassign clusters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3276600"/>
            <a:ext cx="7050088" cy="701675"/>
            <a:chOff x="1200" y="2064"/>
            <a:chExt cx="4441" cy="442"/>
          </a:xfrm>
        </p:grpSpPr>
        <p:sp>
          <p:nvSpPr>
            <p:cNvPr id="32792" name="Text Box 44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793" name="Text Box 45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794" name="Text Box 46"/>
            <p:cNvSpPr txBox="1">
              <a:spLocks noChangeArrowheads="1"/>
            </p:cNvSpPr>
            <p:nvPr/>
          </p:nvSpPr>
          <p:spPr bwMode="auto">
            <a:xfrm>
              <a:off x="2880" y="21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795" name="Text Box 47"/>
            <p:cNvSpPr txBox="1">
              <a:spLocks noChangeArrowheads="1"/>
            </p:cNvSpPr>
            <p:nvPr/>
          </p:nvSpPr>
          <p:spPr bwMode="auto">
            <a:xfrm>
              <a:off x="1200" y="216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796" name="Text Box 48"/>
            <p:cNvSpPr txBox="1">
              <a:spLocks noChangeArrowheads="1"/>
            </p:cNvSpPr>
            <p:nvPr/>
          </p:nvSpPr>
          <p:spPr bwMode="auto">
            <a:xfrm>
              <a:off x="4073" y="2081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Compute centroids</a:t>
              </a:r>
            </a:p>
          </p:txBody>
        </p:sp>
      </p:grpSp>
      <p:sp>
        <p:nvSpPr>
          <p:cNvPr id="658481" name="Text Box 49"/>
          <p:cNvSpPr txBox="1">
            <a:spLocks noChangeArrowheads="1"/>
          </p:cNvSpPr>
          <p:nvPr/>
        </p:nvSpPr>
        <p:spPr bwMode="auto">
          <a:xfrm>
            <a:off x="6629400" y="3760788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Reassign clusters</a:t>
            </a:r>
          </a:p>
        </p:txBody>
      </p:sp>
      <p:sp>
        <p:nvSpPr>
          <p:cNvPr id="658482" name="Text Box 50"/>
          <p:cNvSpPr txBox="1">
            <a:spLocks noChangeArrowheads="1"/>
          </p:cNvSpPr>
          <p:nvPr/>
        </p:nvSpPr>
        <p:spPr bwMode="auto">
          <a:xfrm>
            <a:off x="6510338" y="4294188"/>
            <a:ext cx="161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Converged!</a:t>
            </a:r>
          </a:p>
        </p:txBody>
      </p:sp>
      <p:sp>
        <p:nvSpPr>
          <p:cNvPr id="32791" name="TextBox 5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16.4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93200" y="1687680"/>
              <a:ext cx="4438440" cy="3179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840" y="1678320"/>
                <a:ext cx="4457160" cy="31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5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81" grpId="0" autoUpdateAnimBg="0"/>
      <p:bldP spid="6584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Termination conditions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400" dirty="0" smtClean="0">
                <a:ea typeface="ＭＳ Ｐゴシック" pitchFamily="34" charset="-128"/>
              </a:rPr>
              <a:t>Several possibilities, e.g.,</a:t>
            </a:r>
          </a:p>
          <a:p>
            <a:pPr lvl="1" eaLnBrk="1" hangingPunct="1"/>
            <a:r>
              <a:rPr lang="en-US" sz="3200" dirty="0" smtClean="0">
                <a:ea typeface="ＭＳ Ｐゴシック" pitchFamily="34" charset="-128"/>
              </a:rPr>
              <a:t>A fixed number of iterations.</a:t>
            </a:r>
          </a:p>
          <a:p>
            <a:pPr lvl="1" eaLnBrk="1" hangingPunct="1"/>
            <a:r>
              <a:rPr lang="en-US" sz="3200" dirty="0" smtClean="0">
                <a:ea typeface="ＭＳ Ｐゴシック" pitchFamily="34" charset="-128"/>
              </a:rPr>
              <a:t>Class partition unchanged.</a:t>
            </a:r>
          </a:p>
          <a:p>
            <a:pPr lvl="1" eaLnBrk="1" hangingPunct="1"/>
            <a:r>
              <a:rPr lang="en-US" sz="3200" dirty="0" smtClean="0">
                <a:ea typeface="ＭＳ Ｐゴシック" pitchFamily="34" charset="-128"/>
              </a:rPr>
              <a:t>Centroid positions don’t change.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143000" y="4038600"/>
            <a:ext cx="5486400" cy="1905000"/>
          </a:xfrm>
          <a:prstGeom prst="upArrowCallout">
            <a:avLst>
              <a:gd name="adj1" fmla="val 59973"/>
              <a:gd name="adj2" fmla="val 59973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2800" dirty="0">
                <a:latin typeface="Arial" pitchFamily="34" charset="0"/>
              </a:rPr>
              <a:t>Does this mean that the </a:t>
            </a:r>
            <a:r>
              <a:rPr lang="en-US" sz="2800" dirty="0" smtClean="0">
                <a:latin typeface="Arial" pitchFamily="34" charset="0"/>
              </a:rPr>
              <a:t>class </a:t>
            </a:r>
            <a:r>
              <a:rPr lang="en-US" sz="2800" dirty="0">
                <a:latin typeface="Arial" pitchFamily="34" charset="0"/>
              </a:rPr>
              <a:t>in a cluster are unchanged?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16704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Convergence of </a:t>
            </a:r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-Means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smtClean="0">
                <a:ea typeface="ＭＳ Ｐゴシック" pitchFamily="34" charset="-128"/>
              </a:rPr>
              <a:t>Define goodness measure of cluster </a:t>
            </a:r>
            <a:r>
              <a:rPr lang="en-US" sz="3000" i="1" smtClean="0">
                <a:ea typeface="ＭＳ Ｐゴシック" pitchFamily="34" charset="-128"/>
              </a:rPr>
              <a:t>k</a:t>
            </a:r>
            <a:r>
              <a:rPr lang="en-US" sz="3000" smtClean="0">
                <a:ea typeface="ＭＳ Ｐゴシック" pitchFamily="34" charset="-128"/>
              </a:rPr>
              <a:t> as sum of squared distances from cluster centroid:</a:t>
            </a:r>
          </a:p>
          <a:p>
            <a:pPr lvl="1" eaLnBrk="1" hangingPunct="1"/>
            <a:r>
              <a:rPr lang="en-US" sz="2800" smtClean="0">
                <a:ea typeface="ＭＳ Ｐゴシック" pitchFamily="34" charset="-128"/>
              </a:rPr>
              <a:t>G</a:t>
            </a:r>
            <a:r>
              <a:rPr lang="en-US" sz="2800" i="1" baseline="-25000" smtClean="0">
                <a:ea typeface="ＭＳ Ｐゴシック" pitchFamily="34" charset="-128"/>
              </a:rPr>
              <a:t>k</a:t>
            </a:r>
            <a:r>
              <a:rPr lang="en-US" sz="2800" smtClean="0">
                <a:ea typeface="ＭＳ Ｐゴシック" pitchFamily="34" charset="-128"/>
              </a:rPr>
              <a:t> = </a:t>
            </a:r>
            <a:r>
              <a:rPr lang="el-GR" sz="2800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sz="2800" baseline="-25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 (d</a:t>
            </a:r>
            <a:r>
              <a:rPr lang="en-US" sz="2800" baseline="-25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 – c</a:t>
            </a:r>
            <a:r>
              <a:rPr lang="en-US" sz="2800" i="1" baseline="-25000" smtClean="0">
                <a:ea typeface="ＭＳ Ｐゴシック" pitchFamily="34" charset="-128"/>
              </a:rPr>
              <a:t>k</a:t>
            </a:r>
            <a:r>
              <a:rPr lang="en-US" sz="2800" smtClean="0">
                <a:ea typeface="ＭＳ Ｐゴシック" pitchFamily="34" charset="-128"/>
              </a:rPr>
              <a:t>)</a:t>
            </a:r>
            <a:r>
              <a:rPr lang="en-US" sz="2800" baseline="30000" smtClean="0">
                <a:ea typeface="ＭＳ Ｐゴシック" pitchFamily="34" charset="-128"/>
              </a:rPr>
              <a:t>2  </a:t>
            </a:r>
            <a:r>
              <a:rPr lang="en-US" sz="2800" smtClean="0">
                <a:ea typeface="ＭＳ Ｐゴシック" pitchFamily="34" charset="-128"/>
              </a:rPr>
              <a:t>        (sum over all d</a:t>
            </a:r>
            <a:r>
              <a:rPr lang="en-US" sz="2800" baseline="-25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 in cluster </a:t>
            </a:r>
            <a:r>
              <a:rPr lang="en-US" sz="2800" i="1" smtClean="0">
                <a:ea typeface="ＭＳ Ｐゴシック" pitchFamily="34" charset="-128"/>
              </a:rPr>
              <a:t>k</a:t>
            </a:r>
            <a:r>
              <a:rPr lang="en-US" sz="2800" smtClean="0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sz="3000" smtClean="0">
                <a:ea typeface="ＭＳ Ｐゴシック" pitchFamily="34" charset="-128"/>
              </a:rPr>
              <a:t>G = </a:t>
            </a:r>
            <a:r>
              <a:rPr lang="el-GR" sz="3000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sz="3000" i="1" baseline="-25000" smtClean="0"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sz="3000" smtClean="0">
                <a:ea typeface="ＭＳ Ｐゴシック" pitchFamily="34" charset="-128"/>
              </a:rPr>
              <a:t> G</a:t>
            </a:r>
            <a:r>
              <a:rPr lang="en-US" sz="3000" i="1" baseline="-25000" smtClean="0">
                <a:ea typeface="ＭＳ Ｐゴシック" pitchFamily="34" charset="-128"/>
              </a:rPr>
              <a:t>k</a:t>
            </a:r>
          </a:p>
          <a:p>
            <a:pPr eaLnBrk="1" hangingPunct="1"/>
            <a:r>
              <a:rPr lang="en-US" sz="3000" smtClean="0">
                <a:ea typeface="ＭＳ Ｐゴシック" pitchFamily="34" charset="-128"/>
              </a:rPr>
              <a:t>Reassignment monotonically decreases G since each vector is assigned to the closest centroid.</a:t>
            </a:r>
          </a:p>
        </p:txBody>
      </p:sp>
      <p:sp>
        <p:nvSpPr>
          <p:cNvPr id="35844" name="AutoShape 5"/>
          <p:cNvSpPr>
            <a:spLocks/>
          </p:cNvSpPr>
          <p:nvPr/>
        </p:nvSpPr>
        <p:spPr bwMode="auto">
          <a:xfrm>
            <a:off x="4951413" y="295275"/>
            <a:ext cx="1924050" cy="461963"/>
          </a:xfrm>
          <a:prstGeom prst="borderCallout2">
            <a:avLst>
              <a:gd name="adj1" fmla="val 97958"/>
              <a:gd name="adj2" fmla="val 100199"/>
              <a:gd name="adj3" fmla="val 204824"/>
              <a:gd name="adj4" fmla="val 121597"/>
              <a:gd name="adj5" fmla="val 313102"/>
              <a:gd name="adj6" fmla="val 85778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Lower case!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16.4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50280" y="2455560"/>
              <a:ext cx="3277440" cy="3402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920" y="2446200"/>
                <a:ext cx="3296160" cy="34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0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 is clustering?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  <a:ea typeface="ＭＳ Ｐゴシック" pitchFamily="34" charset="-128"/>
              </a:rPr>
              <a:t>Clustering</a:t>
            </a:r>
            <a:r>
              <a:rPr lang="en-US" smtClean="0">
                <a:ea typeface="ＭＳ Ｐゴシック" pitchFamily="34" charset="-128"/>
              </a:rPr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34" charset="-128"/>
              </a:rPr>
              <a:t>Documents within a cluster should be similar.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34" charset="-128"/>
              </a:rPr>
              <a:t>Documents from different clusters should be dissimilar.</a:t>
            </a:r>
            <a:endParaRPr 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900" smtClean="0">
                <a:ea typeface="ＭＳ Ｐゴシック" pitchFamily="34" charset="-128"/>
              </a:rPr>
              <a:t>The commonest form of </a:t>
            </a:r>
            <a:r>
              <a:rPr lang="en-US" sz="2900" i="1" smtClean="0">
                <a:ea typeface="ＭＳ Ｐゴシック" pitchFamily="34" charset="-128"/>
              </a:rPr>
              <a:t>unsupervised learning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Unsupervised learning = learning from raw data, as opposed to supervised data where a classification of examples is given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 common and important task that finds many applications in IR and other places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16</a:t>
            </a:r>
          </a:p>
        </p:txBody>
      </p:sp>
    </p:spTree>
    <p:extLst>
      <p:ext uri="{BB962C8B-B14F-4D97-AF65-F5344CB8AC3E}">
        <p14:creationId xmlns:p14="http://schemas.microsoft.com/office/powerpoint/2010/main" val="660078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Convergence of </a:t>
            </a:r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-Means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34" charset="-128"/>
              </a:rPr>
              <a:t>Recomputation monotonically decreases each G</a:t>
            </a:r>
            <a:r>
              <a:rPr lang="en-US" sz="3200" i="1" baseline="-25000" smtClean="0">
                <a:ea typeface="ＭＳ Ｐゴシック" pitchFamily="34" charset="-128"/>
              </a:rPr>
              <a:t>k</a:t>
            </a:r>
            <a:r>
              <a:rPr lang="en-US" sz="3200" smtClean="0">
                <a:ea typeface="ＭＳ Ｐゴシック" pitchFamily="34" charset="-128"/>
              </a:rPr>
              <a:t> since (</a:t>
            </a:r>
            <a:r>
              <a:rPr lang="en-US" sz="3200" i="1" smtClean="0">
                <a:ea typeface="ＭＳ Ｐゴシック" pitchFamily="34" charset="-128"/>
              </a:rPr>
              <a:t>m</a:t>
            </a:r>
            <a:r>
              <a:rPr lang="en-US" sz="3200" i="1" baseline="-25000" smtClean="0">
                <a:ea typeface="ＭＳ Ｐゴシック" pitchFamily="34" charset="-128"/>
              </a:rPr>
              <a:t>k</a:t>
            </a:r>
            <a:r>
              <a:rPr lang="en-US" sz="3200" smtClean="0">
                <a:ea typeface="ＭＳ Ｐゴシック" pitchFamily="34" charset="-128"/>
              </a:rPr>
              <a:t> is number of members in cluster </a:t>
            </a:r>
            <a:r>
              <a:rPr lang="en-US" sz="3200" i="1" smtClean="0">
                <a:ea typeface="ＭＳ Ｐゴシック" pitchFamily="34" charset="-128"/>
              </a:rPr>
              <a:t>k</a:t>
            </a:r>
            <a:r>
              <a:rPr lang="en-US" sz="3200" smtClean="0">
                <a:ea typeface="ＭＳ Ｐゴシック" pitchFamily="34" charset="-128"/>
              </a:rPr>
              <a:t>):</a:t>
            </a:r>
          </a:p>
          <a:p>
            <a:pPr lvl="1" eaLnBrk="1" hangingPunct="1"/>
            <a:r>
              <a:rPr lang="el-GR" sz="3200" i="1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sz="3200" i="1" smtClean="0">
                <a:ea typeface="ＭＳ Ｐゴシック" pitchFamily="34" charset="-128"/>
              </a:rPr>
              <a:t> (d</a:t>
            </a:r>
            <a:r>
              <a:rPr lang="en-US" sz="3200" i="1" baseline="-25000" smtClean="0">
                <a:ea typeface="ＭＳ Ｐゴシック" pitchFamily="34" charset="-128"/>
              </a:rPr>
              <a:t>i</a:t>
            </a:r>
            <a:r>
              <a:rPr lang="en-US" sz="3200" i="1" smtClean="0">
                <a:ea typeface="ＭＳ Ｐゴシック" pitchFamily="34" charset="-128"/>
              </a:rPr>
              <a:t> – a)</a:t>
            </a:r>
            <a:r>
              <a:rPr lang="en-US" sz="3200" i="1" baseline="30000" smtClean="0">
                <a:ea typeface="ＭＳ Ｐゴシック" pitchFamily="34" charset="-128"/>
              </a:rPr>
              <a:t>2</a:t>
            </a:r>
            <a:r>
              <a:rPr lang="en-US" sz="3200" smtClean="0">
                <a:ea typeface="ＭＳ Ｐゴシック" pitchFamily="34" charset="-128"/>
              </a:rPr>
              <a:t> reaches minimum for:</a:t>
            </a:r>
          </a:p>
          <a:p>
            <a:pPr lvl="1" eaLnBrk="1" hangingPunct="1"/>
            <a:r>
              <a:rPr lang="el-GR" sz="3200" i="1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sz="3200" i="1" smtClean="0">
                <a:ea typeface="ＭＳ Ｐゴシック" pitchFamily="34" charset="-128"/>
              </a:rPr>
              <a:t> –2(d</a:t>
            </a:r>
            <a:r>
              <a:rPr lang="en-US" sz="3200" i="1" baseline="-25000" smtClean="0">
                <a:ea typeface="ＭＳ Ｐゴシック" pitchFamily="34" charset="-128"/>
              </a:rPr>
              <a:t>i</a:t>
            </a:r>
            <a:r>
              <a:rPr lang="en-US" sz="3200" i="1" smtClean="0">
                <a:ea typeface="ＭＳ Ｐゴシック" pitchFamily="34" charset="-128"/>
              </a:rPr>
              <a:t> – a) = 0</a:t>
            </a:r>
            <a:r>
              <a:rPr lang="el-GR" sz="3200" i="1" smtClean="0">
                <a:ea typeface="ＭＳ Ｐゴシック" pitchFamily="34" charset="-128"/>
                <a:cs typeface="Arial" pitchFamily="34" charset="0"/>
              </a:rPr>
              <a:t> </a:t>
            </a:r>
            <a:endParaRPr lang="en-US" sz="3200" i="1" smtClean="0">
              <a:ea typeface="ＭＳ Ｐゴシック" pitchFamily="34" charset="-128"/>
              <a:cs typeface="Arial" pitchFamily="34" charset="0"/>
            </a:endParaRPr>
          </a:p>
          <a:p>
            <a:pPr lvl="1" eaLnBrk="1" hangingPunct="1"/>
            <a:r>
              <a:rPr lang="el-GR" sz="3200" i="1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sz="3200" i="1" smtClean="0">
                <a:ea typeface="ＭＳ Ｐゴシック" pitchFamily="34" charset="-128"/>
              </a:rPr>
              <a:t> d</a:t>
            </a:r>
            <a:r>
              <a:rPr lang="en-US" sz="3200" i="1" baseline="-25000" smtClean="0">
                <a:ea typeface="ＭＳ Ｐゴシック" pitchFamily="34" charset="-128"/>
              </a:rPr>
              <a:t>i</a:t>
            </a:r>
            <a:r>
              <a:rPr lang="en-US" sz="3200" i="1" smtClean="0">
                <a:ea typeface="ＭＳ Ｐゴシック" pitchFamily="34" charset="-128"/>
              </a:rPr>
              <a:t> = </a:t>
            </a:r>
            <a:r>
              <a:rPr lang="el-GR" sz="3200" i="1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sz="3200" i="1" smtClean="0">
                <a:ea typeface="ＭＳ Ｐゴシック" pitchFamily="34" charset="-128"/>
              </a:rPr>
              <a:t> a</a:t>
            </a:r>
          </a:p>
          <a:p>
            <a:pPr lvl="1" eaLnBrk="1" hangingPunct="1"/>
            <a:r>
              <a:rPr lang="en-US" sz="3200" i="1" smtClean="0">
                <a:ea typeface="ＭＳ Ｐゴシック" pitchFamily="34" charset="-128"/>
              </a:rPr>
              <a:t>m</a:t>
            </a:r>
            <a:r>
              <a:rPr lang="en-US" sz="3200" i="1" baseline="-25000" smtClean="0">
                <a:ea typeface="ＭＳ Ｐゴシック" pitchFamily="34" charset="-128"/>
              </a:rPr>
              <a:t>K</a:t>
            </a:r>
            <a:r>
              <a:rPr lang="en-US" sz="3200" i="1" smtClean="0">
                <a:ea typeface="ＭＳ Ｐゴシック" pitchFamily="34" charset="-128"/>
              </a:rPr>
              <a:t> a = </a:t>
            </a:r>
            <a:r>
              <a:rPr lang="el-GR" sz="3200" i="1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sz="3200" i="1" smtClean="0">
                <a:ea typeface="ＭＳ Ｐゴシック" pitchFamily="34" charset="-128"/>
              </a:rPr>
              <a:t> d</a:t>
            </a:r>
            <a:r>
              <a:rPr lang="en-US" sz="3200" i="1" baseline="-25000" smtClean="0">
                <a:ea typeface="ＭＳ Ｐゴシック" pitchFamily="34" charset="-128"/>
              </a:rPr>
              <a:t>i</a:t>
            </a:r>
            <a:r>
              <a:rPr lang="en-US" sz="3200" i="1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z="3200" i="1" smtClean="0">
                <a:ea typeface="ＭＳ Ｐゴシック" pitchFamily="34" charset="-128"/>
              </a:rPr>
              <a:t>a = (1/ m</a:t>
            </a:r>
            <a:r>
              <a:rPr lang="en-US" sz="3200" i="1" baseline="-25000" smtClean="0">
                <a:ea typeface="ＭＳ Ｐゴシック" pitchFamily="34" charset="-128"/>
              </a:rPr>
              <a:t>k</a:t>
            </a:r>
            <a:r>
              <a:rPr lang="en-US" sz="3200" i="1" smtClean="0">
                <a:ea typeface="ＭＳ Ｐゴシック" pitchFamily="34" charset="-128"/>
              </a:rPr>
              <a:t>) </a:t>
            </a:r>
            <a:r>
              <a:rPr lang="el-GR" sz="3200" i="1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sz="3200" i="1" smtClean="0">
                <a:ea typeface="ＭＳ Ｐゴシック" pitchFamily="34" charset="-128"/>
              </a:rPr>
              <a:t> d</a:t>
            </a:r>
            <a:r>
              <a:rPr lang="en-US" sz="3200" i="1" baseline="-25000" smtClean="0">
                <a:ea typeface="ＭＳ Ｐゴシック" pitchFamily="34" charset="-128"/>
              </a:rPr>
              <a:t>i</a:t>
            </a:r>
            <a:r>
              <a:rPr lang="en-US" sz="3200" i="1" smtClean="0">
                <a:ea typeface="ＭＳ Ｐゴシック" pitchFamily="34" charset="-128"/>
              </a:rPr>
              <a:t> = c</a:t>
            </a:r>
            <a:r>
              <a:rPr lang="en-US" sz="3200" i="1" baseline="-25000" smtClean="0">
                <a:ea typeface="ＭＳ Ｐゴシック" pitchFamily="34" charset="-128"/>
              </a:rPr>
              <a:t>k</a:t>
            </a:r>
            <a:endParaRPr lang="en-US" sz="32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i="1" smtClean="0">
                <a:ea typeface="ＭＳ Ｐゴシック" pitchFamily="34" charset="-128"/>
              </a:rPr>
              <a:t>K</a:t>
            </a:r>
            <a:r>
              <a:rPr lang="en-US" sz="3200" smtClean="0">
                <a:ea typeface="ＭＳ Ｐゴシック" pitchFamily="34" charset="-128"/>
              </a:rPr>
              <a:t>-means typically converges quickly</a:t>
            </a: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21042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Seed Choice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200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Results can vary based on random seed selection.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Some seeds can result in poor convergence rate, or convergence to sub-optimal </a:t>
            </a:r>
            <a:r>
              <a:rPr lang="en-US" dirty="0" err="1" smtClean="0">
                <a:ea typeface="ＭＳ Ｐゴシック" pitchFamily="34" charset="-128"/>
              </a:rPr>
              <a:t>clusterings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Select good seeds using a heuristic (e.g., class least similar to any existing mean)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CC"/>
                </a:solidFill>
                <a:ea typeface="ＭＳ Ｐゴシック" pitchFamily="34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Initialize with the results of another method.</a:t>
            </a: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35949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-means issues, variations, etc.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Recomputing the centroid after every assignment (rather than after all points are re-assigned) can improve speed of convergence of </a:t>
            </a:r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-means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Assumes clusters are spherical in vector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34" charset="-128"/>
              </a:rPr>
              <a:t>Sensitive to coordinate changes, weighting etc.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Disjoint and exhaustive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34" charset="-128"/>
              </a:rPr>
              <a:t>Doesn’t have a notion of “outliers” by default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34" charset="-128"/>
              </a:rPr>
              <a:t>But can add outlier filtering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16.4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838200" y="5638800"/>
            <a:ext cx="7508875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800">
                <a:solidFill>
                  <a:srgbClr val="A50021"/>
                </a:solidFill>
              </a:rPr>
              <a:t>Dhillon et al. ICDM 2002 – variation to fix some issues with small</a:t>
            </a:r>
            <a:br>
              <a:rPr lang="en-US" sz="1800">
                <a:solidFill>
                  <a:srgbClr val="A50021"/>
                </a:solidFill>
              </a:rPr>
            </a:br>
            <a:r>
              <a:rPr lang="en-US" sz="1800">
                <a:solidFill>
                  <a:srgbClr val="A50021"/>
                </a:solidFill>
              </a:rPr>
              <a:t>document clusters</a:t>
            </a:r>
          </a:p>
        </p:txBody>
      </p:sp>
    </p:spTree>
    <p:extLst>
      <p:ext uri="{BB962C8B-B14F-4D97-AF65-F5344CB8AC3E}">
        <p14:creationId xmlns:p14="http://schemas.microsoft.com/office/powerpoint/2010/main" val="41847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A data set with clear cluster structure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248400" y="2438400"/>
            <a:ext cx="2209800" cy="4191000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How would you design an algorithm for finding the three clusters in this case?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16</a:t>
            </a:r>
          </a:p>
        </p:txBody>
      </p:sp>
    </p:spTree>
    <p:extLst>
      <p:ext uri="{BB962C8B-B14F-4D97-AF65-F5344CB8AC3E}">
        <p14:creationId xmlns:p14="http://schemas.microsoft.com/office/powerpoint/2010/main" val="36642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</a:p>
          <a:p>
            <a:r>
              <a:rPr lang="en-US" dirty="0" smtClean="0"/>
              <a:t>Why would we want to cluster?</a:t>
            </a:r>
          </a:p>
          <a:p>
            <a:r>
              <a:rPr lang="en-US" dirty="0" smtClean="0"/>
              <a:t>How would you determine clusters?</a:t>
            </a:r>
          </a:p>
          <a:p>
            <a:r>
              <a:rPr lang="en-US" dirty="0" smtClean="0"/>
              <a:t>How can you do this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Simple iterative method</a:t>
            </a:r>
          </a:p>
          <a:p>
            <a:pPr lvl="1"/>
            <a:r>
              <a:rPr lang="en-US" dirty="0" smtClean="0"/>
              <a:t>User provides “K”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Often too simple </a:t>
            </a:r>
            <a:r>
              <a:rPr lang="en-US" dirty="0" smtClean="0">
                <a:sym typeface="Wingdings" panose="05000000000000000000" pitchFamily="2" charset="2"/>
              </a:rPr>
              <a:t> bad results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Difficult to guess the correct “K”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9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Algorithm:</a:t>
            </a:r>
          </a:p>
          <a:p>
            <a:r>
              <a:rPr lang="en-US" dirty="0" smtClean="0"/>
              <a:t>Step 0: select K</a:t>
            </a:r>
          </a:p>
          <a:p>
            <a:r>
              <a:rPr lang="en-US" dirty="0" smtClean="0"/>
              <a:t>Step 1: randomly select initial cluster seeds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40720"/>
              </p:ext>
            </p:extLst>
          </p:nvPr>
        </p:nvGraphicFramePr>
        <p:xfrm>
          <a:off x="2057400" y="3276600"/>
          <a:ext cx="3581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276600"/>
                        <a:ext cx="358140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410200" y="3516868"/>
            <a:ext cx="2743200" cy="2121932"/>
            <a:chOff x="5410200" y="3516868"/>
            <a:chExt cx="2743200" cy="21219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0200" y="3657600"/>
              <a:ext cx="1676400" cy="990600"/>
            </a:xfrm>
            <a:prstGeom prst="straightConnector1">
              <a:avLst/>
            </a:prstGeom>
            <a:ln w="25400">
              <a:solidFill>
                <a:srgbClr val="3211F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410200" y="4648200"/>
              <a:ext cx="1676400" cy="990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62800" y="35168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1 650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45074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2 200</a:t>
              </a:r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7143840" y="3821760"/>
              <a:ext cx="875520" cy="1375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4480" y="3812400"/>
                <a:ext cx="894240" cy="13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4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initial cluster seed represents the “mean value” of its cluster.</a:t>
            </a:r>
          </a:p>
          <a:p>
            <a:r>
              <a:rPr lang="en-US" dirty="0" smtClean="0"/>
              <a:t>In the preceding figure: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 seed 1 = 650</a:t>
            </a:r>
          </a:p>
          <a:p>
            <a:pPr lvl="1"/>
            <a:r>
              <a:rPr lang="en-US" dirty="0" smtClean="0"/>
              <a:t>Cluster seed 2 = 200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34840" y="1652040"/>
              <a:ext cx="1081080" cy="518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5480" y="1642680"/>
                <a:ext cx="109980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0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calculate distance from each object to each cluster seed.</a:t>
            </a:r>
          </a:p>
          <a:p>
            <a:r>
              <a:rPr lang="en-US" dirty="0" smtClean="0"/>
              <a:t>What type of distance should we use?</a:t>
            </a:r>
          </a:p>
          <a:p>
            <a:pPr lvl="1"/>
            <a:r>
              <a:rPr lang="en-US" dirty="0" smtClean="0"/>
              <a:t>Squared Euclidean distance</a:t>
            </a:r>
          </a:p>
          <a:p>
            <a:r>
              <a:rPr lang="en-US" dirty="0" smtClean="0"/>
              <a:t>Step 3: Assign each object to the closest cluster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91480" y="2018160"/>
              <a:ext cx="5956200" cy="3491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120" y="2008800"/>
                <a:ext cx="5974920" cy="35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2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29727"/>
              </p:ext>
            </p:extLst>
          </p:nvPr>
        </p:nvGraphicFramePr>
        <p:xfrm>
          <a:off x="152400" y="1096964"/>
          <a:ext cx="5791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096964"/>
                        <a:ext cx="579120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638800" y="2286000"/>
            <a:ext cx="1524000" cy="10668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900" y="20574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3886200"/>
            <a:ext cx="1524000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900" y="36576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811</Words>
  <Application>Microsoft Office PowerPoint</Application>
  <PresentationFormat>On-screen Show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Acrobat Document</vt:lpstr>
      <vt:lpstr>Equation</vt:lpstr>
      <vt:lpstr>K-means Clustering</vt:lpstr>
      <vt:lpstr>What is clustering?</vt:lpstr>
      <vt:lpstr>A data set with clear cluster structure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Issues</vt:lpstr>
      <vt:lpstr>WCSS</vt:lpstr>
      <vt:lpstr>Bottom Line</vt:lpstr>
      <vt:lpstr>K-Means Algorithm summary</vt:lpstr>
      <vt:lpstr>K-Means Algorithm</vt:lpstr>
      <vt:lpstr>K Means Example (K=2)</vt:lpstr>
      <vt:lpstr>Termination conditions</vt:lpstr>
      <vt:lpstr>Convergence of K-Means</vt:lpstr>
      <vt:lpstr>Convergence of K-Means</vt:lpstr>
      <vt:lpstr>Seed Choice</vt:lpstr>
      <vt:lpstr>K-means issues, variations, etc.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Rose, John R</dc:creator>
  <cp:lastModifiedBy>ue</cp:lastModifiedBy>
  <cp:revision>33</cp:revision>
  <dcterms:created xsi:type="dcterms:W3CDTF">2015-02-02T18:43:07Z</dcterms:created>
  <dcterms:modified xsi:type="dcterms:W3CDTF">2020-12-07T05:07:28Z</dcterms:modified>
</cp:coreProperties>
</file>