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4:45:5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19571 7342,'0'0,"0"-25,0 25,0-24,0 24,0-50,-25-24,25 49,-24 0,24 25,0-25,0-24,-50 24,50 25,-25-25,0 25,25 0,-49 0,49 0,-25-25,-25 25,26-25,-1 25,-25-24,25 24,1-25,24 25,-25 0,0 0,0 0,25 0,-49 0,49 0,-25 0,-25 25,25-25,1 24,24-24,-25 0,25 0,-25 0,0 0,25 0,-25 0,-24 0,24 0,-25 0,50 0,-49 0,24 0,0 25,25 0,0-25,-25 25,0-25,25 0,-24 0,24 0,-25 25,0-1,25-24,-25 25,0 25,-24-50,24 74,-25-49,50 0,0 0,0-25,0 24,0 1,0 0,0-25,0 50,0-26,0 1,0 25,0-50,0 25,0-25,0 24,0 1,25-25,-25 25,0-25,25 0,-25 0,25 0,0 50,-25-50,24 0,-24 0,25 0,-25 0,25 0,-25 0,25 24,-25-24,49 50,-24-25,0-25,0 0,0 25,-1-25,1 0,0 0,0 0,-25 0,49 0,-49 0,25 0,0 0,0 0,0 0,-25 0,49 0,-49 0,25 0,-25 0,25 0,0 0,0 0,-25 0,24 0,1 0,-25 0,25 0,-25 24,25-24,0 0,-25 0,24 0,1 0,0 25,-25-25,25 0,0 0,-1 0,1-25,-25 25,25 0,0 0,-25-49,25 24,-1 25,-24-25,0 25,25-49,0 49,0 0,0-50,-1 25,-24 0,0 25,0 0,0-24,0 24,0-25,25 25,-25-50,0 50,0-25,0 25,0-24,0-1,0-50,25 26,0 49,24-50,-49 50,0-49,0 49,0 0</inkml:trace>
  <inkml:trace contextRef="#ctx0" brushRef="#br0" timeOffset="793.0454">19621 7268,'124'-25,"25"-74,24 0,75 74,-49-50,24 51,-49-26,-25 25,-75 25,-49-50,0 50</inkml:trace>
  <inkml:trace contextRef="#ctx0" brushRef="#br0" timeOffset="1646.0942">20911 6648,'0'0,"0"0,0 0,49 0,1 0,0 49,-1-24,-49-25,50 0,-50 0,0 25,25-25,-1 25,-24-1,25 1,-25-25,0 25,-25 25,1-25,-1 24,0 1,25-25,-25 24,0 26,25-51,0 26,0-50,0 0,0 0,0 0</inkml:trace>
  <inkml:trace contextRef="#ctx0" brushRef="#br0" timeOffset="3062.1752">21878 6176,'0'0,"0"0,0 0,0 25,0 0,0 0,0 49,0 1,0-1,0-24,0 98,0-73,0-1,50-24,-50-25,24 0,1-1,0-24,25 25,-25-25,-1 0,1 0,-25 0,0 0,25-25,-25 25</inkml:trace>
  <inkml:trace contextRef="#ctx0" brushRef="#br0" timeOffset="6562.3754">22399 6548,'0'-49,"0"24,0 25,0-25,0 25,-25 0,-24 0,24 50,-25-1,1 1,24 0,25-50,0 24,0-24,0 25,0 0,0 25,25-50,-25 49,24-24,1 0,0-25,-25 0,50 0,-50 0,24-25,-24 0,0 25,25-49,-25 24,0 0,0 25,0-124,0 124,0-50,-25 50,25-24,0 24,0 0,25 74,0-49,25 74,-50-25,0-24,0-50,24 25,1-25,-25 25,0-25,25 0,0 0,0 0,-25 0,49-50,1 25,-25-24,24 24,-24-50,0 26,0-50,-25-50,0 74,0 1,-25 49,25-24,-25-1,-25-49,50 49,-24 1,24 24,0 25,0 25,0 24,0 1,0-25,49 99,-24-25,0 0,0 25,-1 0,-24-25,0-49,0-25,0-1,0 1,0-25,0 0,0-49,0-26,25 26,25-51,-25 76,-1-51,1 75,0-25,0 25,-25 0,25 0,-25 0,25 50,-25 49,49-24,-49-1,25 25,-25-24,0-50,0-1,0-24,-25 25,0-25,1 0,-26 25,25-25,0 0,0 0,25-25,-24-49,24 49,0 25,0 0,24 0,1 0,0 25,0-25,0 0,24 49,-24-49,0 0,-25 25,25-25,-25 0,49-25,-49 1,25-26,0-49,0 49,-25-24,0 24,0-49,0 49,0 25,-25 1,25 24,-25 0,25 0,0 24,0 1,-25 0,25 74,-24-74,24 0,0-25,24 49,1-24,0 0,-25 0,50 0,-1-1,-24-24,0 0,24 0,-24-24,25-1,-50-50,0 26,25-26,-1 1,-24 0,0-1,0-24,0 49,25-49,-25 74,0 75,25 24,-25 1,25 24,-25-25,0 75,25-74,24-1,-49-74,0 25,25 0,0-25,-25 0,25-25,-1 0,76-124,-100 100,0-51,0 1,0-74,0 24,0 25,0 49,0 50,0 25,0 0,0 0,0 25,0 99,0-49,0 49,0-50,0 25,24 25,26-74,0 24,-25 1,-25-75,24 25,1-25,0 0,-25 0,25 0,24 0,100 0,-149 0,-25 0,-49 24,24-24,26 0,24 25</inkml:trace>
  <inkml:trace contextRef="#ctx0" brushRef="#br0" timeOffset="7436.4253">24433 6251,'-25'0,"25"0,0 0,0 99,0-74,25-25,-25 25,0-25,25 0,-25 0,0 0,25 0,-25 0,24 0,-24-25,0-25,0-24,0 49,0 25,0-25,-24 25,24 0,-50-25,25 25,-24 0,24 0,0 25,0 25,25-25,0 49,0-24,0-1,0 50,0-99,50 100,-50-76,25 26,-1-25,1-25,0 0,0 0,-25 0,25 0,-1 0,1-25,0 25,0 0,-25-50,0 50</inkml:trace>
  <inkml:trace contextRef="#ctx0" brushRef="#br0" timeOffset="8655.4951">24830 6375,'0'-25,"0"25,0-25,0 0,0 25,0 0,-50 0,50 25,-25 0,1 0,24 49,0-74,-75 99,75-74,0 74,0-74,0 0,25 0,-25-25,25 0,0 0,-1 0,26 0,-50-50,124-24,-124-75,0 99,0-49,-25-124,-24 99,-1-25,25 25,25 50,-25-26,25 1,0 50,-24 24,24 25,0 149,0 24,0-49,0 0,24-24,-24 48,50-24,0-24,-50-51,24 50,-24-99,0 25,25-25,0 25,-25-25,25 0,49 0,-74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04:52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15081,'0'-25,"-25"25,-24-49,-1 24,25-25,-74-24,-25-100,25 75,-100-99,-49-1,25 75,49 50,50 24,-49 25,-1-49,-24 49,24 0,25 25,-24 0,-1 0,-24 0,73 0,-98 0,50 0,24 0,0 0,0 0,50 0,-25 0,0 0,0 0,25 0,24 0,-49 0,25 0,0 0,0 0,24 0,-24 25,-25-25,49 25,-49 0,25-25,25 0,-1 0,26 0,-26 0,1 25,-25-25,74 24,-49-24,-1 25,50-25,0 0,-24 50,-1-25,1 24,-1-24,25 0,-49 0,24-1,1 26,-1-25,-49 24,49 1,1-25,-1 49,25-49,-24 0,49 0,-50 0,25-1,25 26,-49-25,49 0,-25 24,0 1,0 24,25-49,-25 0,25 0,-24-25,24 24,-25 26,25 0,0-1,0 26,0-51,-25 1,25 25,0-1,0-24,0 25,0 24,25-24,0 49,-1-74,26 99,-50-124,50 74,-50-49,49 25,-24-1,25-24,-26 25,51 49,-26-74,26 24,-26 1,1-50,0 74,24-74,-24 25,49-25,-25 0,25 50,26-50,-51 25,0-25,1 25,-26-25,26 0,74 0,-75 0,50 24,-25 1,25-25,-24 0,-26 25,75 49,-25-49,-25 0,-25 0,50-25,-24 49,24-24,0-25,25 0,-100 25,1-25,49 25,-25 24,1-49,49 0,25 0,24-49,-98 49,49 0,-25 0,50-50,-25 25,-50 25,1 0,-1-49,50-1,-25 50,149-25,-173 1,74-51,-75 26,0 24,26-75,-1 51,-50-1,51 1,-26-1,-24 25,24-99,-49 124,49-124,-49 75,25-1,-25 0,24 26,1-26,-1-24,-24 24,0 25,0 0,0-24,-1-26,-24 50,0 1,25-1,-25-25,0 50,25-124,0 99,-25 1,0-51,25 50,-25 1,24-76,-24 100,0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06:18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6648 7962,'0'-25,"0"25,0 0,0 0,0 75,0 74,-25-75,0 75,25-50,-49 248,49-148,0-1,0-49,0-50,0-24,0-75</inkml:trace>
  <inkml:trace contextRef="#ctx0" brushRef="#br0" timeOffset="706.0404">6450 9376,'0'0,"0"0,0 0,0 25,24 25,-24-50,25 74,0-49,0 0,-25-1,25-24,-25 0,74-24,0-100,-24 49,24-74,-24 25,0 50</inkml:trace>
  <inkml:trace contextRef="#ctx0" brushRef="#br0" timeOffset="5334.3051">5482 11038,'0'0,"0"-149,-25 100,25-51,-49-24,24 50,25 49,0 0,0 25,-25 0,25 0,0 50,0-25,-25 0,1 49,24-24,-25-1,25 1,0 49,0-25,0-24,0 49,49 50,26-99,-75 49,49-99,-24 25,25 0,-25-25,-1 0,1 0,0 0,-25-25,25 0,0-74,-1 99,1-50,-25 1,25-26,-25 25,0 26,0-1,0 0,25-25,-25 26,0-1,0 0,0 25,0 0,0-25,0 25,0-25,-25 25,25-24,0 24,-25 24,0 26,1-25,-1 24,25-24,0 0,0 49,0-24,0 0,0-25,0-1,49 26,1-25,-25 0,49 24,1-49,-26 25,-24-25,0 0,0-25,-1-24,26-1,-50 0,25-24,25-75,-50 75,24 24,-24 0,0 26,25-1,-25 25,0 0,-49 0,24 0,25 0,-25 25,25-1,0-24,0 25,0 0,0-25,0 25,0 24,0-24,0 25,0-1,25-24,-25-25,0 0,25 0,-25-25,0 25,0-49,0-1,0 1,24 49,-24-25,50 25,-25 49,0 26,49-26,-74-24,50 0,-26 25,-24-50,25 0,-25 25,25-25,0-50,0 0,-1 25,-24-49,0 24,0 26,0-1,0 0,0 0,0 25,0 0,0 0,0 25,-24 0,24 0,0 24,0-24,49 25,-49-26,50-24,-50 50,25-50,24 50,-24-50,25 0,-1 0,-24 0,-25 0,0 0,25 0,-25 25,49 24,-24-49,0 0,0 50,-25-50,25 0,-1 0,-24 0,50 0,-50-25,0-74,50-1,-50-24,0 100,0-26,0-24,0 24,0 25,0 25,0 75,25-26,24 26,-49-26,50 26,-25-26,-25-24,49 74,-49-99,0-24,0-26,0 0,0 25,0-24,0 24,0 0,0 25,0-25,0 25,25 0,-25 25,99 0,-74 25,-25-1,50-49,-26 25,1-25,0 0,25 0,-26 0,-24 0,0-25,0-24,0 24,0-25,0 1,0-1,0 50,25 0,-25 0,50 25,-1 24,1-24,0 50,-26-75,51 24,-50-24,-25 0,0 0,24 0,1 0,-25 0,25-24,-25 24,0-25,25-50,-25 75,0-49,0 49,0-25,0 0,0 0,0 25,-25 0,25 0,-25 0,-24 50,49-25,-25 0,0 24,25-24,0-25,25 50,0-26,24-24,-49 0,25 0,-25 0,50 0,-50 0,0 0,25 0,-25-24,0-1,0 25,0 0</inkml:trace>
  <inkml:trace contextRef="#ctx0" brushRef="#br0" timeOffset="6410.3666">5036 12402,'0'25,"0"25,-25 99,25-100,-50 26,50-26,-49 26,24 49,0-50,-25-24,50-26,-74 26,74 0,-25-50,0 0,1 0,24 0,0 0,-25-25,25 0,0 25,0 0,0 0,0 0,25 0,-25 0</inkml:trace>
  <inkml:trace contextRef="#ctx0" brushRef="#br0" timeOffset="7359.4209">4986 13891,'0'-50,"25"-24,-25 24,0 0,25-24,-25-124,74 49,-24 49,-1-24,1 100,-25 24,0-25,-25 25,49 0,1 0,-25 25,-1 49,1-49,-25 0,0-1,0-24,25 0,-25 0,25-24,-25-26,0 0,0 1,0 24,0-25,49-24,-24 24,0 26,-25-1,25 25,0 0,24 0,1 49,49 75,-49-24,-1-51,1 26,-50-26,25 26,24-26,-24 51,50 123,-75-50,24-98,51-75,-26 49,-24-49,0 0,49 0,-74-49,50-26,-25 51,-25-26,74-124,-74 75,0 74</inkml:trace>
  <inkml:trace contextRef="#ctx0" brushRef="#br0" timeOffset="13471.7705">12824 7789,'0'0,"0"99,0-25,0 50,0 25,0 25,0-75,0 99,-49-24,49-100,-50 75,50-49,0-76,0-24,0 0</inkml:trace>
  <inkml:trace contextRef="#ctx0" brushRef="#br0" timeOffset="14173.8107">12651 7987,'0'0,"25"0,49-25,-24-24,-1-51,-49 76,50-26,-50 25,25 0,-25 1,0-1,0 25,24 0,1 49,0 75,49 0,-24 1,-50-76,50-49,-26 50,-24-50,0 25,25-25</inkml:trace>
  <inkml:trace contextRef="#ctx0" brushRef="#br0" timeOffset="20270.1594">9773 6896,'0'0,"-74"-25,-25-99,24 25,-73-50,-1-25,25 100,-100-100,125 125,-25-1,50 25,-1 25,-49-25,50 1,0 24,24-25,-25 25,51 0,-51 0,1 0,-1 0,-49 0,75 0,-1 0,25 0,25 0,-24 0,-1 0,25 49,-25-49,25 25,0 0,-50 49,26 1,-1-26,25 1,0-25,-25 24,25 1,-25-25,25 24,0-24,0-25,0 99,0-49,0-50,0 50,0-26,0 1,0 50,0-1,0-49,0 25,0-1,0-24,0 0,25 24,-25-24,0 0,25 0,-25 24,49 1,-49-25,0 0,0 24,25-24,-25 0,25 0,0 49,-25-24,0-1,0 1,0-25,0 49,0 0,0-24,0 24,0-24,0 0,0-25,0-25,0 74,0-74,0 25,25-25,-1 99,26-74,24-25,-49 25,74 49,-49-74,0 25,-1-25,1 0,-1 0,1 0,25 25,-26-25,1 0,24 24,-49-24,0 0,49 0,-74 0,25 0,25 0,-26 25,1-25,0 25,25 0,-1 0,26-1,-1-24,-49 0,24-24,51-26,-76 50,1-25,0 0,25-49,-1 24,26-98,-50 73,49 1,-24-1,-1 1,1-25,-25 49,-1 0,26 1,-50 24,50-25,-50 26,24 24,-24-50,0 50,25 0,-25-25,25 25,-25-25,0 1,0-1,0 0,0 0,0 0,25 25,-25-24,0-26,0 50,0-25,0-24,0 24,-25 0,0-49,25 24,-74-74,74 74,0 25,0 1,0-1,0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18:34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7516,'0'0,"0"-25,-49-74,24-25,-25 0,-24 25,24 24,1 1,-51-1,51 26,-50-1,49 25,-49-24,-25-51,-50 100,50-49,0 49,0-50,50 1,-75-51,0 76,-74-51,24-24,75 25,-25-1,1 50,-1-24,49 49,-48 0,73 0,-24 0,-50 0,-24 0,73 0,-24 49,75-24,-26 0,26 0,-100 24,74 26,-24-50,25-1,24 1,1 0,24 0,-25 49,25 1,-24-75,24 74,0-74,-24 99,-1-74,50 25,0-50,0 24,-25-24,0 75,25-26,0 1,0 49,75-24,-1 24,1 50,-51-100,26 1,-25 49,24-74,-24 0,25 74,-50-25,25-24,49 49,-24-99,-1 75,26-26,-26-24,26 0,-26 0,1-25,24 0,1 25,74-25,74 0,-50 0,-49 0,25 0,50-25,-1-25,25 0,-99 50,25-49,74-1,-98 25,48 25,-24 0,25 0,-75-49,25 24,-50 0,1 0,74 1,-100-1,75-25,-74 25,-25-24,24 24,-49 0,50 0,-25-49,-1 0,1 24,0 0,-25 50,0-24,0 24</inkml:trace>
  <inkml:trace contextRef="#ctx0" brushRef="#br0" timeOffset="732.0419">16396 8235,'0'-25,"0"25,25 75,74 173,25-50,-24 25,-26 50,50 124,-50-149,26-24,-1-1,-50-50,1 1,-25-124,-25-26,0-24,-25-49,0 24</inkml:trace>
  <inkml:trace contextRef="#ctx0" brushRef="#br0" timeOffset="1254.0718">17066 10368,'0'0,"0"25,50 50,-50-51,49 175,1-174,-25-1,-1-24,1 0,0 0,0 0,0 0,-25-49,0-26,0-24,49 50,-49-1,0 50,0 0,0 0</inkml:trace>
  <inkml:trace contextRef="#ctx0" brushRef="#br0" timeOffset="1932.1105">17240 11807,'0'0,"0"-25,-25 25,25 0,-50 0,1 0,24 99,25-74,0 25,-25-25,25 49,0-24,0-1,25 1,24 24,-24-24,25-25,24 0,-49-25,-25 0,25 0,-25 0,25-100,-25 26,0 24,0-24,-25-1,-25-24,1 99,49-25,-25 25,0 0,25-24</inkml:trace>
  <inkml:trace contextRef="#ctx0" brushRef="#br0" timeOffset="2623.1501">17909 12129,'0'0,"0"0,0-24,0 24</inkml:trace>
  <inkml:trace contextRef="#ctx0" brushRef="#br0" timeOffset="3311.1894">18108 11584,'0'49,"25"51,-1-26,51 50,-50-74,-1-1,26-24,0 0,-1-25,-24 49,25-49,-26 0,1-24,0-26,0 25,-25-24,0-100,0 99,0-123,-25 49,-25 49,1 26,24 24,0 25,0 0,-24 0,-1 0,25 0,1 0,-1 0,0 0</inkml:trace>
  <inkml:trace contextRef="#ctx0" brushRef="#br0" timeOffset="4391.2512">19174 11013,'-24'0,"24"0,-25 25,25 0,-25 24,-25 51,26-75,-1 49,0-49,25-25,0 25,0-1,50 26,49 24,25 1,-75-26,1-49,24 25,-24 0,-25 0,0 0,-1 24,-24-24,0-25,0 25,0 0,-49-1,-1 51,1-75,24 0,-25 0,-24 0,49 0,0 0,-24-25,24-25,25-123,-25 49,25-124,0 173,0 1,0 24,25-74,0 99,-25 1,0-1,24 25,1 25,0-25,0 0</inkml:trace>
  <inkml:trace contextRef="#ctx0" brushRef="#br0" timeOffset="5153.2948">19546 11088,'0'0,"-24"0,24-25,0 25,0-25,0 0,24-24,-24 49,25-25,0 0,25 25,-50-25,24 25,-24 0,0 50,25-25,25 123,-25-98,-25 0,0-25,0-25,0 49,0 1,-25-25,25-25,0 24,0-24,0 0,0 0,74 0,1 0,-1 0,1 0,-26-24,26-26,-51 50,1 0,-25 0,0-25,0 0</inkml:trace>
  <inkml:trace contextRef="#ctx0" brushRef="#br0" timeOffset="6086.3481">20291 10691,'0'0,"0"0,0 0,0 0,0 74,-25 1,25 98,0-98,0-1,0 50,0-25,0-24,25-1,-1-49,51 25,-50-26,24 1,-24-25,0 0,24 0,-24-25,0 25,-25-49,0 49,25-99,-25 49,0-24,-25-75,-25 99,26 0,-1 50,0 0,25 0,-25 0,0 0,25 0,-24 25,-1 0,25 50,0-51,-50 26,50 0,0-1</inkml:trace>
  <inkml:trace contextRef="#ctx0" brushRef="#br0" timeOffset="7485.4282">20787 10765,'0'-25,"99"1,-49-1,74 25,-50-75,-24 75,-1-74,1 74,-50-25,-25 25,-49 25,24 0,0 24,-24-24,0-25,74 25,-50 0,50-25,-25 25,25-1,0 1,0-25,0 50,0-25,0-25,0 24,0 1,0 0,0 0,-25-25,25 0,0 25,0-1,0-24,0 0,25 0,25 0,-1 0,26-24,-50 24,-1-25,1 25,50 0,-75 0,24 0,1 0,0 25,-25 24,25 26,-25-51,25 26,-25 0,0 24,-25-74,0 50,25-50,-50 0,50 0,-24 0,-1 25,-25-1,25-24,25 0,-24 0,24 25,0-25,0 0,49 0,-49 0</inkml:trace>
  <inkml:trace contextRef="#ctx0" brushRef="#br0" timeOffset="8376.4791">17562 12799,'0'0,"-25"0,25 0,-25 0,1 25,24-25,24 0,100 0,75 0,49-25,74-49,26-125,73-24,100-50,-74 75,-26-125,-123 274,-174-1,-49 1,-51 24,26 25,24-25,-49 0,0 25,0 0,0 0,-1 0,-24 0,0-25,0 25</inkml:trace>
  <inkml:trace contextRef="#ctx0" brushRef="#br0" timeOffset="27821.5913">1563 4192,'0'0,"-25"0,-24 25,-51 0,51-1,-26 1,1 0,49 0,-24 24,24-49,0 0,25 25,0 25,0-25,0 24,0 26,25-1,0 25,-25-49,0-50,0 25,24-25,-24 0,0 0,25-25,0 0,25 0,-26-24,51 24,-50 25,-1 0,26 0,-50 0,0 25,50 124,-50-75,0 0,0-24,0 24,0-24,0-25,-25 0,-25 24,25-24,1-25,-26 0,25 0,-49 0,49 0,25 0</inkml:trace>
  <inkml:trace contextRef="#ctx0" brushRef="#br0" timeOffset="29100.6645">1935 5159,'0'-24,"0"-1,25-50,0 75,-25-124,25 25,-1-50,-24 50,0-25,0 25,0-100,-24 26,-76-150,26 125,-25 74,-25 49,74 51,-24-1,-1 25,26 25,-26-25,1 49,-75 75,75-25,-50 50,49-49,-24 48,49-123,-24 50,49-51,0-24,0 50,25 0,0-1,0-24,0 74,0 75,0-50,0 74,0 26,0-76,50 1,-50-50,25 75,0-25,74 99,-74-174,24 26,1-51,0 1,24-1,75 1,-50-50,0 25,-24-25,-26 0,1-25,-1 25,26-99,-26 74,1-25,-25-24,49 0,1-50,-26-50,-24 99,0-49,0 100,0-51,-1 1,-24-1,0 51,25-26,-25 0,25 26,0-150,-25 124,0-24,0 24,0 1,0-1,25 50,-25 0,0 0,-25 0,0-25</inkml:trace>
  <inkml:trace contextRef="#ctx0" brushRef="#br0" timeOffset="33662.9254">2704 11063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21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19993 1240,'0'0,"0"0,0 25,0-25,-50 25,-49 24,0 75,24-24,-24-26,50 1,-1 24,-24 0,74-74,-50 49,25-24,25-50,0 25,-25-1,25 51,0-50,0-1,0 26,0 0,0 24,0-24,0-26,25 125,0-99,25 24,-1-24,26-25,24 49,0 1,0-1,-24-49,-1 0,-24-25,24 24,1 1,98 74,-98-74,24-25,-25-25,25-24,-24 24,-1 25,26-25,-1 0,0-49,-49 74,24-50,25-49,-49 50,-25 24,24-25,1-24,-50 49,25-74,-1-1,-24 51,25-26,-25 51,0-26,0 0,0 1,0 24,-49-49,24 24,0-24,0 24,0 0,-24-49,24 25,-49-26,49 26,-50-25,51 74,-26-49,-24-1,-1 50,26 1,24 24,-50-50,26 25,24 25,-25 0,-24 25,24-25,1 0,-1 0,-24 0,74 0,-25 0,25 0,-25 0,0 0,0 0,-49 0,49 0,0 0,-24 0,49 25,-50 0,1-1,49 26,-25-50</inkml:trace>
  <inkml:trace contextRef="#ctx0" brushRef="#br0" timeOffset="793.0454">20167 1240,'0'0,"24"0,-24 0,0 25,0 223,0-174,0 1,0 99,0-26,0-24,0 25,25-99,0 49,25 50,24 74,-49-148,-25 73,0-98,25-25,-25 24,0-24,0-25,0 25,0-25,24 25</inkml:trace>
  <inkml:trace contextRef="#ctx0" brushRef="#br0" timeOffset="2309.1321">19497 2183,'0'0,"25"0,24-25,1 25,-1-25,51-24,-26-26,1 50,-1 25,-49 0,-25 0,0 0,-25 0,-49 25,24 0,0 0,1-25,-26 74,50-49,-74 25,74-50,1 24,24 1,0-25,24 0,26 0,0 0,-50 0,49 50,-24-50,0 0,49 25,-74-25,0 24,0 1,-49 25,24-1,-25 51,25-26,25-24,-24-25,24-1,-25-24,25 50,0-50,25 0,-1 0,1-25,50 25,-51 0,26 0,-25 0,25-25,-50 1</inkml:trace>
  <inkml:trace contextRef="#ctx0" brushRef="#br0" timeOffset="3032.1735">20886 1662,'0'50,"50"148,-26-24,1-50,0 0,25 24,-50-73,0 74,0-124</inkml:trace>
  <inkml:trace contextRef="#ctx0" brushRef="#br0" timeOffset="3588.2053">20638 2307,'25'-25,"99"25,25 0,-1-74,-24-26,0 26,0 0,-24 49,-26 25,-49-50,0 50</inkml:trace>
  <inkml:trace contextRef="#ctx0" brushRef="#br0" timeOffset="4790.274">21407 1587,'0'-24,"0"24,-25 24,0 26,-24-25,-1 0,0 24,1 1,24-25,0-25,25 25,0-1,-25 51,1-26,24-24,0 0,-25 49,25-49,-25 0,25 25,0-26,0 1,0 25,0-25,0-25,0 24,0 1,0 0,0-25,0 50,0-1,0-24,-25 0,25-25,-49 49,24 1,0-25,0-25,25 25,-25-25,25 25,0-25,0 24,-25-24,25 0,25-24</inkml:trace>
  <inkml:trace contextRef="#ctx0" brushRef="#br0" timeOffset="8207.4695">22920 868,'0'25,"0"-25,-25 0,-49 0,-1 0,-49 0,25 25,-50 74,-49 50,49-124,0 99,50-100,0 26,49 24,0-74,1 25,24 0,25-25,-25 25,0-25,1 25,-26-25,50 24,-50-24,50 25,0-25,0-25,25 1,-25 24,25-25,0-25,-25 25,49-24,-49-1,25 25,-25 1,0 24,0 0,0 24,-25-24,25 25,0-25,0 25,-24 0,24 0,0-25,0 0,-25 24,25 1,0-25,0 0,0 0,0 25,0 25,0-50,0 24,0 1,0-25,25 0,-1 25,26-25,-25 25,24-25,-24 25,0-25,-25 25,0-25</inkml:trace>
  <inkml:trace contextRef="#ctx0" brushRef="#br0" timeOffset="12617.7217">20712 1811,'0'0,"-49"-25,24 25,0-25,-74 0,49-24,1 24,-1 25,50 0,-25-25,25 25,-49 0,24 0,0 0,-25 0,26 0,-1 0,-25 0,25 0,1 0,-26 50,25-50,0 0,25 0,0 0,-24 0,-1 0,0 0,25 0,0-25,0 25,0 50,0-50,0 49,0-49,-25 25,25 0,0 0,0-1,0-24,0 0,0 0,0-24,0-26,25-24,-25 24,25-25,0 51,-25 24,0 0,0 0,0 49,0-24,-25 0,0 49,0-24,0-25,25 24,0-49,0 0,0 0,25 0,25 0,-1 0,-49 0,25 0,0 0,25 25,-26-25,1 0,-25 25,0 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29:41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11683,'0'0,"0"-25,0 25,50 50,-25-50,-25 49,74 26,-74-26,50 1,0-25,-50 24,24-24,-24 0,0-25,0 25,25-25,-25 25,0-1,25 1,-25-25,0 0,0 0,25 0,-25 0,74-74,-24-25,49-50,50-99,-25 49,49-49,-24 75,-74 24,-26 25,1 74,-25 1,-25 49,0 0</inkml:trace>
  <inkml:trace contextRef="#ctx0" brushRef="#br0" timeOffset="1434.082">2853 15205,'0'25,"25"0,24 49,26-49,-1 25,-24 99,-1-75,-24-24,0-26,-25 26,0-50,0-25,50-49,24-1,50-123,-25 74,25 0,-25-25,1 25,-26 0,1-50,-51 125,1-26,0 75,0-24,-25-26,0 50,0 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30:08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4589 6821,'0'0,"0"0,0-25,0 25,0-24,-49-26,24 25,25 0,-25 25,25-24,-25 24,25-50,-25 50,1-50,-1 50,0-24,0-26,-49 25,74 0,-25 25,25 0,-25-24,0 24,25 0,-24 0,-1 0,0-25,25 25,-25 0,25 0,-49 0,-1 0,50 0,-25 0,25 25,-25-25,0 0,25 49,-24-49,24 50,-25-25,-25-25,50 24,0-24,0 25,0-25,0 25,-25-25,25 25,-24 0,24-25,0 0,0 24,-25-24,25 0,0 75,-25-50,25-25,0 24,0 1,0 0,-25-25,25 25,0 0,0 0,0-25,0 24,0 26,0-50,25 50,0-50,-25 0,0 24,25-24,-25 0,24 0,1 0,0 0,0 0,0 25,-25-25,24 0,1 0,0 0,0 0,-25 0,25 0,0 0,24 0,-24 0,-25 0,0 0,25 0,0 0,-25 0,49 0,1 0,-25-74,-1 74,26-25,-25 0,24 0,-49 1,25-26,0 50,-25 0,0 0,0-50,25 25,-25 1,0-1,0-25,0 50,0-25,0 1,0 24</inkml:trace>
  <inkml:trace contextRef="#ctx0" brushRef="#br0" timeOffset="2982.1706">2803 7293,'0'0,"0"0,25 0,25 0,-1 0,-24 0,50 0,-26 0,26 0,49 0,24 0,-48 0,-26 24,50 26,-25 0,0-26,26-24,-26 0,25 50,-50-25,1-25,49 0,0 0,49-25,-24 0,0 25,-50 0,75 0,-50 0,25-49,-75 49,0 0,100 0,-25 0,74-50,-99 50,25-25,0 25,74 0,-74 0,-25 0,25 25,49 49,-74-49,25-25,25 0,-75 50,0 24,-24-74,-75 75,446-199,-99 0,199 24,-124 100,24-74,1 49,24 25,99 0,-148 0,124 0,-199 25,100 149,-199-50,-75-100,-24-24,322 0,100 0,49 0,-248 0,174 0,-199 0,224 0,-249 0,-49 0,-25 25,-99-25,-50 0,-74 0,0 0,198 0,149-25,-50 25,1-99,24 74,-74-99,-50 50,-124 0,25 24,0 0,-49 50,-50 0,24 0,26 75,-51-75,1 0,0 0,-25-25,25 25,-25 0,0-25,25 25,24-25,-24 1,49-1,-24 0,-25 25,0 0,-25-25,25 25,-1-25,1 25,0 0,0-24,24-26,-49 50,0 0,0 0,0 0,0 0</inkml:trace>
  <inkml:trace contextRef="#ctx0" brushRef="#br0" timeOffset="8875.5077">7913 10988,'-25'0,"0"0,25-24,-24 24,-1 0,0-25,0 25,0 0,-74 0,25 0,24 0,-24 0,-75 0,-74-25,24 25,26 25,-26-25,26-25,-76 25,76 0,49 0,0 0,-50-74,50 74,-25 0,75 0,-25 0,-1 0,-73 0,24 0,75-25,-1 25,26-25,-51 0,1-24,-50 24,25 0,25 25,25 0,-1 0,26 0,-75 0,49 0,1 0,-1 0,-24 0,50 25,24-25,-25 0,1 0,24 0,0 0,-50 25,1-25,49 49,0-49,-49 25,74-25,-74 50,49-50,-25 49,25-24,-24-25,49 74,-25-74,0 25,25 0,0-25,0 0,0 25,0 24,0 1,0 0,0-25,0-1,0 51,0-26,0-24,50 124,-25-50,-25-49,24 99,-24-75,0 0,0 1,0-50,0-1,0-24,0 25,0-25,0 0,25 0,-25 25,50 0,-50 25,25 24,-1-49,-24-25,25 25,0-25,-25 0,25 0,-25 0,25 49,-1-49,51 75,-1-51,-24 1,0-25,-1 0,-24 0,25 25,-26-25,1 25,74 0,-49-25,-25 0,24 0,26 0,-1 0,1 0,-51 0,26 0,24 0,1 0,-1 0,1 0,-1 0,-49 0,74 0,-49 0,49 0,-74 49,24-24,26 0,-26 0,26-25,-50 24,49 26,25-50,-74 25,49-25,-24 0,0 0,49-25,-49 25,24 0,-49 0,99 0,-99 0,24 0,1 0,-1 0,1 25,0 0,24-25,-24 0,-50 0,99 0,-74 0,24 0,1 0,-1 0,26 0,-50 0,99-100,-50 76,25-26,-24 0,-26 26,26-1,24 25,-49 0,49-75,0 51,-74-1,0 25,24 0,1 0,-25 0,24 0,51 0,-51 0,-24 0,25 0,-1 0,1 0,-25 0,-1 49,-24-49,25 0,0 0,-25 0,25 0,-25-49,0 49,25 0,-25 0,24 0,1-25,-25 0,25 0,-25 1,25-26,-25 0,0-49,0 49,0 1,0-50,0 49,0-74,0-25,0 25,0 50,0-1,0 51,0-26,0 0,0 26,0-51,0 50,0 25,0-49,0 24,0 0,-25 25,25-50,-25-24,25 0,-25 49,25-50,0 51,0 24,0 49,0 1,0-50,0 49,0 1,0-50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32:18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 16892,'25'0,"0"0,24 0,26 25,49-25,-25 0,0 0,75 0,74 0,49 0,-98-25,223 0,-75-49,99-1,-24 26,-100 24,150 0,-175 25,100 99,-74-24,-1 123,1-198,-26 0,-123 50,74-50,-74 0,-26 0,-98-25,0-74,198-75,-25 149,248-99,25-74,125 198,-249-25,24 25,-23 0,-26 0,-74 0,-1 0,-147 0,-1 25,-50 0,25-25,-49 0,148 25,125-25,24 0,-74 0,0 0,124 0,-50 0,0 0,0 0,-49 0,-50 0,-50 0,-98 0,-26 0,1-50,-51 50,1 0,0 0,0 0,-25 0,25 0,-25 0,49 0,-24 0,0 0,0 0,24 0,-24-25,0 25,24-50,26 50,-50 0,24 0,-49 0,0-24,-49-26,24-24,-50-1,-24-74,25 25,24 25,25 50,1-100,-1 74,-25-24,50 74,-25-24,25-26,-24 75,24-25,0 1,0 24,0 0,-25 0,-25 0,-24 0,-26 0,-73 0,-26 0,-98 0,-51 0,51 49,-75-49,24 0,76 0,-51 25,50 49,25-74,-49 0,123 25,0 0,26-25,-51 0,25 0,75 25,0-25,-25 0,50 0,-26 0,51-25,-100 25,-74-50,-174-49,-223-99,49 173,-74-223,100 149,24 24,297 75,-24 25,0 0,149 0,-50-25,25 49,50-49,-50 25,25-25,24 50,26-50,-26 0,-98 99,-150-99,125 0,-100 0,-124 0,149-25,-49-24,49 24,99 25,-24 0,24 0,26 0,24 0,0 0,24 25,1-25,-25 0,74 24,1-24,-26 0,51 0,-1 0,-25 0,1 0,-26 25,-49-25,50 0,24 0,25 0,-24 0,49 0,-50 0,50 25,-25 0,1-25,-1 0,25 0,-50 25,50-1,-25 1,-49-25,49 0,0 0,0 0,25 0,-49 50,-1-50,25 25,1-25,24 0,-25 0,0 24,25-24,0 0,0 0,0 100,0 24,0 25,25 49,-25-99,0 100,0-100,0 50,0-75,0-49,0 0,0 49,0-74,25 25,-25 25,0-26,0 1,0 0,0 0,0-25,0 25,0-1,0 76,0-76,0 1,0 25,0 24,0-74,0 25,0-25,0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4:52:3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20489 1067,'0'0,"0"49,0 26,0 24,0 0,25-49,24 74,-49-25,0-99,0 74,0-24,0-25,0-25,0 25</inkml:trace>
  <inkml:trace contextRef="#ctx0" brushRef="#br0" timeOffset="753.0431">20539 1339,'0'-24,"0"24,0-25,0 0,0 25,-25 0,25 0,25-25,-1 0,51-74,-26 50,1 24,-25-25,24 25,-24 1,-25 24,0-25</inkml:trace>
  <inkml:trace contextRef="#ctx0" brushRef="#br0" timeOffset="1370.0784">20588 1538,'0'0,"0"0,75 0,-1 0,-24-50,-26 25,51-74,-50 99,-25-74,49 49,-49 25</inkml:trace>
  <inkml:trace contextRef="#ctx0" brushRef="#br0" timeOffset="2050.1172">20613 1811,'0'0,"50"0,-1 0,26 0,-26 0,51-50,-51 25,-24 1,25-1,-50 25</inkml:trace>
  <inkml:trace contextRef="#ctx0" brushRef="#br0" timeOffset="5839.334">19646 1538,'0'0,"0"0,0-25,24 25,-24-25,0 25,25-25,-25 1,25-1,-25 25,25 0,-25 0,0-25,25 25,-1 0,1 0,-25-25,50 25,-50 0,25 0,24 0,-24 25,25 0,-50 0,0-1,25 1,-25-25,0 25,24 0,-24 49,25-24,-25 0,25 24,-25-74,0 25,0 0,0-1,0 1,0 0,0-25,0 25,0-25,0 25,0-1,0-24,-25 50,0-50,25 0,-24 0,-1 0,-25 0,50-25,-25 0,25 1,0-26,0 0,0 50,0-49,0 49,0-25,0 25,25-50,-25 26,0 24,0-25,25 25,-25-25,25 25</inkml:trace>
  <inkml:trace contextRef="#ctx0" brushRef="#br0" timeOffset="6868.3928">19745 2654,'0'0,"-25"0,0 0,25 0,25 0,49 0,51-50,-26 26,50-76,24 1,26 74,-26-24,75-75,-99 49,0 51,25-51,-1 50,75-49,-223 49</inkml:trace>
  <inkml:trace contextRef="#ctx0" brushRef="#br0" timeOffset="9973.5704">12651 12601,'0'0,"0"0,0 49,25 26,-25-26,24 1,26 24,-50 1,50-26,-26 1,51 0,-75-1,74 1,-49-25,0-25,24 0,-24 0,25 0,-25 0,-1 0,26-25,-50 25,50-25,-26 25,26-99,24 74,-49 0,50-24,-1 24,1-50,-1 1,0 74,-24-50,0 26,49-1,-25 25,25 0,1 0,-26 0,-24 49,24 75,-24-24,-25-76,-1 1,1 25,0-25,25-25,-50 24,0-24,24 25,-24 0,0 25,-24-50,-1 49,0-49,0 0,25 0,0-24,0 24,0-25,0 25,0-25,0 0,0 0,25 0,25-24,-1 24,-24 25,25 0,-1-25,-24 0,25 25,49 25,-74-25,24 0,1 0,24 0,75 0,-75 0,1 0,-1 25,-24 0,49 24,-74-24,49-25,50 0,-24 0,-51 0,26 0,-51 0,1 0,50 0,-51-25,26-24,24 24,75-198,-124 148,74-24,-74 50,25-26,-1 1,-49 49,25-25,-25 1,0 24,0-25,0 26,0-26,0 25,0 25</inkml:trace>
  <inkml:trace contextRef="#ctx0" brushRef="#br0" timeOffset="22812.3048">20365 2778,'0'-25,"0"25,0 0,50 0,-1 0,1 0,-1-49,1 24,0 25,24 0,-24 0,-26 0,26 0,0 0,-50 0,25 25,-1 24,1 1,-25-25,50 49,-25-49,-25 0,0 49,0-74,0 25,0-25,0 50,0-50,-25 49,0 1,0-1,0-24,1-25,-1 0,-25 25,50-25,-25 25,0-25,1 0,24 0,0 0,-25-25,25 0,-25-49,25 24,0 25,0-24,0-1,0 50,0-25,0 1,0-26,0-24,0 49,0 0,25-25,0 26,-25 24,0 0</inkml:trace>
  <inkml:trace contextRef="#ctx0" brushRef="#br0" timeOffset="24329.3915">21432 2679,'0'25,"0"-25,0 74,0-49,0 49,24 1,1-50,0 49,-25 0,0-24,0-25,25-25,-25 25,25-25,-25 0,24 0,1 0,-25 0,25 0,0 0,-25 0,0-25,25 0,-25 0,0-49,0-1,0 1,-25 0,25 24,0 25,0-24,0 49,0 0,0 24,0 51,0-50,49 49,-49-24,25-26,-25 1,25 0,0 25,0-50,-1 24,1-24,0 0,0 0,24 0,-24 0,0-24,-25-1,0 25,25 0,-25 0,0-25,0-49,0 74,0-50,-99-124,99 125,-50-1,50-24,0 74,0-25,0 25,-25 0,25-25,0 0</inkml:trace>
  <inkml:trace contextRef="#ctx0" brushRef="#br0" timeOffset="25272.4455">22275 2604,'0'25,"0"-25,0 75,0 24,0-49,0 24,0-24,0-26,0 51,0-50,0-25,0 24,25-24,0 25,-1 0,26-25,-25 0,24 0,-24 0,0-25,0-24,0 49,-25 0,0-25,0 25,0 25</inkml:trace>
  <inkml:trace contextRef="#ctx0" brushRef="#br0" timeOffset="25965.4851">22399 2381,'0'0,"-25"0,25-25,0 25,-25-24,25-1,0 25,0 0</inkml:trace>
  <inkml:trace contextRef="#ctx0" brushRef="#br0" timeOffset="28901.6531">22399 1439,'0'-25,"0"25,0 0,25 0,24-50,1 25,49 1,-74-1,0 0,49 25,-49 0,0-25,-25 25,0 0</inkml:trace>
  <inkml:trace contextRef="#ctx0" brushRef="#br0" timeOffset="30169.7256">22498 1637,'0'0,"0"0,75-25,-1-49,25 74,-49-50,49 25,-49 1,-26-26,51 25,-75 25,0-25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4:55:47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719,'25'0,"0"0,-25 0,24 0,1 0,-25-24,25 24,-25 0,74 0,-49 24,74 26,-24 0,-1 24,-24-49,0 49,-1 1,-24-1,-25-24,0 148,0-99,0 50,-50-99,1 24,-1-24,25-25,-49-25,24 0,1 0,24 0,-25-75,25 26,1-51,24 51,0-26,0 1,49-50,-24 0,49 99,-24-25,0 1,-1 49,-24-25,0 0,-25 25</inkml:trace>
  <inkml:trace contextRef="#ctx0" brushRef="#br0" timeOffset="476.0273">3845 843,'0'0,"-25"75,25-26,-25 1,25 49,0 25,-24-25,24-49,0-25,0-25,0 25,0-25</inkml:trace>
  <inkml:trace contextRef="#ctx0" brushRef="#br0" timeOffset="913.0523">3870 843,'74'0,"-24"0,49 0,-74 0,25 0,-26 0,-24 0,0 0</inkml:trace>
  <inkml:trace contextRef="#ctx0" brushRef="#br0" timeOffset="1428.0817">4093 1166,'0'0,"25"0,-25 0,25 0</inkml:trace>
  <inkml:trace contextRef="#ctx0" brushRef="#br0" timeOffset="2045.117">3870 1166,'-50'0,"50"25,-25-1,25-24,25 0,25 50,-1-50,26 50,-25-50,-26 0,51 0,-75 0,25 0,-25 0</inkml:trace>
  <inkml:trace contextRef="#ctx0" brushRef="#br0" timeOffset="2488.1424">3795 1587,'0'0,"50"0,24 0,-24 0,0 0,-1 0,26 0,-1 0,-49 0</inkml:trace>
  <inkml:trace contextRef="#ctx0" brushRef="#br0" timeOffset="3036.1737">2357 2456,'0'0,"49"0,26 0,123-25,-49 0,74 0,149 0,-24 25,-51 0,51-99,-200 25,-24-1,-24 75,-51 0,1 0,-25 0,-25 0,0 0</inkml:trace>
  <inkml:trace contextRef="#ctx0" brushRef="#br0" timeOffset="3747.2144">2654 2853,'0'0,"0"0,75 0,-1 0,50-25,0-50,-49 51,49 24,-75 0,51 49,-26 75,-24-25,-1 1,-49-76,25 76,0 172,-25-172,0-51,-25-24,0-25,-99 25,75-25,-1 0,0 0,26-75,-1 26,0-1,25 25,0-24,0 24,0-124,0-24,50 123,-1 0,1 1,-25 24,-25 25</inkml:trace>
  <inkml:trace contextRef="#ctx0" brushRef="#br0" timeOffset="4670.2672">3994 2828,'0'0,"0"74,25 25,-25-24,0-26,25 1,-25-25,24 24,1-49,0-49,0 24,-25-25,0 1,0-26,0 51,0 24,0 0,25 49,24 26,-24-51,25 26,-1 0,1-26,-1-24,26 0,-50-24,-1-26,1 0,-25 1,0-50,0 49,-25 0,1 50,24 0</inkml:trace>
  <inkml:trace contextRef="#ctx0" brushRef="#br0" timeOffset="5556.3178">4738 3324,'0'0,"0"0,0 25,0 24,0 1,0 99,0-75,0 75,0-99,0-50,0 24,0-24,0 0,25-24</inkml:trace>
  <inkml:trace contextRef="#ctx0" brushRef="#br0" timeOffset="5990.3427">4788 3076,'0'0,"0"-25,24 25,76-74,-76 24,101-49,-1-25,-50 74</inkml:trace>
  <inkml:trace contextRef="#ctx0" brushRef="#br0" timeOffset="6415.367">5532 1935,'0'0,"25"0,49-50,-24 25,-1-49,26 49,-26-49,-24 74,-25 0,25 0,-25 0</inkml:trace>
  <inkml:trace contextRef="#ctx0" brushRef="#br0" timeOffset="6850.3919">5805 2009,'0'0,"49"0,50 0,-24 0,-1-25,50 1,-99-26,25 25,-50 25</inkml:trace>
  <inkml:trace contextRef="#ctx0" brushRef="#br0" timeOffset="7753.4435">7541 719,'0'0,"25"-24,74 24,25 0,-50 0,26 0,-76 0,1 0,0 0,0 0,-25 24,0 76,0-51,0 50,0 75,-50 24,25-148,-24-25,24 24,0-24,-24-25,-1 0,25 0,0 0,25 0,-24-25,24-74,0 0,24 74,1 0,0-49,0 74,-25-50,25 50,-1 0,1 0,25 0,-25 0,24-49,-49 49</inkml:trace>
  <inkml:trace contextRef="#ctx0" brushRef="#br0" timeOffset="8498.4861">8583 918,'0'-25,"25"25,-25 0,0 25,0 49,0 1,0 24,0-25,0 1,0-26,0 1,-25-50,25 0</inkml:trace>
  <inkml:trace contextRef="#ctx0" brushRef="#br0" timeOffset="8955.5123">8583 868,'49'-49,"-24"24,0 0,74 0,-99 25,50-49,-1 49,-49 0,0 0,0 0</inkml:trace>
  <inkml:trace contextRef="#ctx0" brushRef="#br0" timeOffset="9420.5389">8657 1166,'0'0,"0"-25,0 25,50 0,-25 0,24-25,1 0,-1 25,-24 0,0 0,-25 0</inkml:trace>
  <inkml:trace contextRef="#ctx0" brushRef="#br0" timeOffset="9905.5666">8632 1414,'50'0,"0"-25,24 25,25 0,-24 0,-1 0,-49 0,-25 0,0 0,0 0</inkml:trace>
  <inkml:trace contextRef="#ctx0" brushRef="#br0" timeOffset="10461.5984">7516 1860,'25'0,"49"0,50 0,-24 0,172 0,1 0,-25-24,-49-26,49 25,25 0,-149 25,0-49,-75 49,-24-25,-25 0,0 25</inkml:trace>
  <inkml:trace contextRef="#ctx0" brushRef="#br0" timeOffset="11276.645">7987 2530,'25'0,"50"-74,-1 74,-24-25,-1 25,26 0,-26 0,1 0,-25 49,-25-24,49 0,-24 174,-25-150,25 26,-25-26,0 1,0-50,0 49,-25 1,0-25,-49 24,49-24,-24-25,24 0,-25 25,-24-25,49 0,25 0,-25-25,0-74,25 25,25-26,25 26,-25-25,24 49,26-24,-26 49,1-50,-25 75,-25 0,24 0,-24 0,0 0,25 0</inkml:trace>
  <inkml:trace contextRef="#ctx0" brushRef="#br0" timeOffset="12047.6891">9004 2555,'-24'0,"-1"25,0 49,0-74,0 50,25 24,0-24,0 49,0-25,25 1,25-1,-1-24,-24-1,0-49,0 0,24 0,-49-24,75-26,-75 25,0-24,0-1,0 25,0-24,0-51,0 100,0-24,0-1,-25 25,25-25,-50 0,26 25,24-25,0 25,-25 0,25 0,0-24</inkml:trace>
  <inkml:trace contextRef="#ctx0" brushRef="#br0" timeOffset="12616.7217">9377 2977,'0'0,"0"0,0 24,0 26,0 0,24-50,-24 49,0-24,75 49,-50 50,-25-124,49 50,-49-50</inkml:trace>
  <inkml:trace contextRef="#ctx0" brushRef="#br0" timeOffset="13359.7642">9997 1389,'24'0,"26"0,24 0,1-50,-1 50,-49-24,25 24,24-50,1 25,-75 25,24 0,-24-25,0 25</inkml:trace>
  <inkml:trace contextRef="#ctx0" brushRef="#br0" timeOffset="14955.8555">9823 422,'25'0,"0"0,24 0,1 0,-25 49,49-49,-49 0,-25 0,49 75,1 24,-25 25,0-25,-25-74,0 25,0-26,0 1,0 0,-25 49,0-49,0-25,-49 50,24-25,-49-25,49 0,26 0,-1 0,25 0,0-50,0 50,25-50,-1 1,26 24,-50 0,50 0,-50 25,24 0,1 0,25-24,-50 24,25-25,-25 25,24-25</inkml:trace>
  <inkml:trace contextRef="#ctx0" brushRef="#br0" timeOffset="15855.9069">10493 645,'0'0,"0"0,0 50,0 24,0-49,0 24,25 1,-1-25,1 0,0-1,0-24,-25 0,49 0,-49 0,25 0,0 0,0 0,-25 0,0-24,0-26,0-49,0-50,0 75,0 49,-25 25,25-75,-25 50,-49 1,-25-26,49 50,0 0,26 0,-1 0,25 0,0 0,25 149,-1-99,1-1,0 1,0-50,-25 0,25 0,-1 0,1 0</inkml:trace>
  <inkml:trace contextRef="#ctx0" brushRef="#br0" timeOffset="16349.9352">11063 645,'0'50,"25"49,0-25,-25 1,25 24,-25 0,24-99,-24 0</inkml:trace>
  <inkml:trace contextRef="#ctx0" brushRef="#br0" timeOffset="17379.9941">10195 1836,'25'0,"74"0,-49 0,24 0,1 0,-1 0,-49 49,24-49,-24 25,50 99,-75-50,0-24,24 24,-24 26,0-26,-49-24,-1-26,1 1,-51 0,26 25,49-50,-24-75,24 50,25-49,0 0,0 49,25-25,24 1,-24 24,-25 0,25 0,0 25,-25-49,24 49,-24 0</inkml:trace>
  <inkml:trace contextRef="#ctx0" brushRef="#br0" timeOffset="19328.1055">10964 1612,'0'25,"25"50,24 49,-24-25,0 50,-25-100,0 26,0-75,0 24,0-24,0 0,25 0,-25-24,0-51,25 26,-1 24,-24-50,25 1,0 49,-25 0,0 25,25 0,-25 0,25 25,24 0,-49 0,50 24,-50 1,25 0,0-1,-1 26,-24-51,0 26,0-50,25 0,-25 0,25 0,0 0,-25 0,49-50,-24 26,25-51,-50 26</inkml:trace>
  <inkml:trace contextRef="#ctx0" brushRef="#br0" timeOffset="21261.2161">11758 2183,'0'0,"0"0,0 0,0 49,0 51,25 98,-1-24,-24-100,0-24,25-50,-25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20:5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4887,'0'0,"-25"0,25-25,-149-50,100 1,-75 49,49-49,-123-26,24 26,-24-100,74 100,-25-25,0 0,-25-1,1 100,24-49,25 24,25 0,-75-74,25 99,25-50,50 50,-1 0,1 0,-25 0,-50-25,50 25,-50 25,25 75,25-76,-25 1,-50 25,100-1,-1-24,-24 25,25-25,24-25,-24 124,-1-100,26 26,-75 0,74-26,-24 1,-1 0,25 0,-49 0,25 49,24-49,-24 0,-25 24,74-49,-50 75,26-51,24 1,-25 25,1-1,24-24,-25 50,1-26,-1 1,25 0,-24-50,24 0,0 49,25-24,0-25,0 25,0-25,0 0,0-25,0 0,0 25,0-25,25-148,25 98,-50 50,49-74,-24 50,0-26,-25 26,0-26,0 75,0 0,0 0,0 0,0 25,0 0,0 24,-25 51,0-26,-24 50,-1-49,0-1,50-49,0 0,0-25,0 24,0-24,0 0,0 0,0 0,0 0,0 0,25 0,-25 0,25 0,-25 25,25-25,-25 25,25-25,-1 0,-24 0,0 0,25 0,0 0,-25 0,25 0,24 0,-24 0,0 0,25 0,-50 0,24 0,-24 25,0-25,0 0,25 25,-25-25,25 0,0 0,-25 0,25 0,-25 0,49 0,-24 0,0 0</inkml:trace>
  <inkml:trace contextRef="#ctx0" brushRef="#br0" timeOffset="7871.4502">11758 4812,'0'-25,"0"25,-25 0,-25 0,-24-49,49 24,-24-74,-26-1,26 26,24 24,-25 1,0-1,1 1,-1-1,1 25,-51-49,51 74,-1-25,-24 0,-25 0,-75 1,75-1,-75 0,100 25,-1-25,1 25,-25 0,-1-25,1 1,0 24,25 0,-26 0,-24 0,0 0,0 0,50 0,-1 0,26 24,-1-24,-74 50,50-25,-25-25,-1 0,26 25,-25-25,24 0,26 24,-1 26,-24-50,24 0,-24 25,24 0,0-1,1-24,24 50,0-25,0 0,1-1,-1-24,0 25,0 0,25 0,-25-25,-24 74,49-49,-50 49,25-24,25-25,-24 0,-1-1,25 1,-25 0,25-25,0 50,-25-50,0 24,25 26,0-50,-49 50,49-1,-25-24,0 25,25-25,-25 24,1-49,24 25,-25 0,0-25,25 25,0-25,0 0,25-25,-25 25,0-25,0-74,25 99,-25-25,0 0,24-74,1 49,-25 25,25 25,-25 0,0 25,0-25,0 25,-25 25,25 24,-25-49,1 74,-1-24,25-51,0 1,0-25,0 25,0-25,0 0,0 0,0 0,25-50,-1-24,26 74,-25 0,0-50,-25 50,49-24,-49-1,25 25,-25 0,25 0,24 0</inkml:trace>
  <inkml:trace contextRef="#ctx0" brushRef="#br0" timeOffset="9981.5709">422 7193,'0'-24,"0"-1,25 0,49-74,1 0,24-1,-50 75,1 1,49 24,-24 0,-1 0,1 24,24 125,0-25,-99-49,25-26,-25 1,0 24,0 50,0-74,-50 49,1-24,-100-1,74-74,1 0,-100-74,50-26,50-24,24 0,50 50,0 24,0-24,0 24,25 1,0-1,24 25,1-74,-25 99,24 0,-24 0,25 0,0 0,-26 0,1 0,-25 0</inkml:trace>
  <inkml:trace contextRef="#ctx0" brushRef="#br0" timeOffset="10894.6231">199 6474,'0'0,"-50"25,50 0,0-25,25 0,25 0,98 0,51 0,-26 0,1 0,0 24,-25 1,-75-25,-49 25,0-25,-25 25,74 74,-74-99,25 25,-25 0,0-25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4:48:4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14933 10716,'49'-75,"1"50,0-24,-26 24,1 0,25-24,-50 49,25-25,-1 0,-24 0,25 0,-25 25,0-24,0-1,-25 0,25 0,-49-49,-1-1,1 26,24 24,-50-99,26 49,24 26,-49-26,74 51,-75-76,1 76,-1-51,-24 1,0 49,49-25,-24 26,-1 24,1 0,0-50,-26 25,-48 0,24-24,49 49,26 0,-26 0,25 0,1 0,-26 0,1 0,-25 0,24 0,1 0,-25 49,-25-24,49 0,-24-25,0 0,24 25,26 0,-1 24,1-24,24 0,-25-25,1 0,-1 0,-24 49,24 1,25-50,0 25,-24 0,24-25,0 49,0-24,-24 25,49-50,-25 0,25 24,0-24,0 25,0 0,0-25,-25 0,25 25,0-25,0 25,0-25,0 24,0 1,0-25,0 25,0-25,0 25,0 0,0-1,0 1,0 0,0-25,0 25,0 0,0 0,0-25,0 24,0-24,0 50,0-50,0 25,0-25,0 49,0-49,0 25,0-25,0 50,0-50,25 25,-25-1,0 1,0 0,50 49,-26-49,-24-25,0 0,0 25,25-25,-25 25,25 0,0-25,-25 0,0 0,25 24,-25-24,0 25,24-25,-24 25,0-25,25 50,0-50,-25 24,25-24,0 50,24-25,-24 24,-25-49,25 0,-25 25,25 0,-1-25,1 0,-25 25,50-25,-1 49,-24-24,25-25,-1 0,-49 0,50 0,25 50,-51-50,26 0,0 25,-26-25,1 24,0-24,0 0,-25 0,74 0,-24 0,-25 0,49 0,-24 0,-1 0,-24 0,49 0,-49 0,-25 0,50 0,-25 0,-1 0,-24 0,50 0,-25 0,49 0,-49 0,0 0,25 0,-26 0,1 0,0 0,-25 0,50 0,-50 0,0 0,24 0,-24 0,0 0,25 0,0 0,-25 0,25 0,-25 0,25 0,-1 0,-24 0,25 0,0-24,0 24,0 0,-1 0,1-25,0 0,0 25,0 0,-1 0,26-50,-25 50,0 0,-1 0,26-24,-25-1,0 25,-1 0,-24 0,25-50,-25 50,50 0,-50 0,25 0,-25 0,49 0,-49-25,25 25,-25-24,50-26,-1 50,-49 0,50-25,-50 25,25 0,0-25,-1 25,1-24,-25 24,50 0,-50 0,49 0,-24 0,25 0,-25 0,24 0,26 0,-75 0,24 0,1 0,0 0,0 0,-25-25,25 25,-1 0,-24 0,25-25,-25 25,25-25,0 25,-25-25,0 25,0-24,0-1,0 0,0 25,25 0</inkml:trace>
  <inkml:trace contextRef="#ctx0" brushRef="#br0" timeOffset="4703.269">9029 13742,'0'0,"-49"0,-26 0,1 0,-25 0,-25 0,-25 0,-74-50,-26-24,101 24,-26 1,-124-26,50-98,50 123,-1 0,51 50,48 0,51-25,-26 25,26 0,-1-24,1 24,24 0,-25 0,0 24,26-24,-26 25,0-25,1 0,-1 0,1 0,24 0,0 0,25 0,-25 25,0 25,-24-25,49 24,-99 50,74-49,0-50,-25 50,26-26,-1-24,-50 25,51 25,-26-1,-24 26,24-26,0-24,26-25,-1 0,25 0,0 25,-50 0,50 0,0-1,-50 26,50-25,0-25,0 49,0-49,25 50,0-25,-25 24,0 1,0-50,0 25,25-25,-25 25,25-25,-25 24,0 1,0 0,25-25,-25 25,0 25,0-1,0-24,0 0,0-25,0 25,0-1,0-24,24 25,1 0,-25 0,0-25,50 49,-50-49,25 0,24 50,-24-50,25 74,-1-49,1 25,24 24,-24-74,-1 50,1-50,0 49,-26-49,26 0,49 0,-49 25,24-25,-24 50,-1-50,26 25,-25-25,-1 0,-24 0,25 0,74 24,-25-24,50 0,-100 0,50-49,-24 49,24-25,-49-25,74 26,25-1,-25 0,-50-25,25 50,-24-49,24 24,-25-25,-24 26,-1-1,-24 25,25 0,-25 0,49 0,1 0,-1-99,-24 49,-26-99,1 149,25-49,-50 49,0 0,25-50,-1 0,-24 25,0 1,25-26,0 50,-25-74,50 24,-50 25,24-49,1 74,-25 0,25-75,0 51,-25-51,0 50,25 1,-25-26,0 50,24 0,1-25,-25 0,0 1,0 24,25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4:59:31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7665,'0'-25,"0"25,0-25,0 25,0-50,0 50,0-24,25-26,-25 50,0-74,0-1,0 50,0-49,0 74,0-50,0 1,25-26,-25 51,25-1,-25-25,0 1,0 49,0-50,0 50,0-25,24 25,-24-25,0 0,0 25,0-24,0-26,0 0,0 26,0-1,0-25,0 50,0-49,-74-75,24 99,26-25,-26-24,-49 24,24-49,26 74,-51-74,26 49,49 50,-24-99,24 74,-25 0,1 25,24-24,-50-1,51 25,-26 0,25 0,0 0,1 0,-26 49,50-24,-50-25,26 0,-1 50,25-25,-50 0,25-25,-24 0,-1 0,-24 24,24 26,0-50,1 0,-26 0,51 25,-1-25,-25 0,50 25,-25-25,1 0,-1 0,25 49,-25-49,25 0,-25 25,0-25,-24 0,24 0,0 25,-24-25,49 25,-25-25,25 24,0-24,-25 0,0 25,25 0,-25 0,1 24,-26-49,50 50,0-50,-25 25,25-25,0 49,0-49,0 25,0 0,0 49,-25-49,25 0,-24 25,24-50,0 24,0 1,0 0,0 0,0 0,0-1,0 1,0-25,0 50,-25 49,25-74,0 0,0 74,0-49,0-1,0-49,0 50,0-25,0-1,0 1,0-25,0 50,0-50,0 25,0-1,0 1,0 0,0 0,0 0,0-25,0 24,25 1,-1 25,-24-50,0 25,25-1,0 51,-25-1,25-24,24-25,-49 24,50-49,-50 50,25-50,0 0,24 50,-24-26,25 1,49 0,-50-25,-24 25,25-25,-25 0,24 0,-24 0,49 0,-74 0,25 0,-25 0,25 0,-25 0,50 25,-26-25,1 24,25-24,-50 0,25 0,0 0,-1 0,1 0,-25 0,50 0,-25 0,-1 0,1 0,0 0,25 0,-50 0,24-24,1 24,0 0,0 0,0 0,24 0,1 0,-25-25,-1 25,1 0,0 0,0-25,0 25,-1 0,1 0,-25 0,25 0,0-25,0 0,-1 1,1 24,-25 0,25 0,0 0,0-50,-25 50,24 0,1 0,-25-25,0 25,0 0,25 0,-25 0,25 0,0 0,-25-50,0 50,25 0,-1 0,1-49,-25 49,0-25,25 25,-25-25,25 25,-25-25,0 1,25 24,-25-25,0 0,24 25,-24 0,0-25,0 25,0-25,0 1,0 24,0 0,25 0,-25 0,0 0,0 0</inkml:trace>
  <inkml:trace contextRef="#ctx0" brushRef="#br0" timeOffset="37779.1608">11262 8260,'0'0,"0"0,0-25,0-24,24 49,1-50,25-24,-25-26,0 75,-1-49,-24 24,25 1,-25 49,25-50,-25-24,0 24,0 25,0 1,0 24,0-50,0 25,50-24,-50-1,0 25,0-24,0 24,0 0,-25-25,25 1,0-1,0 25,-25-24,25-1,-25 1,0-1,25-25,-24 75,-1-99,25 25,-50 24,50 1,-25-1,0 0,1 26,24-1,-50 0,25 0,-74-49,49 24,1 1,-50-1,24-24,26 74,24-50,0 50,-25-50,1 50,24-49,0 49,0 0,-24 0,-1 0,-24 0,24 0,0 25,26-25,-1 0,0 24,0-24,-24 0,24 0,-25 25,25 0,-24-25,49 50,-25-50,0 24,0-24,1 0,-1 25,-25 0,1 25,24-50,-25 24,1 1,49-25,-50 50,25-50,25 0,-25 25,1 24,-1-24,-25-25,25 74,1-74,-1 25,0-25,25 0,-25 0,25 25,-25 0,0 0,25-25,-24 24,24 1,0-25,-25 25,25-25,0 50,-25-50,25 24,0-24,-25 50,25-25,0 0,0-1,0 1,0 0,0 0,0 0,0 0,0 24,0-49,0 50,0-25,0 24,0-24,0 25,0-1,0-24,0 25,0-1,50 1,-50-25,0-1,0-24,25 50,-25-25,24 0,1 24,-25-49,0 25,0 0,25-25,-25 25,0-25,25 49,-25 1,25-50,-25 49,25-24,-1 0,-24 0,25-25,-25 0,0 49,25-49,0 25,-25-25,25 25,-1 25,1-1,0-49,0 0,0 25,-1-25,26 25,-50-25,25 0,24 50,-49-50,50 24,0-24,24 75,-24-50,-1-25,26 0,-51 0,1 0,25 0,-1 0,-24 0,0 0,0 0,0 0,24 49,-24-49,0 0,25 0,-50 0,24 0,-24 0,25 25,0-25,25 0,-26 0,1 0,0 0,74-25,-99 25,50 0,-25-25,-1 25,-24-24,25 24,0-25,-25 25,50 0,-26 0,-24 0,25-25,-25 25,25-25,0 25,-25-25,25 25,-1-24,-24 24,50-50,-50 0,0 50,25 0,-25-24,49-26,-49 50,0-25,25 0,-25 25,25 0,-25 0,25 0,0-25,-25 1,25 24,-1-25,1 25,-25 0,50 0,-50-50,0 50,25 0,-25 0,0 0</inkml:trace>
  <inkml:trace contextRef="#ctx0" brushRef="#br0" timeOffset="38811.2199">8459 5730,'0'0,"0"25,0-25,0 24,0 1,0 25,0 0,0-1,0-24,0 0,0-25,0 25,0-1,0 1,0-25</inkml:trace>
  <inkml:trace contextRef="#ctx0" brushRef="#br0" timeOffset="39912.2828">8608 5928,'0'-24,"0"24,0-25,0-25,0 25,0 0,0 1,0 24,-25 0,25 0,0-25,-50 25,50 0,-25 0,25 0,-49 0,49 0,-25 0,0 0,0 0,25 0,0 0,0 0,-24 74,24-49,-25 50,-25-1,50-24,0-26,0 51,0-50,0 24,0-24,0 0,25 0,0-1,-25-24,25 0,-1 0,26 25,0-25,-50 0,49 0,-49 0,25-25,25 25,-1-49,-49 24,25 0,-25 0,0 25,25-24,-25-26,0 25,0 0,0-49,0 49,0 0,0 25,-25-24,0 24,0 0,25-25</inkml:trace>
  <inkml:trace contextRef="#ctx0" brushRef="#br0" timeOffset="41984.4014">11262 5829,'0'0,"0"0,0 0,0-50,0 26,49-26,-24 0,25 26,-50-1,25 25,-1 0,-24 0,25 0,25 49,-50-24,0 0,0 0,0-25,0 49,0-24,0 0,0-25,0 25,-25 25,0-26,0 1,1-25,-1 25,25-25,0 25,0-25,49 0,51-25,-1-49,-74 74,49-25,-49 0,0-25,24 50,-49 0,0-25,0 25,0-74,0 24,0-24,0 74,-25-50,1 1,24 49,-25 0,0 0,-25 0,1 0,24 0,0 0,-24 0,24 0,-25 25,1-1,24-24,-25 50,25-25,-24 49,-1-49,25 25,25-50,-25 0,25 24,-24-24,-1 25,25 0,0 0,-25 0,0 24,25 1,0 24,0-24,25-25,0 49,-25-24,49-50,26 49,24 26,25-50,25-25,25-25,24-124,-173 149,49-74,-49 49,0-25,-25 50,25-25,-25 25,0-24,0-26,0 0,-50 1,25-26,25 50,0 1,0-1,0 25,-49-25,49-49,0 74</inkml:trace>
  <inkml:trace contextRef="#ctx0" brushRef="#br0" timeOffset="144511.2656">13643 6003,'-50'0,"50"0,-24-25,-26 25,25 0,-25 0,1-25,-26 25,26 0,-1 0,-49 0,49 0,1 0,-1 25,-24 0,-1 24,1 1,0 24,24-24,25-25,0 24,1-24,24-25,-25 25,0-25,25 25,-25 0,25-25,-25 0,-24 49,24 1,0-50,0 49,-24-24,-1 50,0-75,50 49,-49 1,49-1,-50 1,50-25,0 0,0-25,-25 25,25-1,0 1,0-25,0 25,0 0,0 24,0 1,25-25,0 24,-25-24,25 0,0 0,-1 0,51 74,-75-99,49 49,-24 1,-25-50,50 50,-50-26,25 1,-1 50,26-26,-25 26,0-51,-25 76,49-76,-24 26,0-50,49 50,-24-25,0-25,-1 24,26 100,-26-124,26 0,-51 0,1 0,0 0,25 0,-1 0,-24 25,0-25,24 0,26-74,-26 74,51 0,-51-25,1 0,0 0,-26-24,26-1,0 0,-26 50,76-49,-51-1,26-99,-51 149,26-24,-25-51,0 50,-1 25,26-24,-50-1,50-25,-50 25,24-24,-24 49,0-50,0 1,0-26,0 26,0-26,0 26,0-1,0-99,-49 50,49 24,-25 1,0 49,0 0,1 1,-1-1,-25 0,1-74,-1 74,-49 0,74-49,0 49,25 0,-25 25,25-25,-24 25,24-24,0 24,0 0,-25 0,0 0,25 0,0-25,0 0,0 25,0-50</inkml:trace>
  <inkml:trace contextRef="#ctx0" brushRef="#br0" timeOffset="145930.3467">14437 5655,'0'25,"24"-50,-24-24,25 49,-25 0,25-50,25 50,-25 0,24-25,1 25,-25 0,-25 25,0 0,0-25,0 25,0 24,-50 1,50-25,-25 0,0-1,25-24,0 0,-24 25,24 0,0-25,0 0,0-25,24 25,26-49,-25 24,74-25,-49 25,-26 25,26 0,0 0,-50 0,0 0,0 25,0 0,0 25,0-26,-25 26,0-50,-25 50,1-1,24-49,-25 50,50-50,0 0,-24 0,24 0</inkml:trace>
  <inkml:trace contextRef="#ctx0" brushRef="#br0" timeOffset="147360.4285">15082 5904,'0'-75,"0"50,0 0,0 1,0-26,0 50,0-25,0 0,0-24,0 24,-25-25,0 26,-25-125,26 124,-1-25,0 1,-25 49,1-75,24 75,0 0,0 0,25-24,0 24,-49-25,24 25,0 0,-24 0,24 25,0-25,-25 0,50 24,-49-24,24 25,0 0,25 0,-50 49,50-49,-24-25,24 25,0 24,0-24,-25 74,25-24,0-50,0-1,0 1,0 50,0-26,0-49,0 25,0 0,0 0,0 0,25-1,-25 1,24 0,1 0,-25 0,25-1,-25 1,25-25,0 0,24 25,-24 0,25 0,-1-25,-24 24,0-24,25 0,-50 0,24 25,1-25,25 0,-25 0,49 0,-49-25,0 25,-1-24,1 24,-25-25,25 0,0 25,0-25,-1 0,1 1,-25 24,25-50,-25 25,0 0,0 1,0-51,0 25,0 50,-25-49,25 49,-25-50,25 50,-24-49,-1 49,0-50,0 25,25 0,-49 25,24 0</inkml:trace>
  <inkml:trace contextRef="#ctx0" brushRef="#br0" timeOffset="183045.4696">1786 6201,'0'0,"0"50,-25 24,25 1,-24-26,24 1,-25 49,25 50,0-100,0 1,-25 0,25-50,0 25,0-25,0 0,0-25,0 0,0 0,0 25,25-25,0 25,-1 0,26 0,-25-25,0 25,0 0,-25 0,24 0,-24 0,0 0,25 0,0 0,-25-49,0 24,0-25,0 26,0 24,0-25,0 25,-25 49,25 1,0 24,0-24,0 0,0-1,0 1,0-25,0 0,25-25</inkml:trace>
  <inkml:trace contextRef="#ctx0" brushRef="#br0" timeOffset="184224.537">2109 6995,'0'0,"0"-50,25-24,-1-50,1 49,-25 26,0-50,25-25,-25-25,0 99,0-49,0 49,0 1,0 24,-25 0,-24-24,24 49,-25 0,1-50,24 50,-25 0,1 0,24 0,-25 0,0 0,50 50,-99 49,74-50,1-24,-26 25,50-1,-50-24,50 50,-49-1,49-49,-25 24,25 1,0-50,0 50,0-26,0 26,0 24,0 26,0-26,25 1,0 24,-25-50,24 26,1-50,0 123,0-123,-25 25,25-50,-25 0,24 0,1 25,25-25,-1 0,-24 0,25 0,-25-25,0 25,-25 0,49-50,-24 50,-25-74,25 74,-25-25,49-25,-24-49,0 25,0-25,24 24,-49 1,0-26,25 51,-25 24,0-25,0 26,0-51,0 50,0-24,-25-1,-24-74,49 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00:1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 3225,'0'0,"0"49,0-24,0 0,0 0,0-1,0 51,0 24,25-49,-25 24,0-74,0 25</inkml:trace>
  <inkml:trace contextRef="#ctx0" brushRef="#br0" timeOffset="1072.0613">2010 3671,'0'-174,"0"1,0 98,0-24,0 50,-25 24,-25-74,50 99,0-25,-49 0,49-25,-25 50,25-24,-50 24,50 0,-50-25,1 25,24 0,-25 0,-24 49,0 75,-26-74,51 24,-26 1,51-1,-51-49,75 0,-49 24,49-24,0 25,0-25,0-1,0 1,49 50,-49-75,25 49,25 1,-26-25,1 24,25-49,-1 50,1-25,-25-25,24 25,-24-25,0 0,0 0,0 0,24-50,-24 25,25-24,-26-1,1 0,0-123,50 98,-75 1,0 24,0 50,0-49,0 24,0 25,0-50,0 25,-25 1,25 24,0-50,0 50,0-25,0 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00:25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 3299,'25'-25,"-25"-74,25 74,-25 25,24-49,-24 49,25 0,0 0,-25 0,25 24,-25-24,0 25,25 99,-25-99,0 49,0-49,0 50,0-51,0 1,-25 0,25-25,0 50,-25-50,0 74,25-49,0-25,0 25,0-25,0 0,25-50,0 50,24-25,-49 0,25 1,-25-1,25 25,0 0,24-50,-24 1,0 49,-25-25,0 25,25 0</inkml:trace>
  <inkml:trace contextRef="#ctx0" brushRef="#br0" timeOffset="1167.0668">1439 3448,'25'-99,"-25"24,0-49,0-25,-75 50,1-25,0-74,-1 98,-24-24,74 100,-49-1,49-25,0 50,-49 0,24 0,25 0,0 0,-49 0,24 25,26 25,-26-26,25 51,-24 24,-1-25,0 51,50-26,-24 0,24 124,0-148,0 24,0-25,0 50,0-25,0 50,24-124,26 74,-25 1,0-76,49 26,100 99,-50-50,-50-49,-24-1,24-49,25 25,-24 0,49-25,0 0,-75-25,51-99,-76 74,1 1,0-50,-25 24,50-98,-50 98,0 1,0-26,0-48,-50 48,0 51,1-75,49 74,-25 1,0 24,25 0,-25-25,1 50,-1-24,0 24,0 0,-99-50</inkml:trace>
  <inkml:trace contextRef="#ctx0" brushRef="#br0" timeOffset="22312.2762">6747 8260,'0'0,"0"0,50 25,-25-25,74 99,-50 0,51 25,-51-74,-49 49,75 25,-75-25,0-24,0 74,0-25,0-50,-25 75,0-100,25 1,0-50,-25 99,0-99,25 25,-24 25,24-26,0 26,-25-50,25 50,-25-50,25 24,0-24,0 0,0-49,0 24,0-25,0 1,0 24,0 0,0 25,0-49,0 49,0 24,0 1,0-25,0 50,0-50,0 25,0 24,0-49,0 0,0 25,50-25,-26 0,1 0,0-25,0 0,25 1,-26 24,26-75,-50 75,25 0,0-25,-25 25,24 0,-24 0,0 0,0 0,-24 25,-1 0,0-25,-74 25,99 0,-50-25,50 0,0 49,-25-49,25 0,-25 0,25 0,0 0,-24 0,-1 0,25 0,-25 0,25 0,0 0,0-49,0 24,0-50,0 51,0-76,0 76,-25-1,25 25,-25-25,25 0,0-24,0 49,0 0,0 24,0 51,0-26,0-24,0 74,0-49,0-25,0 0,0-1,25-24,-25 25,0-25,0 25,0-25,0 0,0 25,25-25,0 0,0 0,49 0,-49-25,25-25,-1 26,-24-26,25 25,-1 0,-24 1,25 24,-50-25,0 25,24 0,-24-25,0 25,0 0,-24 25,-1-25,25 49,-25-49,25 0,-25 50,0-50,25 0,-24 25,-1 0,0-1,25-24,-50 0,50 50,-49-50,49-25</inkml:trace>
  <inkml:trace contextRef="#ctx0" brushRef="#br0" timeOffset="65924.7707">2357 16619,'49'-25,"100"25,50 0,49 0,25 0,-50 0,50 0,0 25,-100-25,1 0,24 0,-24 0,24 0,-24 0,0 0,98 75,-123-26,-50-49,75 25,-100-25,125 50,-100-50,-24 49,24 1,-25-25,1-25,73 24,-73-24,-1 0,1 0,-26 0,1 25,24 0,1-25,24 74,0-74,25 0,-74 0,-25-24,24-1,150-74,173-1,-25-24,174-148,0 247,49-50,75 75,-198 50,74 0,-174 74,-49 0,-1-75,-148-49,-75 0,1 0,-75-25,223 25,-49-74,99-25,99 99,0 0,99 0,-49 0,74 0,-149 0,-124 74,1-74,-51-25,-148 25,173 0,-49 0,174 0,-100 0,0-24,-124 24,50-100,-25 100,0 0,-74 0,-50 0,25 0,-25-24,0 24</inkml:trace>
  <inkml:trace contextRef="#ctx0" brushRef="#br0" timeOffset="101086.7819">794 14536,'-25'0,"25"-25,0 25,0 0,0 0,25 0,-25-25,50 25,-1 0,1 0,-25 0,-25 0,49 25,-49 0,0-1,0 26,0-25,0 0,-24 24,24-24,0 0,-25 24,0-49,25 0,-25 50,25-50,0 0,0 0,0 0,50 0,-1-25,1 25,0 0,-1-49,1 49,-25 0,-25 0,24 0,-24 24,0 1,0 0,0 0,0 0,0-1,0 1,0 0,-24-25,-1 25,25 0,-50-1,50 1,-74 25,49-25,0-1,0-24,25 25,0-25</inkml:trace>
  <inkml:trace contextRef="#ctx0" brushRef="#br0" timeOffset="102969.8896">1141 15131,'25'0,"0"0,0 0,0 0,-1 0,76 0,-51 0,-24-25,25 0,-50 25,24-49,-24 24,25 0,-25 0,0 0,0 1,0-1,0 0,0-25,0-24,-25 49,-24-49,24-25,-124-150,100 200,24-26,25 1,-25 74,25 0,0-25,-25 25,0 0,1-25,24 1,-25 24,0 0,-49-75,24 75,0 0,1-25,-1 25,25 0,0 0,25 25,0-25,-24 0,-1 25,25 0,-50-25,25 25,25 24,-49 1,49-1,-25-24,0 74,0-74,25 25,0 0,0 24,0-24,0-26,0 1,0 74,25-49,-25-25,25 49,-25-24,25-25,0 24,-25-24,0 0,24-25,1 25,0-1,25 26,-50-25,74 74,-49-99,0 0,0 50,24-26,-24 1,0 0,0-25,-1 50,26-25,-25-25,-25 0,25 0,24 0,-24 0,25-25,-1 0,-24 25,25-50,-50 50,24-25,-24 25,25-74,25 49,-50 0,0 1,0-26,0-24,0 49,0 0,0-25,0 50,0-49,0 24,0 0,0 0,0 25,0-49,0 24,0 0,0 0,0-24,0 49,0 0,-50-50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14T05:02:26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6697,'0'25,"0"-25,0 25,0 0,0-1,0 26,-25-25,25 0,0 24,0 1,0-25,0 173,0-198,0 25,0 0,0 0,0-25,0 0,0-25,0 0,74 0,-24-24,24 49,1-124,-1 124,-24 0,-50-25,25 25,-25 0,-25-25,0 25,25-25,-25 25,25 0,0-25,0 25,0 0,0 75,0 24,0-74,0 99,50-25,-50-49,0-26,0-24,25 0</inkml:trace>
  <inkml:trace contextRef="#ctx0" brushRef="#br0" timeOffset="1196.0684">1464 7144,'0'-75,"-25"51,25-1,0 0,0 0,-25 0,0 1,1-51,-26 25,25-49,-24 25,49 74,-25-75,-25 26,1-26,-1 26,-49-26,24 26,-24 24,25-25,49 26,0 24,0-25,0 25,25 0,-49 0,24 0,0 25,-24 24,24-24,-25 25,50 49,-25-74,1 24,24 26,0-26,0-49,0 50,0 24,0-24,0 24,24 1,-24-26,25 51,-25-51,25 1,0-1,0 100,-1-124,1 0,-25 0,25-1,-25-24,50 25,-50 0,74-25,-49 0,24 0,1 50,0-50,-1 0,26 0,-75 0,25 0,-25 0,24-25,1 0,0 25,-25 0,50-50,-50 50,49-99,-24 74,0 1,0-1,-25-50,24 26,1 24,-25 0,0-24,0-1,-49 0,24-24,25 49,0 0,0 25,-25-25,25 1,0-26,0-24,0 24,0 25,25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FC8F-4385-4B40-B075-54B90796ED4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7C4C-B672-4AE0-AE41-94CD47AF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1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Solved tutorial using Back-prop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5" y="1752601"/>
            <a:ext cx="806295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5280" y="812520"/>
              <a:ext cx="6581520" cy="5340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20" y="803160"/>
                <a:ext cx="6600240" cy="53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927495" cy="37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5280" y="2205720"/>
              <a:ext cx="402120" cy="509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20" y="2196360"/>
                <a:ext cx="42084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139997" cy="210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4267200"/>
            <a:ext cx="8839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0960" y="4964760"/>
              <a:ext cx="2598840" cy="1098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4955400"/>
                <a:ext cx="26175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new weights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897739" cy="95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70040" y="2116440"/>
              <a:ext cx="3089880" cy="289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680" y="2107080"/>
                <a:ext cx="310860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78560" y="1152000"/>
              <a:ext cx="7501320" cy="3465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00" y="1142640"/>
                <a:ext cx="752004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0" y="2209800"/>
            <a:ext cx="519339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27" y="2475414"/>
            <a:ext cx="6044806" cy="135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70" y="3883820"/>
            <a:ext cx="6357930" cy="190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947280" y="312480"/>
              <a:ext cx="1304280" cy="866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7920" y="303120"/>
                <a:ext cx="132300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56" y="1600200"/>
            <a:ext cx="61068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82000" cy="25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5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239000" cy="404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9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5993"/>
            <a:ext cx="6781800" cy="442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27080" y="3813120"/>
              <a:ext cx="509400" cy="185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720" y="3803760"/>
                <a:ext cx="52812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0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97" y="1600200"/>
            <a:ext cx="59184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81160" y="1928880"/>
              <a:ext cx="2429280" cy="893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1800" y="1919520"/>
                <a:ext cx="244800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554360" y="330480"/>
              <a:ext cx="3741840" cy="4456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5000" y="321120"/>
                <a:ext cx="3760560" cy="44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48520" y="133920"/>
              <a:ext cx="3411360" cy="1268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160" y="124560"/>
                <a:ext cx="343008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53640" y="1303560"/>
              <a:ext cx="6501240" cy="1482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80" y="1294200"/>
                <a:ext cx="651996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2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1603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75160" y="2295000"/>
              <a:ext cx="7126200" cy="2340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800" y="2285640"/>
                <a:ext cx="714492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2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26" y="1828800"/>
            <a:ext cx="715267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28800" y="5241600"/>
              <a:ext cx="5661720" cy="893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440" y="5232240"/>
                <a:ext cx="568044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7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representation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0" y="2057400"/>
            <a:ext cx="62752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934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58480" cy="171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3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578027" cy="277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333756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8" y="1905000"/>
            <a:ext cx="725402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76960" y="3304080"/>
              <a:ext cx="3742200" cy="216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600" y="3294720"/>
                <a:ext cx="376092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Total Error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98867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5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167731"/>
            <a:ext cx="63912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Backpropogation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58459" cy="379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7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72400" cy="508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18040" y="1839600"/>
              <a:ext cx="4938480" cy="117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1830240"/>
                <a:ext cx="4957200" cy="11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0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" y="1905000"/>
            <a:ext cx="883504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2120" y="1018080"/>
              <a:ext cx="321840" cy="375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1008720"/>
                <a:ext cx="3405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On-screen Show (4:3)</PresentationFormat>
  <Paragraphs>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Neural Network</vt:lpstr>
      <vt:lpstr>PowerPoint Presentation</vt:lpstr>
      <vt:lpstr>PowerPoint Presentation</vt:lpstr>
      <vt:lpstr>PowerPoint Presentation</vt:lpstr>
      <vt:lpstr>Calculate Total Error</vt:lpstr>
      <vt:lpstr>PowerPoint Presentation</vt:lpstr>
      <vt:lpstr>Backpropogation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Adjusting the new weights</vt:lpstr>
      <vt:lpstr>PowerPoint Presentation</vt:lpstr>
      <vt:lpstr>Hidden Layer</vt:lpstr>
      <vt:lpstr>Visual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Alternate representation</vt:lpstr>
      <vt:lpstr>PowerPoint Presentation</vt:lpstr>
      <vt:lpstr>Final Step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ue</dc:creator>
  <cp:lastModifiedBy>ue</cp:lastModifiedBy>
  <cp:revision>9</cp:revision>
  <dcterms:created xsi:type="dcterms:W3CDTF">2020-12-14T04:37:34Z</dcterms:created>
  <dcterms:modified xsi:type="dcterms:W3CDTF">2020-12-14T05:44:16Z</dcterms:modified>
</cp:coreProperties>
</file>