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13T04:43:24.020"/>
    </inkml:context>
    <inkml:brush xml:id="br0">
      <inkml:brushProperty name="width" value="0.05292" units="cm"/>
      <inkml:brushProperty name="height" value="0.05292" units="cm"/>
      <inkml:brushProperty name="color" value="#FF0000"/>
    </inkml:brush>
  </inkml:definitions>
  <inkml:trace contextRef="#ctx0" brushRef="#br0">6772 9922,'0'0,"0"0,0-25,0 25,-25 0,25-50,-49 26,24-76,25 100,-50-24,50-1,-49-25,24 50,0 0,0 0,0 0,-24 0,49 0,-50 0,50 0,-25 0,25 0,-24 0,-1 50,25-50,-25 25,0 24,25-24,0 0,0 0,-25 49,25-24,-24-26,24 1,0 0,0 0,0 0,0-25,24 74,-24-74,50 25,-50 0,0-25,0 49,0-24,25-25,-25 25,25-25,-1 50,-24-50,50 0,-50 0,25 0,24 0,-24 24,0-24,25 0,-26 0,1 0,74-49,-74 49,0 0,25 0,-26-75,26 75,-25 0,0-24,24 24,-49 0,25-25,0 0,0 25,-25 0,24-25,-24 25,0 0,50-25,-50 1,25 24,0-50,-25 25,0 0,0 0,0-24,0 49,0-25,0-25,0-49,0 25,0-1,0 26,-25-1,0 25,0-24,0 24,25 0,-74 0,74 1,-50-1,50 25,-24-25,-1 0,-25 0,50 25,-25 0,-49 0,0 0,49 0,-50 0,26 0,-1 0,25 0,1 50,-26-50,0 0,26 25,-1 0,-25 24,25-49,1 50,-1-50,25 49,-50-49,50 25,-50-25,50 25,0 0,0 0,0-25,-24 0,24 24,0-24,-25 50,25 24,0-24,0 24,25-49,-25 25,24-1,1-49,0 50,-25-50,0 25,25-25,-25 25,50-25,-50 49,24-24,-24 0,25-25,-25 0,25 0,-25 0,25 0,0 0,-1 25,-24-25,50 49,-50-49,0 25</inkml:trace>
  <inkml:trace contextRef="#ctx0" brushRef="#br0" timeOffset="1863.1066">7243 13370,'0'0,"0"0,0 0,0-25,-49 25,49 0,-50-50,50 50,-25 0,0-24,-24 24,24 0,0-25,-49 25,-1-50,51 50,-1 0,-50 0,75-25,-24 0,-26 25,25 0,0 0,-24 0,-1 0,1 50,-1-50,0 0,50 25,-49-25,24 25,0 24,-24-49,-1 75,25-75,-25 0,1 74,-26-49,51 0,-26 0,25-1,-24 26,-1 0,0 49,1 0,-1 0,50-49,-25-1,25-24,0 74,0-49,25-25,0 49,25-24,24 74,25-50,-49-49,24 99,-24-124,24 75,-24-75,0 74,49-24,-25-50,-24 0,24 0,-24 0,-1 0,26-100,-1 76,1-76,-1 1,-49 74,0 25,-1-24,26-76,-25 51,49-1,-49-74,99-50,-25-49,-24 74,-50 75,-1 24,-24 50,0-24,0-1,-24 0,-51 0,26-49,-51 24,100 1,-24 49,24 0,-25 0,0 0,0-50,-49 50</inkml:trace>
  <inkml:trace contextRef="#ctx0" brushRef="#br0" timeOffset="3088.1765">18405 7193,'0'224,"0"123,0-49,0-1,75 1,-75 124,99 123,-74-49,99 174,-124 25,25-125,49 25,1-148,-75-75,24 99,1-272,-25-1,0-49,0-75,0 125,0-174,0-1,0-24,0-24,0-1,0 0,0-49</inkml:trace>
  <inkml:trace contextRef="#ctx0" brushRef="#br0" timeOffset="3867.2212">15875 13494,'75'0,"148"0,50 0,198 0,50-50,322 1,-272-175,148 100,-223-25,124 1,-99 48,-49 1,-26 50,-148 24,-100-25,25 25,-74 25,-149 0</inkml:trace>
  <inkml:trace contextRef="#ctx0" brushRef="#br0" timeOffset="6637.3796">17488 13866,'49'-199,"-24"51,0 24,-25 99,25-50,-1 1,-24-50,25-75,0 51,25-51,-25 75,-1 0,1 50,-25-26,25-73,-25 123,0-49,25 0,0-75,-1 100,1-25,0 49,-25 0,0 1,0 24,50-99,-26 49,1-24,25-25,-1-49,51 24,-51 25,1 25,49-25,0-125,-49 150,-25 50,24-26,-24 1,-25 24,0 25,25 25,0 0,-1 0,-24-24,25 24,25 0,-50 0,50 24,-1 26,-24-25,74 49,-24 25,-1-74,-49 50,24-26,-24 26,25-1,-25-24,-25-25,99 99,-50-50,-24 0,74 125,-99-100,25-25,0 100,25-50,-26-74,26 74,-50-50,50 1,-25-26,-1 50,-24 1,0 73,50-24,-50-50,0-49,25 49,0-24,-1-1,1 50,25-74,-1 24,-24 25,25 25,-1-74,-24-1,25 75,-25-99,-1 25,26-1,-50-49,25 25,-25-25,25 0,-1 25,1-25,0 0,0 0,0 0,-1 0,51-50,-50 26,24-1,-49 0,25-25,-25 26,0-1,25-25,-25 1,0-1,25 25,-25 0,0-24,25-1,-1 25,-24-24,75 49,-75-75,0 51,25 24,-1 0,-24 0,0 0,25 0,-25-50,25 50,0 0,-25 0,25 0,-25 0,24 0,1 0,0 0,74 0,-99 50,0-26,50 1,-50 25,49-50,-24 74,0-74,-25 0,0-25,0 25,0-49,0 49,-50-50,-148 50</inkml:trace>
  <inkml:trace contextRef="#ctx0" brushRef="#br0" timeOffset="8517.4872">17711 13643,'-25'0,"0"24,25 1,0 0,-25-25,25 25,-24-25,-1 0,25 25,0-25,-50 49,50 1,-25-25,1-1,24-24,-25 25,25 0,-25-25,0 50,25-50,0 24,-25 1,25 0,0-25,-24 25,-1-25,25 0,0 0,0 25,-25-25,0 24,0-24,25 0,-49 0,24 0,25 0,0-24,-25 24,0-75,25 26,-24-1,-1 0,25 1,0 24,0 25,-25 0,0-50,25 26,-25 24,25-25,-24 0,-1 0,-25-49,1-1,-1 75,25-99,-24 99,49 0,0-25,-25 25,0 0,-25 0,50 25,-25-25,-24 0,24 0,-25-25,50 25,0 0,0-24,-24 24,24 0,-25 0,25 0,-25 0,0 0,25 0,-25 0,25 0,-49 0,24 24,0 1,0 0,25-25,-24 25,24 0,-25-25,25 0,0 24,0-24,0 0,0 0,0-74</inkml:trace>
  <inkml:trace contextRef="#ctx0" brushRef="#br0" timeOffset="10243.5858">17736 12378,'0'0,"0"0,49 0,-24 0,74 0,50-25,25 25,24-75,25 26,1-1,-26 0,1-49,-75 25,0 24,-25 1,74-51,-123 76,-50 24,25-25,0 25,-25-25,-50-25,-24 50,24-24,-49-26,49 0,1 50,-1 0,50 0,-25 0,25 0,0 0,75 0,24 0,-50 0,26 0,-26 0,-24 0,0 0,-25 0,0 25,0-25,0 0,0 50,0-1,-25 1,25 0,0 24,-25 75,25-25,-24-99,24-1,0-24,0 0</inkml:trace>
  <inkml:trace contextRef="#ctx0" brushRef="#br0" timeOffset="11094.6346">18058 12254,'0'0,"-25"0,1 24,-26 26,-24 24,24 1,25-26,25 1,-25-25,25-25,0 0,0-25,25-25,25 26,-25 24,74-50,-50 50,1 0,0 0,24 0,0 50,-24-26,-50-24,25 0,-25 25,0-25</inkml:trace>
  <inkml:trace contextRef="#ctx0" brushRef="#br0" timeOffset="27187.555">4044 6648,'0'0,"0"0,-100 0,26 0,-25 0,24 0,1 24,-75 26,-49 49,24 25,0 25,25-25,25 99,-24-49,24-50,74 74,0-73,26-51,24 0,-25 1,25 74,-50 49,50-49,25-25,0-25,49 50,1-75,-1-24,0 49,1-49,-1-1,1 1,98 99,-98-100,74-24,-25-25,-25 0,0-74,0 49,0 25,-49 0,-25 0,-25-25,-25 25,-25-49,1 24,24 0,-25-25,50 50,-24 0,24 0,49 0,1 75,-1-75,-24 74,25-24,-25-25,-1-25,-24 0,0 0,-24 24,-1 1,0 25,25-25,-25 24,-24 1,49-1,0-49,-50 50,50 25,0-51,-25 1,25-25,0 0,0-49,25-26</inkml:trace>
  <inkml:trace contextRef="#ctx0" brushRef="#br0" timeOffset="28329.6204">3696 6375,'0'0,"0"25,0-25,0 0,50 74,-25-74,24 0,1 25,-1 0,26-25,-25 24,-50-24,24 0,-24 25,0-25,0 50,0-25,-24-25,24 0,-25 24,0 1,0 25,-25-25,1 74,-1-74,50 0,0 24,-25-49,25 25,0 0,0-25,0 0,0 0,0-50</inkml:trace>
  <inkml:trace contextRef="#ctx0" brushRef="#br0" timeOffset="52226.9872">11807 6648,'0'0,"25"0,50 0,-26 0,26 0,24 0,25 0,49 0,1 0,-25 0,-25 0,50 0,-1 0,-98 0,-1 0,-49 0,74 0,-99 0,50-25,-1 25,26 0,-26 0,-24 0,25 0,-1 0,1 0,0 0,-1 0,1 0,24 0,25 25,-24-25,-26 0,-24 0,0 0,-25 0,0 0,0 0,0 49</inkml:trace>
  <inkml:trace contextRef="#ctx0" brushRef="#br0" timeOffset="53229.0445">14437 4415,'99'-124,"-74"25,0 99,-1-25,-24 25,-24 25,-1 25,0-26,0 1,0 25,0-25</inkml:trace>
  <inkml:trace contextRef="#ctx0" brushRef="#br0" timeOffset="54886.1393">15776 3994,'50'-50,"49"0,-99 1,50-1,-26-24,-24-26,25 26,-25-25,0 0,0 49,0 25,-25 25,25-25,0 25,0 0,0 25,-49 0,-26 25,26 24,-1-24,1-1,-1 1,25-25,0 24,0-24,1-25,24 25,-25 0,25 24,0-24,0 0,0 25,0-1,49-49,26 0,-1 25,26-25,-51 0,26-50,-75 26,24-26,1 25,-25-49,0 24,-49-49,-26-75,26 25,49 25,0 100,0-1,0 25,0 99,0 75,74 49,-49-25,24 1,1 49,-25-25,-25 0,0-99,0 25,0-99,0-50,0 25,0-1,0 26,0-50,0 0,0 0,25-25,24-49,50-1</inkml:trace>
  <inkml:trace contextRef="#ctx0" brushRef="#br0" timeOffset="55619.1812">16793 3671,'-25'0,"1"0,24 0,-25 0,0 0,25 0,-25 25,25 0,0 49,-25 25,25 1,0 24,50 0,-25-100,-25 1,49-25,-24 25,25-25,24-50,-74 50,50-49,-25 24,-1-25,1-74,-25 0,0 25,-25 0,1 49,-1-24,0 74,25 0,-50 0,1 0,24 0,-25 25,50-1,-24-24,-1 25,25 25,0 24,0-49,0 0,0-25,0 0,25 0,24 0</inkml:trace>
  <inkml:trace contextRef="#ctx0" brushRef="#br0" timeOffset="56341.2225">17240 2555,'0'0,"0"25,0-1,0 26,24 0,1-1,25 1,-25-25,24-25,1 25,-25-25,-25 24,0-24,0 0,0 0,0-49,-25-75,-25 49,50-24,-25 25,-24 24,24 25,0 25,25 0,-49 0,24 0,25 0,-25 25,0 0,25 0,0-1,-25 1,25 0,0-25,0 25,0-25,25 49</inkml:trace>
  <inkml:trace contextRef="#ctx0" brushRef="#br0" timeOffset="58682.3564">8087 14362,'0'-25,"-50"-49,50 74,-50 0,50-50,0 50,0-25,0 25,0 0,0 0,50 50,49 24,-49-24,49 49,-49-24,24-1,-74-24,25-26,0-24,-25-49,74-100,-24 25,74-124,99-75,50-98,-99 123,24 75,-74 49,-25 50,-24 75,-51 24,1-25,-25 50,0 0,0 0,0 0,0 25</inkml:trace>
  <inkml:trace contextRef="#ctx0" brushRef="#br0" timeOffset="68372.9106">5854 14461,'0'0,"0"0,75-49,98-100,26 49,-26-98,26 24,24 26,0-51,-123 125,-26 49,-74 0,25 25,-25 0,0 0,-25 25,-74 74,-1-24,-98 73,24-48,50 24,0-75,100-24,-76 74,51-99,-1 50,-24 49,49-74,0 0,25-25,0 0,0 0,25-25,25-50,-1 75,-24-24,49-26,50-74,0 0,50-25,-50 25,0 25,-99 74,0-24,-25 49,0 0,-50 49,0-24,1 74,-26-49,26-1,-75 51</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13T05:18:35.938"/>
    </inkml:context>
    <inkml:brush xml:id="br0">
      <inkml:brushProperty name="width" value="0.05292" units="cm"/>
      <inkml:brushProperty name="height" value="0.05292" units="cm"/>
      <inkml:brushProperty name="color" value="#FF0000"/>
    </inkml:brush>
  </inkml:definitions>
  <inkml:trace contextRef="#ctx0" brushRef="#br0">9451 7590,'0'0,"25"0,-25 0,25 0,-1 25,-24-25,25 50,-25-50,0 0,25 49,-25-24,0 49,0-24,0 24,0 1,0-1,0 1,0-26,0 26,0-75,0 0,0-25,0-49,50-50,-26-50,26 99,-25 1,-25 0,49 24,-49 25,0 25,0-25,0 25,0 0,0 25,-24-25,24 25,-25 0,25 0,0-1,-25 1,25 50,0-51,-25 26,25-25,0 24,0 51,0-26,25-49,25-25,-1 0,-24 0,25 0,-50 0,0 0,24 0,-24 0</inkml:trace>
  <inkml:trace contextRef="#ctx0" brushRef="#br0" timeOffset="844.0483">9848 6945,'0'0,"0"0,49-24,-49 24,25 0,25 0,-25 0,-1 0,-24 0,0 0,0 24,0 1,0 25,-24-25,-1 74,0 0,0-99,25 50,-25-50,25 24,25-24,25 0,-25 0,24 0,1 0,-25 0,24-24,-24 24</inkml:trace>
  <inkml:trace contextRef="#ctx0" brushRef="#br0" timeOffset="3015.1725">8707 8954,'0'0,"0"0,0-24,25 24,49-50,-49 25,0 0,-1-49,26 24,-25 1,0-1,-25 1,0 24,0 0,0 25,0 0,-25 0,0 25,0 0,0 24,1-24,-1 74,0 25,0-25,0 1,25-75,0 24,0-24,25 49,25-49,-1-25,-24 25,-25-25,50 0,-50 0,25 0,24 0,-24-25,0 25,-25 0</inkml:trace>
  <inkml:trace contextRef="#ctx0" brushRef="#br0" timeOffset="3631.2077">8558 7962,'25'0,"24"0,26 0,-1-49,-24 49,-1-25,1 25,-50 0,0 0,0 0</inkml:trace>
  <inkml:trace contextRef="#ctx0" brushRef="#br0" timeOffset="4601.2632">9377 8384,'-25'0,"25"0,25 0,49 0,25 0,50 0,124 0,-50 0,0-74,50-75,0 99,-75-49,-123 49,-26 50,-49 0</inkml:trace>
  <inkml:trace contextRef="#ctx0" brushRef="#br0" timeOffset="7100.4061">9997 8706,'0'-24,"0"24,49-25,-49 25,75-25,-51 25,26 0,-50 0,0 0,0 25,0 0,0 49,0 75,-25-100,0 26,1-25,-1-26,-25 1,50 0,0-25,0 25,0-25,0 0,0 0,0 0,0 0,0 0,0 0,25 0,25-25,-1 25,-24 0,25-50,-26 50,26-24,-25 24,0 0,0-25,-25 25,0-25</inkml:trace>
  <inkml:trace contextRef="#ctx0" brushRef="#br0" timeOffset="8102.4635">10840 8483,'-25'0,"-49"25,24 0,25 0,-49 49,49-24,-74 24,99-49,0-25,-25 49,25-24,0 0,0 25,0-1,0-24,0 25,25-50,0 0,-25 0,25 0,-1 0,1 0,-25 0,0 0,0-50,-25 25,1 0,-1 25,0 0,0 0,0 0,1 0,24 0,0 50</inkml:trace>
  <inkml:trace contextRef="#ctx0" brushRef="#br0" timeOffset="9053.5179">10741 8359,'0'-25,"0"1,0 24,0-25,0 25,49-25,-24 25,25-25,-1 25,1 0,-50 0,25 0,0 0,-1 0,-24 0,0 25,25 25,-25-26,0 1,0 0,0 25,0-50,0 24,0 26,0-50,0 25,25 0,-25-25,25 0,0 24,-25-24,49 0,-24 0,0 0,-25 0,0 0</inkml:trace>
  <inkml:trace contextRef="#ctx0" brushRef="#br0" timeOffset="9758.5582">12105 8235,'0'-25,"0"1,0 24</inkml:trace>
  <inkml:trace contextRef="#ctx0" brushRef="#br0" timeOffset="10680.6109">13519 7813,'0'0,"0"0,25 0,0 0,-25 0,49 0,-24 0,25-124,-50 25,0-74,0 148,-50 0,50 0,0 25,-25-25,-24 25,24 0,0 0,-25 0,25 75,1 74,24-50,0 50,24 24,51 75,-25-99,-1-124,1 49,49-74,25 75,0-26,-50-49,-49 0,0 0,-25 25</inkml:trace>
  <inkml:trace contextRef="#ctx0" brushRef="#br0" timeOffset="11400.6521">12849 6772,'0'-25,"0"25,99 0,25-50,25-24,-50 49,-74 25,-25 0,0 0</inkml:trace>
  <inkml:trace contextRef="#ctx0" brushRef="#br0" timeOffset="12248.7006">13643 5904,'0'24,"50"51,-26-75,51 99,-26-74,75 99,-49-50,-26-49,-49 0,0-25,0 0,0-99,0-25,0-50,0 25,0 75,0-1,0 75,0 0,0-49,0 49,0 49,0 50,0-24,0 24,50 50,-50 49,0-49,0-99,0-25,0 24,0-24,0-25,0 25</inkml:trace>
  <inkml:trace contextRef="#ctx0" brushRef="#br0" timeOffset="13308.7612">14189 4837,'0'25,"24"-25,1 49,-25-49,50 25,-25-25,-1 0,-24 0,25 0,-25 0,50-25,-50 25,25 0,-25 50,24-25,-24 74,0-25,0 1,-49 49,-26-75,26 100,49-124,-25-25,25 0,25 0,24-25,26 0,-1 1,-49 24,50-50,-1 0,-49 50,0-24,-1-1,1 25,-25 0</inkml:trace>
  <inkml:trace contextRef="#ctx0" brushRef="#br0" timeOffset="14144.8091">13841 6672,'0'0,"50"0,0 25,49 0,74-25,100 0,-74 0,-1-74,50-75,-124 25,0 99,-74-74,24 49,-74 50,25 0,-25 0,-25 75,-24-26</inkml:trace>
  <inkml:trace contextRef="#ctx0" brushRef="#br0" timeOffset="14996.8578">14511 7590,'0'-25,"-25"25,25-24,0-26,0-24,75 24,-50 0,24 26,1-1,-25 25,-25 0,0 0,0 0,0 25,0-25,0 74,0 0,0 1,0-1,-50 50,50-99,-25 25,25 24,0-74,25 0,25 0,-26 0,26-25,24 0,-49-49,25 74,-50-25,0 25,25-25,-25 1</inkml:trace>
  <inkml:trace contextRef="#ctx0" brushRef="#br0" timeOffset="15759.9014">15652 6573,'0'0,"-25"50,-24-1,-51 51,26-26,24 25,1-49,24 0,25-50,0 0,0 24,0 26,-25 49,25-74,0 25,0-26,0 1,25 0,-25-25,50 0,-26 0,1 0,-25 0,0 0,0-25,0-24,0-1,0 25,-25 0,25 25,-49-24,49 24,-25 0,25 0,0 0</inkml:trace>
  <inkml:trace contextRef="#ctx0" brushRef="#br0" timeOffset="16483.9428">15900 6052,'25'-24,"0"-1,49-25,-24 25,-25 25,-1 0,-24 0,0 25,0 50,0-1,-24-24,-1-1,-25 26,1-1,49-49,0-25,0 25,0-25,24 0,1 0,0 0,49 24,-24-24,-25 0,0 0,24 0,-49 0</inkml:trace>
  <inkml:trace contextRef="#ctx0" brushRef="#br0" timeOffset="17305.9899">7219 7193,'0'0,"0"0,24 50,-24 74,0-25,0 50,0 74,25 50,0 0,-25 99,25-74,24 49,75 0,25 25,99 50,-49-174,24-74,199-1,-100 51,1-224,-100 0,-74 0,-125 0,26-25,-50 25,0 0,0-75,-50 26,-49-26,-25-49</inkml:trace>
  <inkml:trace contextRef="#ctx0" brushRef="#br0" timeOffset="18328.0483">16967 5060,'124'199,"49"49,-49 74,100 224,-100-125,-75-98,26 99,-75-125,0-173,0-24,-50-51,50 1,-74 74,24-75,-24 51,49-100,25 24,-25 1,25-25,0 0</inkml:trace>
  <inkml:trace contextRef="#ctx0" brushRef="#br0" timeOffset="19342.1063">6226 8806,'0'0,"25"49,25 75,-25-24,-1 24,1 49,50 50,-75-74,24-74,1-51,-25 26,0 0,0-50</inkml:trace>
  <inkml:trace contextRef="#ctx0" brushRef="#br0" timeOffset="19822.1338">7367 10046,'0'-25,"0"25,0 0,-49 25,-1 49</inkml:trace>
  <inkml:trace contextRef="#ctx0" brushRef="#br0" timeOffset="20442.1692">5805 11212,'0'-25,"74"25,75-75,49-49,50 75,0-125,-74 50,-50 25,-25 25,25-26,-49 51,-26-1,51 1,-76 24,1 25,-25-25,0 25,0 0</inkml:trace>
  <inkml:trace contextRef="#ctx0" brushRef="#br0" timeOffset="24390.3951">6524 11881,'0'0,"0"0,0 0,25 0,49 75,-24-1,-1 1,1 148,0-149,-1-24,-24-25,-25 0,0-25,0 0,0-25,-25 0,25-74,-74-50,74 99,-25-24,0 49,25-49,-25 24,1-24,-1 24,-25-49,25 49,1 25,-1-24,25 49,0-25,0-25,0 50,49-24,51-76,-1 1,-25 50,-24-51,49 51,-74-1,24 25,-49-24,0 49,0 0,0 49,-49 50</inkml:trace>
  <inkml:trace contextRef="#ctx0" brushRef="#br0" timeOffset="25132.4375">6946 11633,'0'-24,"0"-1,0 0,0 25,24-50,26 1,-25 49,-25 0,49-25,-49 25,25 25,-25 49,0 1,0-26,0 1,0-1,-25-24,1 50,-1-1,25-74,0 0,49-124,26 74,-25 1,-1 49,-24 0,-25-25,0 25,50-25,-50 0,0 25,49-49,-49 49</inkml:trace>
  <inkml:trace contextRef="#ctx0" brushRef="#br0" timeOffset="25683.469">7343 11385,'0'-24,"0"-1,0 25,0 49,24 100,1-50,25-24,-1-1,-49 1,25-75,0 24,0-73,-25-1</inkml:trace>
  <inkml:trace contextRef="#ctx0" brushRef="#br0" timeOffset="26223.4999">7516 11311,'0'0,"50"124,-25-99,-1 99,1-124,-25 25,25 24,0-49,-25 25,25 0,-25-25,0 0</inkml:trace>
  <inkml:trace contextRef="#ctx0" brushRef="#br0" timeOffset="26750.5301">7591 11063,'99'-75,"-74"75,-1 0,-24 0,0-24,0 24,0 0,0 0</inkml:trace>
  <inkml:trace contextRef="#ctx0" brushRef="#br0" timeOffset="27492.5725">7417 11237,'50'-75,"-26"75,1-50,-25 26,25 24,0 0,-25-25,0 25,0-25,25 25,-1 0,1-25,0 25,-25 0,25-25,-25 25,0 0</inkml:trace>
  <inkml:trace contextRef="#ctx0" brushRef="#br0" timeOffset="29566.6911">6226 12278,'0'0,"-49"0,-1 25,-24-25,-1 0,26 0,-1 0,25 0,-24 25,49 0,-25 0,0-25,25 49,-25-24,25 25,0-26,0 1,0 25,25-50,-25 25,50-1,-50 1,24-25,26 0,-25 0,0 0,49-25,-74 1,25-1,-25 25,0 0,-50-25,1-25,-26 50,26 0,-1 0,0 0,50 0,-24 0,24 0,0 0,0 0,0 25</inkml:trace>
  <inkml:trace contextRef="#ctx0" brushRef="#br0" timeOffset="30490.744">5681 11807,'24'-25,"-24"25,0-49,25 49,0 0,0 0,24 0,-49 0,50 0,-50 0,0 24,25 1,-25 0,0-25,0 50,0-26,0 1,0 0,0-25,-25 50,25-26,0-24,50-49,-26 24,1-25,0 50,25-49,-26 49,-24 0,25-25,-25 25,25 0,-25 0,0 0,0 25,0 0,25-1,-25 51</inkml:trace>
  <inkml:trace contextRef="#ctx0" brushRef="#br0" timeOffset="32220.8429">11931 6251,'0'0,"0"0,0 0,0 0,25 74,-25-74,25 50,-25 24,50 1,-26 49,26-25,-25 25,0-50,-25-74,0 25,0-25</inkml:trace>
  <inkml:trace contextRef="#ctx0" brushRef="#br0" timeOffset="32848.8789">12055 7813,'0'25,"0"-25,25-25,74 1,50-76,25 1,-25-25,49-25,25 25,-123 75,-26 49,-74-25,0 25,0 0,-25 0</inkml:trace>
  <inkml:trace contextRef="#ctx0" brushRef="#br0" timeOffset="35300.0191">10468 6400,'0'0,"-25"0,25 24,25 26,49 0,1 49,49 0,49 50,-49-50,-24 75,48 74,-48 0,98 223,-49-99,-50 50,0-25,-49-100,49 51,-99-175,0-98,0 24,0-49,0-1,0-49,0 0,0-49,0 24,25-124,25-50,-50 1</inkml:trace>
  <inkml:trace contextRef="#ctx0" brushRef="#br0" timeOffset="37894.1674">12626 5879,'0'49,"0"1,25 0,-25-1,25 1,-25-25,0-1,24 1,-24-25,0 75,0 49,0-75,0 26,0-1,0 0,0 26,0 24,0 25,0 24,25 1,0-1,49 1,-74 24,75 75,-26-74,1-50,-50-75,25-24,49 49,-24-50,49 1,0 0,0-1,-24-24,24-25,0 0,50 0,-50 0,-24 0,-1 0,-74 0,25 0,-25-25</inkml:trace>
  <inkml:trace contextRef="#ctx0" brushRef="#br0" timeOffset="39074.2349">12378 8806,'0'0,"-50"0,25 74,25-74,-74 50,49 24,-24-74,-1 0,25 0,-24 75,49-75,0 24,0 1,0 25,24 24,1-49,-25 0,25 24,0-49,0 0,24 0,-49 0,25 0,0 0,-25-24,0 24,0-25,0 25,0-25,0 0,-25-74,0 49,-24 26,-1-76,50 100,0 0,0 0</inkml:trace>
  <inkml:trace contextRef="#ctx0" brushRef="#br0" timeOffset="39868.2804">11832 8359,'0'0,"0"0,0-25,0 25,0-24,0-26,0 50,25-25,0-24,0 24,-1 25,1-25,0 25,-25 0,25 50,-25 74,0-50,-25 0,0 50,0-74,25 0,0-26,0-24,0 0,25-24,25-26,-25 0,24 26,1-26,-25 25,-1-24,1 49,-25 0,0 0</inkml:trace>
  <inkml:trace contextRef="#ctx0" brushRef="#br0" timeOffset="40732.3298">12576 9128,'0'0,"0"0,0 0,25 0,0 50,25-1,24 26,-24-75,-26 25,-24-25,-24-75,-26 1,-24-25,-26-26,26-48,-1-26,1 100,24 0,50 49,-49 1,49-1,0-24,49 24,-49 1,50 24,-50 25,25-25,0 25,-25 0,0 0,0 0,0 25,0 0,0 49,24 25</inkml:trace>
  <inkml:trace contextRef="#ctx0" brushRef="#br0" timeOffset="41464.3716">12552 8632,'0'-25,"0"0,24 1,1-51,25 50,-25 1,-1 24,-24 0,0 24,0 1,0 50,0-51,0-24,0 50,0 0,-24 24,24-74,24 0,26-50,0 26,-26-1,1 25,-25-25,0 25,0-25,0 25</inkml:trace>
  <inkml:trace contextRef="#ctx0" brushRef="#br0" timeOffset="42002.4024">12651 8210,'0'0,"0"-24,25-1,-1 0,26 0,0 0,-1-49,-49 49,0 25,25 0,0 0,-25-25,0 0,25 25,-25 0,0 25,0 0</inkml:trace>
  <inkml:trace contextRef="#ctx0" brushRef="#br0" timeOffset="42438.4274">12849 8235,'0'124,"25"-74,25-25,-50-1,0 1,0-25,0 0,0-74</inkml:trace>
  <inkml:trace contextRef="#ctx0" brushRef="#br0" timeOffset="42951.4567">12948 8086,'0'0,"0"0,0 0,50 50,-50 0,50-1,-26-24,1 49,0 26,0-100</inkml:trace>
  <inkml:trace contextRef="#ctx0" brushRef="#br0" timeOffset="44502.5454">8161 13915,'-25'-24,"0"24,25 0,-24 0,-26 0,25 0,-74 0,0 0,-50 0,99 0,1-50,-1 50,1-25,24 25,25-25,0 25,0-24,0-1,0 25,0-99,149-50,148-124,75-25,75-123,98 73,200-98,98-249,273 1,-124 198,75 24,-174-148,50 99,-75 124,-199-49,150 49,-447 50,-25 124,-99 123,-99 76,-50-26,-49 25,-25 25,-25-25,0 25,0 0,-25 25</inkml:trace>
  <inkml:trace contextRef="#ctx0" brushRef="#br0" timeOffset="45443.5992">14933 11038,'0'25,"0"0,0-1,0 26,0 223,0-75,25 75,24-25,1 75,24 173,-49-223,25 99,24-25,-74-74,0-149,0-50,0-49,0-25,0-25,0-74,0 0,0 0</inkml:trace>
  <inkml:trace contextRef="#ctx0" brushRef="#br0" timeOffset="49693.8423">14784 11187,'0'0,"248"25,99 49,125-49,98 0,323-25,-198 0,148 0,-322-25,-149-49,-124-26,50 1,-75 25,-99 24,-75 50,-24 0,-25-25,25 25,25-25,-26 25,1 0,-25-24,0 24,0 0,0 24,0 100,0 125,0-125,-74 223,74-149,0 75,0 25,0 74,0-25,0-24,49 73,26-148,-25-24,-1 73,75-49,-74-124,-25-24,-25-26,0-74,-25 0,0 0,-49 0,-1-50,-123-74,-1-24,-198 24,-99-50,75 50,-125-25,-74-49,-149 198,149 0,248 0,99 0,0 148,74-73,75 24,75-74,24 0,-25 24,50-49,-24 0,-1 0,25 25,-25-25,-25 0,1 0,-1 0,1 0,24 0,0 0,0 0,25 0,-25 0,1 0,24 0,-25 0,25 0,0-25,0 1,0-1,25 25,-1-25,26 25,0 0,-1 0,-24 0,25 0,-50 0,0 0,0 0,0 0,74-50,50-74,-25 50,-24-50,24-124,0 49,-24 100,-26-25,-49-25,0-99,0-25,0 100,-25-1,1 25,24 100,0-26,0 75,0 0,0-25,0-99,0 50,0 0,0-1,0 50,24-24,-24-100,0 50,-24 24,24 26,0 24,0 0,0-24,24 24,-24 0,0 25,0 25,0 24,0 75,0 75,0-1,50 125,-25-1,49-74,-49 0,25-49,-26-26,26 100,-50-149,25-49,-25 24,25-25,-1 50,-24-49,0 49,0-25,25 0,-25-99,0 0,0 25,0-25,-25 0,25 0,0-25,0-24,0 24,25 0,25-50,-1 26,75-100,25-49,-25-26,25-222,-50 99,25-50,-24 0,-76-50,-24 274,0 49,0 0,-24 49,24 75,0-25,-25 25,0 0,25-24,-25 24,25 0,0 24,0 1,0 25,0 24,0 1,0 24,0 174,0 24,0-148,0-99,0-50,0 25,0 0,0-1,0 51,0-50,0 24,25 26,0 24,0 273,24-298,-24 1,0-1,-25-24,0-50,0 25,0 24,0-24,0 0,0-25,0 25,0-1,0 1,-50 0,50 49,0-24,0 148,0-173,-25 0,25 0,0 0,0 49,0-24,0-1,0 1,0-50,0 25</inkml:trace>
  <inkml:trace contextRef="#ctx0" brushRef="#br0" timeOffset="50121.8668">17264 14139</inkml:trace>
  <inkml:trace contextRef="#ctx0" brushRef="#br0" timeOffset="51908.969">18033 11361,'25'24,"-25"76,0 48,25 26,-25 24,25 51,0-1,-1-50,-24 75,50 0,-50-75,74 125,-24-125,-25 50,0-149,-25 1,0 24,24-50,1-49,-25 24,0-49,25 0</inkml:trace>
  <inkml:trace contextRef="#ctx0" brushRef="#br0" timeOffset="52860.0234">19323 11311,'0'198,"0"-49,25 50,0 24,-25 50,49 0,-49-50,25-50,-25-49,0-49,0-25,0-1,0 50,0-24,0-1,0 50,25-25,-25 25,25 0,-25-74,0-50,0 0,0 25,0 0,0 24,0 1,0 124,49-50,-49-50,0-74,0 25,25-25,-25 0</inkml:trace>
  <inkml:trace contextRef="#ctx0" brushRef="#br0" timeOffset="53723.0728">19968 11187,'0'25,"0"-25,0 99,0-25,50 199,-50 0,49-75,1 199,49-49,-74-51,-25 75,0-74,0 0,25-25,-25-125,0-24,0 50,49-100,-49-24,0-25,25-25,-25 25,0-25,0 0</inkml:trace>
  <inkml:trace contextRef="#ctx0" brushRef="#br0" timeOffset="54718.1297">15181 11931,'0'0,"49"-25,125 0,-25 1,149 24,-26-75,1 75,99-74,-24 74,48-75,76 75,-125 0,75 0,-75 50,-49 49,-1-99,-49 0,-74 0,-50 0,25 0,-50 0,-25 0,1 0,-26 0,-49-25,0 25,0 0,0 0,0 0,-24 25</inkml:trace>
  <inkml:trace contextRef="#ctx0" brushRef="#br0" timeOffset="55677.1846">14958 12700,'49'0,"1"0,-1 0,51 0,48-25,1 25,-25 0,50-25,0 25,98 0,1 0,99 0,124 0,25-49,99 49,-223-50,149 50,-149-49,-25 49,-99 0,-100 0,-123 0,24 0,-74 24</inkml:trace>
  <inkml:trace contextRef="#ctx0" brushRef="#br0" timeOffset="56521.2328">15230 13320,'0'0,"75"0,-1 0,75 99,99-99,-25 50,50-50,74 0,1 50,49-50,148 0,-197 0,123 0,-49-100,-1 76,-73-51,-76 1,-48 24,-1 50,-124 0,-49 25,-26 25,26-26,-25 26,25-25,-50-25,-25 0,-25 25,-24-25</inkml:trace>
  <inkml:trace contextRef="#ctx0" brushRef="#br0" timeOffset="57471.2872">15330 13965,'0'0,"49"0,26 0,-1-25,0 25,26 0,123 75,-25-51,50 1,-24-25,123 50,-25-50,1 0,123 0,-148 0,74-25,-25 0,-74-24,174-1,-199 50,74 0,-99 0,-24 0,-100 0,-49 0,49 0,-74 0,0 0,-1 0,-24 25,0-25</inkml:trace>
  <inkml:trace contextRef="#ctx0" brushRef="#br0" timeOffset="62008.5467">15181 10616,'0'0,"0"0,0 0,25 0,-1 0,51 0,-1 0,-49 0,25 50,-26-25,-24-25,0 74,0-74,0 124,0-99,0 25,-24-26,-1 1,25 0,0 0,-25-25,25-25,25-49,24-75,-49 74,50-73,0 98,-1-24,1-1,-25 50,-25 1,0 24,0 24,-25 26,0-25,-25 124,26-100,24 1,0-25,0-1,0 51,24-50,26 24,0-24,-25-25,-1 25,1-25,25 0,-25 0,-1 0,-24 25</inkml:trace>
  <inkml:trace contextRef="#ctx0" brushRef="#br0" timeOffset="63117.6101">13693 11584,'0'0,"0"0,0 0,24 74,1 50,25-49,-25-75,-25 24,24 1,1-25,-25 0,25 0,-25-25,50 1,-50-1,49-50,1-49,-50 75,0 49,0 0,0 99,0 0,25 50,-25 0,0 74,24-99,-24 0,0-124,0 0,-49 0,-1 0,1 0,49-49</inkml:trace>
  <inkml:trace contextRef="#ctx0" brushRef="#br0" timeOffset="71101.0668">15851 10691,'-25'-25,"25"25,25 0,-1 0,26 0,0 0,24-25,50 25,-25 0,0 0,-24 0,-50 0,-1 0,-24 0,0 25,0-25,0 25,0 99,0-99,0 148,0-98,0-1,0 25,25-74,-25 0,0-25,25 0,-25 0</inkml:trace>
  <inkml:trace contextRef="#ctx0" brushRef="#br0" timeOffset="72046.1208">16148 10988,'25'25,"25"74,-1-74,-24 25,25 0,-26-26,26 26,-50-25,0-25,0 25,25-25,-25 0,0 0,0 0,0 0,0 24,25-24,-1 0,1-74,25 24,-50 26,49-76,-24 100,25-49</inkml:trace>
  <inkml:trace contextRef="#ctx0" brushRef="#br0" timeOffset="73155.1843">16843 10567,'49'0,"26"-50,24 50,-25 0,26-25,-1 25,0 0,-49 0,-1 0,-24 0,0 0,-25 0,25 25,-1 25,1 74,-25 25,50 49,-25-49,0-75,-25-24,0-50,0 25</inkml:trace>
  <inkml:trace contextRef="#ctx0" brushRef="#br0" timeOffset="73760.2189">17686 11336,'75'49,"-51"-49,1 0,0 0,-25 25,0-25,0 0,0-49,0-1,25-74,-25-25,25 0,-1 124,-24 1</inkml:trace>
  <inkml:trace contextRef="#ctx0" brushRef="#br0" timeOffset="80533.6063">16198 2877,'0'0,"0"-24,0 24,49-25,-49-25,0 25,25-99,25-25,-25 50,24-50,-24 50,0-50,-25 75,25 24,-25 26,0-1,0 0,0 0,0 0,0 25,-25 0,-25 0,25 50,-24-25,24 24,-25 75,50-49,0 49,0-75,0 75,0 0,0-24,25-26,0 1,-25-51,50 26,-50-25,24 0,-24-25,25 0,0 0,25 0,-50-50,49 0,-24 26,0-76,0 51,-1 49,-24-25,0 0,0 25</inkml:trace>
  <inkml:trace contextRef="#ctx0" brushRef="#br0" timeOffset="81799.6787">16694 2406,'0'50,"0"-1,0 1,0-1,0-24,0 0,0 0,0 0,25-25,-25 25,0-1,25-24,-25 0,0 0,24-24,1-76,0 1,0 25,0-1,-25 50,0 1,24 24,1 24,25 1,-50 50,25 49,-1-75,26 51,-50-51,0-49,0 25,0-25,0 0,25-124,-25 74,49 25,-49-49,0 49,50 0,-50 25,25 0,-25 0,49 0,1 75,0-50,-50-1,24 1,1 0,-25 0,25 25,-25-26,0 1,0 25,0-50,0 0,0 0,0 0,0-50,25 25,-25-49,0-1,0 1,25-50</inkml:trace>
  <inkml:trace contextRef="#ctx0" brushRef="#br0" timeOffset="82348.7101">16768 1935,'0'0,"0"0</inkml:trace>
  <inkml:trace contextRef="#ctx0" brushRef="#br0" timeOffset="84721.8458">18852 2009,'0'0,"-25"-25,-25-74,26 99,24-25,-25 25,0 0,0 0,-24 75,-1-1,50-49,-50 74,26 25,-26-25,50 125,-50-26,50-99,0 1,0 48,0-73,75 74,-26-50,1-25,24 25,1-24,-75-50,0-25,25 0</inkml:trace>
  <inkml:trace contextRef="#ctx0" brushRef="#br0" timeOffset="85523.8917">19249 2580,'0'-25,"0"99,-50 50,50-49,0-26,0 51,0-76,0-24,25 0,25 0,-1 0,1 0,24 50,-24-25,-25-25,-1 49,1 1,-25-50,0 50,0-50,-25 49,1-49,-26 25,25 0,0-25,1 0,-1 0,0 0,25 0,0-25</inkml:trace>
  <inkml:trace contextRef="#ctx0" brushRef="#br0" timeOffset="86216.9313">19249 2679,'0'0,"0"0,49 0,26 0,74 0,-100 0,26 0,-1-25,-24 25,-1-50,-49 50,25-24,-25 24,25 0,-25 0,0 0</inkml:trace>
  <inkml:trace contextRef="#ctx0" brushRef="#br0" timeOffset="87498.0046">14958 10269,'0'0,"0"0,0-25,49 25,-24-24,0 24,74 0,75 0,74-50,0 25,49-124,125 124,0-123,49 98,-99 50,99-99,-148 24,-50 51,-100 24,-24-75,-124 75,0 0,-25-49,0 24,-25-99,0 99,-49-25,74 50,-25 0</inkml:trace>
  <inkml:trace contextRef="#ctx0" brushRef="#br0" timeOffset="88320.0516">18877 9153,'0'0,"25"0,24 0,1 50,24-50,1 0,-26 24,26-24,-26 0,-24 0,0 0,0 0,-1 0,-24 0,0 0,-24 25,-1 25,-50 49,51-74,-51 124,1-75,74-24,0-50,0 24,0-24,0 0</inkml:trace>
  <inkml:trace contextRef="#ctx0" brushRef="#br0" timeOffset="91651.2422">19819 1761,'0'0,"25"149,25-50,-50-24,74 123,-49-124,0 1,0-50,-1 49,-24-24,0 49,25-25,-25 26,25 73,-25-74,0 50,0-74,0-26,0 1,-25-25,25-1,-25 51,1-75,24 0</inkml:trace>
  <inkml:trace contextRef="#ctx0" brushRef="#br0" timeOffset="101049.7797">11088 7640,'0'0,"0"0,0 0,0-25,-74-198,49 173,0-49,-49 0,-26-75,26 50,0-25,-26 25,51 75,-26-75,1 74,-25-74,24 99,-49-49,25 49,25 25,24-25,25 25,25 0,-49 25,24-25,-50 124,1-74,49 49,-49 0,-25 0,49-24,0-1,25-49,1 0,-1-1,25 26,-25 0,25-1,-25 1,25 49,-49 50,49 0,0-50,24 50,1-75,50 75,-1-50,-49-24,74 49,-74-75,25-24,-26 0,1-25,50 0,-26 0,75-25,25-74,25 49,-50 1,25-51,-75 51,-24 24,-26 0,1 25,0-25,0 1,-25 24</inkml:trace>
  <inkml:trace contextRef="#ctx0" brushRef="#br0" timeOffset="102267.8494">13941 4812,'-50'75,"-74"49,74 0,1 24,-1 1,1-50,49-49,0 24,0-24,0 0,0-1,0 51,49 48,-49-123,25 25,0-25,0 49,-1-24,26-26,24-24,1 25,-1-25,1 50,24-50,25 0,-75-25,26 25,-1-50,75-148,-74 198,-26-74,1 49,-1-99,26 49,-50-74,24 1,-49-26,0 0,0 50,0-49,0-26,-49 50,24 50,-99-74,49 148,26-25,-100-148,50 148,-100-24,75 74,50 25,49 49,0-74,-24 74,24-24,0 24,25 1,0-1,0 25,0-24,0-75,0 74,-25-74</inkml:trace>
  <inkml:trace contextRef="#ctx0" brushRef="#br0" timeOffset="103747.9341">2580 13940,'-25'0,"-24"0,-51 25,100 0,-49-25,24 74,-25-49,26 49,-26 26,-24 148,49-199,0 125,25-75,0 0,0-24,50-1,-26-24,1-1,25 1,-25-50,24 0,1 0,49 0,0 0,-24-74,-26 49,-49-25,0 25,0-74,0 74,0 25,0 25,25 99,0-25,-25 75,25-75,24 25,-24-49,-25 49,0-50,0-74</inkml:trace>
  <inkml:trace contextRef="#ctx0" brushRef="#br0" timeOffset="104274.9642">3076 13990,'0'0,"0"0,0 25,-25 99,25 49,0-49,0-49,0-1,0 50,0 0,0 50,0-25,50 24,0-73,-50-76,24-24,26-24,0 24,-50-50,49 50,-24-50,0-24</inkml:trace>
  <inkml:trace contextRef="#ctx0" brushRef="#br0" timeOffset="105066.0095">3349 14684,'0'0,"25"0,0-24,-1 24,26-50,0 50,-50 0,49 0,-49 0,0 0,0 25,0 24,0 1,0-25,0 0,0 24,0 1,0-25,-25-1,1 76,24-100,0 24,0-24,0-24,0-125,74 0,-49 50,24 24,-24 26,0-26,0 1,-25 49,0 0,0 25,0 50,0 49,0-74,0 25,0 24</inkml:trace>
  <inkml:trace contextRef="#ctx0" brushRef="#br0" timeOffset="105544.0368">4019 14784,'0'0,"0"24,0 26,0 0,0 98,0-73,25 49,-1-124,-24 25,25-75</inkml:trace>
  <inkml:trace contextRef="#ctx0" brushRef="#br0" timeOffset="106387.085">4093 14387,'0'-50,"0"25,0 25,0-49,0 24,0-25,25 50,0 0,0 50,-1-25,1 24,25 26,-25-75,-1 25,-24-25,0 0,25 0,-25-25,0-25,0-24,50-26,-50-98,0 148,0 50,0 25,0 50,0-1,0 224,0-224,0 50,0-25,0 50,0-50,0-49,0-50,0 25,25-25,-25 0</inkml:trace>
  <inkml:trace contextRef="#ctx0" brushRef="#br0" timeOffset="106960.1178">4416 13320,'24'50,"1"-25,50 49,-51-24,26-26,24 175,-49-75,25-25,-25 0,-25 100,49 74,-24-100,-25-74,0 100,0-75,0-99,0-25,0 0,0 0</inkml:trace>
  <inkml:trace contextRef="#ctx0" brushRef="#br0" timeOffset="108301.1945">6003 13395,'0'0,"0"-50,124-49,25-75,-25 25,-25-24,50-51,-99 100,49-24,-50 48,-24 100,-25-25,-25 50,-74 149,-25-50,-25 74,50-24,0-100,-50 1,99-26,1 1,49 24,0-74,0 0,25-49,24 24,26-49,-1 24,1-74,-1 50,-49 24,0 25,-1-49,-24 74,0 25,-49 74,-26-25,-73 25,48 25,1-74,74 0,-24-1,49-49,74-74,-24 49,-1-49,26 24,-26 0,-24 26,0-1,0-25,-25 50,0 25</inkml:trace>
  <inkml:trace contextRef="#ctx0" brushRef="#br0" timeOffset="109691.274">9228 14039,'0'0,"-75"25,26 50,-1-26,-24-24,-1 49,-24 51,25-51,-1-24,50-1,1 1,-26-25,50 49,0-24,0-26,25 76,24-26,-24-24,25-26,-50-24,25 0,-25 0,49-24,-49 24,25-75,0-24,0-25,-25 25,0 24,0 26,-25 49,0 0,0 0,0 0,1 0,-1 0,25 25,0-25</inkml:trace>
  <inkml:trace contextRef="#ctx0" brushRef="#br0" timeOffset="110344.3114">8905 13543,'0'-49,"25"-26,25-49,-26 124,-24-99,0 99,50 0,-25-25,0 25,-25 0,24 0,-24 50,0 24,0-49,0 25,0-1,0-24,0 0,0-25,0 0,50 0,-25 0,24 0,26-50,-25 26,74-76,-100 100,-24 0</inkml:trace>
  <inkml:trace contextRef="#ctx0" brushRef="#br0" timeOffset="110792.337">9525 14511,'25'0,"-25"0,50-50,-1 1,26-51,-1 51,50-26,-25-49,-49 75,-25 49,-25-25,0 25</inkml:trace>
  <inkml:trace contextRef="#ctx0" brushRef="#br0" timeOffset="111279.3648">9749 14709,'0'0,"24"-49,100-1,-74 0,49-49,0 50,-24-100,-26 99,-24 25,0-24,-25 49,0 0,0 0</inkml:trace>
  <inkml:trace contextRef="#ctx0" brushRef="#br0" timeOffset="111831.3964">10518 13320,'0'0,"24"50,51 99,-1-1,-49-24,0-74,24 0,-49 49,0-99,0 49,25-49,-25 25</inkml:trace>
  <inkml:trace contextRef="#ctx0" brushRef="#br0" timeOffset="121696.9607">17835 5085,'0'0,"0"0,0 0,0 0,50-25,49 0,0 1,0-26,-24 25,-51 0,1 25,-25 0,25 0,-25 0,0 50,0 49</inkml:trace>
  <inkml:trace contextRef="#ctx0" brushRef="#br0" timeOffset="122250.9924">18083 5556,'-25'-49,"25"49,-49 0,49 0,24 0,1 0,74-25,-24 0,-26 0,51 0,-51 25,1-49,-25 49,-1 0,-24 0,0-25,0 25,0 0</inkml:trace>
  <inkml:trace contextRef="#ctx0" brushRef="#br0" timeOffset="123430.0598">19497 4862,'0'0,"0"0,0 0,0 0,0-25,25 25,-1 0,-24 0,25-25,0-25,-25 1,0 24,0 0,0 0,0 25,0 0,-25 25,-24 50,24-26,0 26,-25 74,26-50,-26 124,50-124,25 75,24-50,-24-25,25-49,-1-50,1 25,49-25,-49 0,49 0,-99 0,50-75,-50 75,0 0,0 0</inkml:trace>
  <inkml:trace contextRef="#ctx0" brushRef="#br0" timeOffset="124134.1001">19546 3547,'-49'0,"-1"50,1-26,-1 26,25-25,25 0,0-25,0 0,50 0,-1-25,-24 25,50 0,-26 0,-24 0,-25 0,0-25</inkml:trace>
  <inkml:trace contextRef="#ctx0" brushRef="#br0" timeOffset="124581.1257">20092 3870,'0'173,"0"-98,25-26,-25 26,25-75,0 49,-1-49,-24 25,25-25,0 0,0 0,0 0,-25 0,0 25</inkml:trace>
  <inkml:trace contextRef="#ctx0" brushRef="#br0" timeOffset="125423.1738">20266 3870,'0'0,"0"-25,49 0,1 0,24 0,1 1,-1 24,-24 0,-1 74,1 25,-25-74,0 49,-25-24,0 0,-25-50,25 24,-50 26,25-25,1-25,24 0,-50-25,25-25,25-24,0 0,75-75,-26 99,-24-24,0-26,24 51,-24-26,0 75,-25-24,0 24,0 74,0-74,0 50,-25 74,25-50,-25-24,25 24,-24-49,24 25,0-50,0 24,0-24,24 25,1-25,0 0,25 0,-25 0,-25-25,0 25,24-24</inkml:trace>
  <inkml:trace contextRef="#ctx0" brushRef="#br0" timeOffset="126306.2243">20762 2877,'0'-24,"25"-26,-1 50,76-50,-75 26,24 24,-24 0,0 0,-25 0,25 74,-25-24,0 24,0 0,-25-74,25 25,-75 50,51-51,-1 26,0-50,25 0,0 0,50 0,-1-50,26 50,-51 0,1 0,0 0,-25 0</inkml:trace>
  <inkml:trace contextRef="#ctx0" brushRef="#br0" timeOffset="126822.2538">21159 3497,'0'0,"25"0,24 0,26 0,-26-24,1 24,-1 0,-24 0,-25-25,0 25</inkml:trace>
  <inkml:trace contextRef="#ctx0" brushRef="#br0" timeOffset="127303.2814">21407 3522,'0'0,"0"50,0 24,0 26,0-26,0-74,0 25,25-25,-25 0,24-25,26-49,-50 24,0-25,0 1,25-25</inkml:trace>
  <inkml:trace contextRef="#ctx0" brushRef="#br0" timeOffset="128052.3242">21605 3175,'50'25,"-50"24,49-24,-24 25,25-1,-50-49,25 50,-1-50,1 0,-25 0,25-25,0-24,-25-26,0 1,25 49,-25 99,0 1,0 74,0 223,0-99,24-25,1-100,-25-48,0 148,0-174,0-49,0 0,0-25</inkml:trace>
  <inkml:trace contextRef="#ctx0" brushRef="#br0" timeOffset="128945.3753">21928 2828,'0'0,"0"-25,24 25,26-74,25 49,-26-50,-49 75,25 0,-25 25,0 50,0 49,0 24,-74-48,49-26,0-24,0-26,25 1,0-25,25 0,0 0,24 0,-49-25,25 1,0 24</inkml:trace>
  <inkml:trace contextRef="#ctx0" brushRef="#br0" timeOffset="129711.4191">22201 2654,'0'0,"49"25,-24 25,-25-50,0 24</inkml:trace>
  <inkml:trace contextRef="#ctx0" brushRef="#br0" timeOffset="130135.4433">22275 2753,'50'100,"-50"-26,0-74,0 25,0 0,0 49,0-24,0 24,0-24,-25-1,25-24,0 0,0 0,0-25</inkml:trace>
  <inkml:trace contextRef="#ctx0" brushRef="#br0" timeOffset="130858.4847">20092 4490,'0'0,"0"0,75 0,49-25,49 25,1-25,74-25,-50 1,50 24,-74-49,24-1,26 1,-100 24,0 50,-25-74,-25 49,-74 0,50 0,0 1,-1 24,-24-50,25 25,-50 25,0 0,0 0,-75 25,-74 25</inkml:trace>
  <inkml:trace contextRef="#ctx0" brushRef="#br0" timeOffset="131851.5415">21382 4589,'0'0,"0"-25,0-25,74 1,1 24,-50 25,24 0,-24 0,-25 0,25 74,-25-24,0 24,0 1,-25-1,0-24,0 0,-49 49,49-50,-49-24,24 0,50 0,0-25,25 0,49 0,1 0,-1 0,25 0,-49 0,74-25,-124 0,25 25</inkml:trace>
  <inkml:trace contextRef="#ctx0" brushRef="#br0" timeOffset="132500.5786">22250 4490,'-25'24,"1"26,-26 24,25-24,-24 49,-1-24,25-26,25-24,-25 25,25-25,0-1,0-24,50 0,-25 0,0 0,24-24,-24-1,25 25,-50-25,0 0,0 0,0-24,0 24,0 25,-25 0,25 0,-25 0,25 0,-25 0,25 0</inkml:trace>
  <inkml:trace contextRef="#ctx0" brushRef="#br0" timeOffset="133240.6209">22449 4118,'24'0,"1"0,-25 0,0 0,0 0,0 24,0 76,0-26,-74 0,49 1,0-26,0-24,25 0,0-25,0 0,0 0,0 0,75 0,-50-74,-1 74,51 0,-75 0,25-25,-25-25</inkml:trace>
  <inkml:trace contextRef="#ctx0" brushRef="#br0" timeOffset="133893.6583">22721 2927,'0'0,"25"124,-25-25,50 0,24 50,-49 50,99 24,-99-25,25-98,-50 98,0-124,0 26,-25-76,25 1,-25-25,0 25,25-25,0 0,0 0</inkml:trace>
  <inkml:trace contextRef="#ctx0" brushRef="#br0" timeOffset="135451.7474">19447 5457,'0'0,"0"0,25 0,0 0,0-25,49 0,0 1,-24-1,0-25,-1 50,-24-25,0 1,49-26,-49 0,0 26,-25-1,0 0,0 25,25 0,-25-50,0 26,0-51,0 75,0-74,0 74,0-25,0 0,0 25,0 0,-25 0,0-25,-24 0,-1 1,25-1,0 25,-74-25,74 25,25 0,-49 0,49 0,-25 0,25 25,-25-25,25 25,-25-25</inkml:trace>
  <inkml:trace contextRef="#ctx0" brushRef="#br0" timeOffset="136105.7848">18728 4167,'0'0,"0"50,0 49,0 50,0 49,0-74,0 124,0-24,0-100,0-25,0-25,25-24,-25-1,0-24,0-25,0 25,0 0</inkml:trace>
  <inkml:trace contextRef="#ctx0" brushRef="#br0" timeOffset="136701.8189">18381 6251,'0'0,"49"0,100 0,49-50,1 1,-125-1,50 50,-124 0,25-25,-25 25,25 0,-25 0,0 0,0 0</inkml:trace>
  <inkml:trace contextRef="#ctx0" brushRef="#br0" timeOffset="144186.247">18306 6846,'0'-25,"0"25,0 0,25-49,0 49,24-50,1 0,0 1,-1-1,-24 50,-25-25,25 25,-25 25,0 50,0-26,0 26,0-51,0 26,0-25,0 149,0-150,0 26,0 0,0-26,-25 26,0 0,25-26,0-24,0 0,25 0,49-49,1-50,-26 74,1 0,-25 0,0 0</inkml:trace>
  <inkml:trace contextRef="#ctx0" brushRef="#br0" timeOffset="144682.2754">19075 6400,'0'49,"25"26,25 49,-50-50,0 75,0 0,49 49,-49-148,0-1,0-98</inkml:trace>
  <inkml:trace contextRef="#ctx0" brushRef="#br0" timeOffset="145178.3037">19422 6697,'50'224,"-25"98,0-223,24 75,-49-100,0-24,0-50,0 0,-25-124,-24 25,-26-1,26-48,-26-100,51 173,-51 25</inkml:trace>
  <inkml:trace contextRef="#ctx0" brushRef="#br0" timeOffset="145685.3327">18926 6573,'0'0,"25"0,50-25,-1 1,50-1,-25-50,-49 51,-1-1,-24 25,0 0,-25-25</inkml:trace>
  <inkml:trace contextRef="#ctx0" brushRef="#br0" timeOffset="146340.3702">19894 6176,'49'-49,"-49"24,50 25,49-50,-24 50,-26 0,-24 0,0 0,-25 0,0 25,0 25,-25 24,0-49,-24 25,24 24,0-49,75-25,74 0,24 0,-48-25,24 25,-50-99,50 74,-124 25,0 0,0 0,-74 0,-75-74</inkml:trace>
  <inkml:trace contextRef="#ctx0" brushRef="#br0" timeOffset="150502.6083">18009 496,'0'0,"0"0,0 0,0-25,0 25,-50 0,0 0,1 75,-50-26,74 100,-25-25,-49 50,49 74,1-99,24 24,25 51,-25 24,25 124,0-199,0 1,0-100,0 1,74 24,-74 25,25-25,25 224,24-150,-49 75,0 25,74 149,-74-100,0-49,49 397,-49-224,25-148,-26-99,1-100,-25 0,25-99,-25 0,50 0,-50 25,0 0,0 49,24 50,-24-25,25 50,50 99,-26-99,-49-124,0 0,0-25,0 0,0 0,50 49,-50 125,0-149,0-1,124-24,-75 0,51 0,-26 0,75 0,25-49,24 24,50-25,-50-24,100 0,-50-26,-49 51,73 49,-23-25,-51-25,-99 50,50 0,-75 0,1 0,-1 25,-24-25,74 0,-75 0,-24 0,0 0,-25 0,25 0,-25-74,198 74,75 0,25 0,-75-25,-49-74,-50 49,-25 0,-49 26,-1-1,1-50,-50 75,0 0,0 0,25-74,-1 24,1-98,-25 48,75-73,-75 24,24 25,1-50,-25 25,0-24,0 24,0 99,0-24,0 24,0 1,0-1,0-24,0-125,0 26,0-125,0 25,-49 75,49-125,0 199,0-25,0 75,0 24,-25 1,25-125,-25 100,25-150,0 100,0 0,-25 0,-24 0,-1-25,0 25,26 0,-76-74,51-25,-1 124,25-50,25 124,0 25,0 0,0 0,0 0,-24 0,-1 25,0-25,0 0,0 25,0-25,-49 0,24 0,1 0,-1 0,-49 0,0 24,24 51,1-26,24-24,26 25,-76-1,51 51,-50-76,24 1,50 0,-24-25,24 0,-25 0,25 0,-49 0,0 0,-75 0,-25 0,75 25,25-25,24 25,25-25,0 0,1 0,24 0,-50 24,50-24,-25 50,25-50,0 50,0-50,0 24,0 1,0 0,-25 25,1-1,24 26,0-26,0 1,0 49,24-49,-24-25,0-1,0-24,0 25,-24 0,-26 25,25-50,-49 49,-1 1,1-1,-1 1,-24-25,50 24,-26-24,1-25,24 50,25-25,-49-1,24 76,1-51,-50 50,49-99,-25 75,1-50,-25 49,0-24,24-25,1-1,-1-24,1 25,-100 0,26-25,-51 0,100 0,-75-25,50 0,50 1,-25 24,49 0,-24 0,24-25,50 0,-25 25,25-25,-25-24,25-26,0 25,0-24,0-50,0-25,50-24,0-26,-26 1,-24 98,25-98,0 49,-25 100,-25-26,25 50,-74 1,74-1,-25 0,0 0,0-24,1 24,-51 25,50 0,-49 0,49 0,-25 25,26-25,-1 0,25 0,-50 0,50 0,-49 0,49 0,0 24,-25-24,25 0,-25 25,25 0</inkml:trace>
  <inkml:trace contextRef="#ctx0" brushRef="#br0" timeOffset="152570.7266">21134 6276,'0'0,"0"24,-25 51,25 24,0 75,0 74,-49-50,-26 125,26-224,-26 99,-24-49,-25 50,74 148,-74-99,0-25,25-74,0 0,24-25,-73 149,123-149,-25 0,-99 49,149-148,-49 25,24-50,-25 25,1-25,49 24,0-24,-25 0,25 0,-25 0,25 0,0 0,0 0,0-24,0-26,0-49,0 24,0 26,0-26,25-24,-25 74,0 25,0 0,0 25,0 49,0 100,0-100,0-24,25 49,-25-74,0 0,0 49,0-74,24 25,-24-25,0 0,0 0,25 0,0 0,25 0,-26-25,26 1,24 24,1 0,-25-25,-26 25,1 0,-25 0,0 0,0 25,0-25</inkml:trace>
  <inkml:trace contextRef="#ctx0" brushRef="#br0" timeOffset="163857.3721">23218 5011</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13T05:21:55.264"/>
    </inkml:context>
    <inkml:brush xml:id="br0">
      <inkml:brushProperty name="width" value="0.05292" units="cm"/>
      <inkml:brushProperty name="height" value="0.05292" units="cm"/>
      <inkml:brushProperty name="color" value="#FF0000"/>
    </inkml:brush>
  </inkml:definitions>
  <inkml:trace contextRef="#ctx0" brushRef="#br0">2878 3572,'24'0,"-24"0,50 0,0 0,-1 0,-24 0,25 0,-25 74,-1-24,1-25,-25 0,0 99,0-50,-25 0,1-49,24 0,0-25,0 25,0-25,0 0,0-25,0-25,0-49,0 25,0-1,0 26,24 24,1-50,-25 51,25-1,-25 25,25 0,-25 0,0 0,-25 25,25 24,0-24,0 25,0 24,0-24,0-1,0 75,25-24,49-51,-24-24,-1-25,1 0,0 0,-26-25,1 25,-25 0,0 0</inkml:trace>
  <inkml:trace contextRef="#ctx0" brushRef="#br0" timeOffset="843.0482">3324 3175,'0'-50,"0"26,25-51,0 50,24 1,-24 24,0 0,49 0,-24 49,24 50,-74-24,0-26,25 1,-25-50,0 74,0-49,0 0,0 0,-49 49,-26 1,50-51,-24-24,49 0,0 25,0-25,25 0,24 0,26 0,-1 0,-24 0,-1 0,1 0,-50 0</inkml:trace>
  <inkml:trace contextRef="#ctx0" brushRef="#br0" timeOffset="1522.087">4267 3969,'0'0,"0"0,25 25,24-25,26-25,-1-25,50 50,-25 0,-24 0,-26 0,1 0,-50 0,0 0,-25 0,-25 0,-49 0</inkml:trace>
  <inkml:trace contextRef="#ctx0" brushRef="#br0" timeOffset="2075.1187">4515 3497,'0'0,"0"25,25 50,-25-1,24 25,-24-49,0 24,25 100,0-149,-25 0,0-25,0 99,25-50,-25-24,0 25,0-50,25 0,-1-25,51-124,24 75,-25-125,1 125</inkml:trace>
  <inkml:trace contextRef="#ctx0" brushRef="#br0" timeOffset="2887.1651">5234 3398,'0'0,"25"99,0-24,24-1,-24 26,0-51,25 26,-50-51,49-24,-24 0,0 0,24 0,1-24,-25-1,-25 0,49-124,-49 75,0 24,0 0,0 1,25 49,-25 0,0 25,0 74,0 75,0-1,0 150,0-75,25-149,-25 50,0-125,0 1,0-25,0 25,0 0,0 0,-25-25,0 25,1-1,-26-24,25 0,25 0</inkml:trace>
  <inkml:trace contextRef="#ctx0" brushRef="#br0" timeOffset="4128.2361">5829 2753,'0'0,"25"0,0 0,-25 0,25 0,0 0,-1 0,-24 50,0-50,0 25,0 74,0-25,0 1,0-1,0-49,-24 0,-1 49,25-74,0-25,74 25,1 0,-26 0,100-49,-99 24,-25 25,24 0</inkml:trace>
  <inkml:trace contextRef="#ctx0" brushRef="#br0" timeOffset="5266.3012">2506 4787,'0'0,"99"0,0 0,75 0,-1 0,-49 25,75 0,24 25,0-1,-24-49,-26 25,75 74,-124-74,-24 25,-1-50,50 0,0 0,-50 0,0 0,0 0,0 0,25 0,75 0,-50 0,-50-75,25 50,0-49,-50 49,26 0,73 25,-123-24,-25 24,-1 0,-24 0,50 0,-25-25,0 25,-25 0,0-25,0 25</inkml:trace>
  <inkml:trace contextRef="#ctx0" brushRef="#br0" timeOffset="6159.3523">3671 5556,'0'0,"0"-25,0 25,25-49,0 24,0 0,74-24,-25 24,-24 0,0 25,-1 0,-24 50,0-50,0 49,-25 26,0-1,0 50,0-25,0-24,-50 98,25-123,1 24,-1-49,-25 25,25-25,0-25,25 0,0 0,25 0,50 0,-26-50,26 50,-26-25,26 25,-26-25,1 25,24 0,-24 0,-50-24,0 24,0 0</inkml:trace>
  <inkml:trace contextRef="#ctx0" brushRef="#br0" timeOffset="8826.5048">2258 2952,'0'49,"-50"1,25 148,0-49,1-25,24 149,0-99,0 24,24 174,26-99,0 25,98-50,1 25,-25-100,-74-98,49 74,-74-125,-25-24,25 0,-25 25,24-25,-24 0,0 50,-24-50</inkml:trace>
  <inkml:trace contextRef="#ctx0" brushRef="#br0" timeOffset="10067.5758">6549 2828,'25'0,"24"74,1 1,-25-1,49 75,-49-50,49 25,-74 25,25-50,0 124,0-49,24 124,-24-1,-25 75,0-173,0-26,0 51,0-150,0 0,-25 1,0-25,-24 74,49-100,-25-24</inkml:trace>
  <inkml:trace contextRef="#ctx0" brushRef="#br0" timeOffset="11010.6298">1067 4043,'0'0,"25"0,0 25,49-25,-24 0,74 0,-25 0,-25 0,-24 0,-50 0,25 0,-25 0,0 0,0 0,49 0,1 0,-50-25</inkml:trace>
  <inkml:trace contextRef="#ctx0" brushRef="#br0" timeOffset="12001.6864">918 5705,'0'0,"0"0,25 0,-25-25,25 0,0 25,-1-74,1 49,-25-24,0-1,0-49,0 49,0 25,0 1,0-1,-25 50,25-25,-24 49,24 1,0-1,-25-24,0 50,25-51,0 1,0 74,0-49,0 0,0-26,0 1,0-25,0 0,25 0,0 0,24 0,-24 0,0-25,0-24,24 24,-49-25,0 50</inkml:trace>
  <inkml:trace contextRef="#ctx0" brushRef="#br0" timeOffset="12599.7206">1414 5259,'0'0,"0"24,0 1,0 25,-25 24,25-24,-24-1,24 26,-25-1,0-24,25-50,0 25,0-1,0-24,0-24</inkml:trace>
  <inkml:trace contextRef="#ctx0" brushRef="#br0" timeOffset="13153.7523">1315 5482,'0'0,"0"0,25 49,24-24,1 0,0 25,-26 24,1-74,0 0,-25 50,25-50,-25 0,0 24,25-24,-25 0,24 25,1-25,-25 0,25 0,0 0</inkml:trace>
  <inkml:trace contextRef="#ctx0" brushRef="#br0" timeOffset="13709.7841">1811 5234,'25'0,"-25"49,25 26,0-50,-25 74,0 25,0-25,24-25,-24 1,25-1,-25 1,25-50,-25-1,25 1,-25-25,0 0,0-25,0-49,-50-25,50 74,-25-99</inkml:trace>
  <inkml:trace contextRef="#ctx0" brushRef="#br0" timeOffset="14145.8091">1886 5011,'49'-25,"-49"25,50-50,-25 50,-25 0,0 25,24 25,1-1,0 1,-25-1,0 1,0 24,0-74,0 25,0-25,0 0,-25 0,25 25,-25-25,25 25,-24-25,24 0</inkml:trace>
  <inkml:trace contextRef="#ctx0" brushRef="#br0" timeOffset="17169.982">273 4366,'0'0,"0"24,0-24,0 25,0 25,0 24,0-24,0 24,0 1,0 24,0-25,0-24,0 24,0-24,0 99,0-50,25 25,-25-99,25 24,-25-24,0 0,0-25</inkml:trace>
  <inkml:trace contextRef="#ctx0" brushRef="#br0" timeOffset="18001.0296">174 6052,'-25'0,"0"0,25 0,0 0,0 0,0 0,25 0,25 0,49 0,25 0,0 0,124 0,-25 0,1 0,-125 0,-74 0,-1 0,1 0,-25 0,0 0</inkml:trace>
  <inkml:trace contextRef="#ctx0" brushRef="#br0" timeOffset="19758.1301">323 6747,'-25'-75,"25"51,0-26,0 25,25 25,49-49,50-26,-74 26,24-1,-74 50,25 0,-25 0,0 25,0-25,0 49,0-24,0 74,-50 75,1 0,24-25,-25-50,-24 25,49-75,-24-24,49 0,0-25,0 0,99 0,-50 0,26 0,-26 0,1-25,0 0,-50 25,24 0</inkml:trace>
  <inkml:trace contextRef="#ctx0" brushRef="#br0" timeOffset="20326.1626">844 6424,'0'0,"0"50,0 74,49-74,-24 98,-25 26,0 25,50-75,-50-50,0-49,0-25,0 0,49-99</inkml:trace>
  <inkml:trace contextRef="#ctx0" brushRef="#br0" timeOffset="20939.1976">1141 6648,'0'0,"0"74,25 0,0 26,-25 148,25-99,-25-75,25 0,-25-24,0-50,0 25,0-100,-50 51,25-150</inkml:trace>
  <inkml:trace contextRef="#ctx0" brushRef="#br0" timeOffset="21821.2481">645 6499,'0'0,"0"0,50 0,-1 0,76 0,-76 25,1 24,24-49,-24 0,-50 0</inkml:trace>
  <inkml:trace contextRef="#ctx0" brushRef="#br0" timeOffset="22784.3032">1365 6276,'0'0,"0"0,24 0,-24 0,0 0,50 0,-50 49,99 26,-74-26,-25 26,25-51,-25 1,0-25,0 25,0 0,-25 24,0-49,-49 0,74 25,-25-25,25 0,0 0,0 0,50 0,49 0,-50 0,1 0,-25-25,49 1,-74 24,25-25,-25 25,0 0,0-25,0 25,0 0</inkml:trace>
  <inkml:trace contextRef="#ctx0" brushRef="#br0" timeOffset="33828.9349">8682 2282,'0'0,"25"0,-25 50,0 148,0-99,0 75,0 99,0 0,0 173,0-99,0 149,0-74,0 25,0-150,0-49,0-74,0-75,0-99,0-49</inkml:trace>
  <inkml:trace contextRef="#ctx0" brushRef="#br0" timeOffset="35264.017">9625 719,'0'0,"49"-24,1 24,24 0,1 0,-1 49,-49-24,0 49,-1-24,-24 49,0 25,0-49,-49 49,24-75,25-24,-25-25,25 0,0-149,75 50,-75 0,24 24,1 26,0 24,25-25,-50 50,0 0,0 0,0 0,0 25,-50 50,25-26,25 26,0-26,0-24,0 0,25 49,-25-24,50-50,-26 0,1 0,0 0,0 0,0 0,-1 0,1 0,-25 0,25 0,-25 0</inkml:trace>
  <inkml:trace contextRef="#ctx0" brushRef="#br0" timeOffset="36098.0647">10418 1042,'50'0,"-25"0,24-25,-49 25,50 0,-25 0,0-50,-25 50</inkml:trace>
  <inkml:trace contextRef="#ctx0" brushRef="#br0" timeOffset="36604.0936">10518 1265,'0'0,"0"0,24 0,26 0,0 0,-1 0,-24 0,25 0,-50-25,0 25,0 0</inkml:trace>
  <inkml:trace contextRef="#ctx0" brushRef="#br0" timeOffset="37357.1367">11063 769,'0'25,"0"173,0-123,0 49,25 24,-25-73,0-26,0-49</inkml:trace>
  <inkml:trace contextRef="#ctx0" brushRef="#br0" timeOffset="37931.1695">11609 1513,'0'0,"0"0,-25 50,-24 49,24-74,-25 99,-24-25,49-49,0-1,25-24,0-25</inkml:trace>
  <inkml:trace contextRef="#ctx0" brushRef="#br0" timeOffset="38845.2218">11758 719,'99'124,"-25"75,1-125,24 25,-74-49,24-25,-49-25,25 25,-25-25,50 0,-25 0,-1-25,-24 0,25 25,-25-74,25-1,-25-24,0-50,-25 75,25 49,-25 25,25 0,0 25,0 248,0-75,0-99,0 25,-49 50,49 0,-50-1,50-24,0-124,0-25,0 0,0 0</inkml:trace>
  <inkml:trace contextRef="#ctx0" brushRef="#br0" timeOffset="39558.2626">12800 1091,'0'0,"0"0,24 0,26 0,49 0,-49 0,-25 0,-1 0,1 0,-25 0</inkml:trace>
  <inkml:trace contextRef="#ctx0" brushRef="#br0" timeOffset="40255.3025">12824 1612,'0'-25,"0"25,0 0,0-24,0 24,50 0,24 0,-24 0,0 0,-1 0,26 49,-51-49,1 0,-25 0,0 0</inkml:trace>
  <inkml:trace contextRef="#ctx0" brushRef="#br0" timeOffset="41108.3512">13544 769,'0'0,"0"99,0-74,0 49,0-24,0-50,0 25,0 0,25 24,-25-24,0 0,0 74,0-49,0 24,0 75,0-100,0 1,0-25,0-25,0 0</inkml:trace>
  <inkml:trace contextRef="#ctx0" brushRef="#br0" timeOffset="44263.5317">14164 496,'0'0,"0"174,0 148,0-49,0 25,0 74,-50 0,50 198,-25 125,-49-224,74-99,0 25,0 25,-25-174,25 124,0-149,0-24,0-150,0-49,0 0</inkml:trace>
  <inkml:trace contextRef="#ctx0" brushRef="#br0" timeOffset="81362.6537">15677 744,'25'0,"0"-49,-1 49,1 0,50-75,-51 75,1 0,0 0,-25 0,25 0,0 50,-1 24,1-24,-25-1,0 51,0-51,0 50,-25-24,25-26,-24-24,-26 25,50-50,0 25,0-25,25-124,0 0,24 24,26-24,-1-49,50 74,-74 24,-1 25,-49 50,25 0,-25 0,-25 25,25 50,-25-26,1-49,24 50,-25 24,-25-49,50 0,0 0,0 0,0 74,0-74,0 24,25-49,-25 0,0 25</inkml:trace>
  <inkml:trace contextRef="#ctx0" brushRef="#br0" timeOffset="81916.6853">16619 719,'0'0,"25"0,25-24,24 24,-49 0,0 0,25 0,-26 0,1 0,-25 0,0 49</inkml:trace>
  <inkml:trace contextRef="#ctx0" brushRef="#br0" timeOffset="82402.7131">16644 1042,'75'0,"-26"0,1 0,0 0,-26-25,-24 0,25 25</inkml:trace>
  <inkml:trace contextRef="#ctx0" brushRef="#br0" timeOffset="83195.7585">17413 521,'0'25,"0"0,0-1,0 51,-25-1,25 1,-74 49,24-75,26 26,24-75,0 0,24 0,1 0,0 0,25 0,-26 0,26 0,-25 0,49 0,-24 0,-50 0,25 0,-25 0</inkml:trace>
  <inkml:trace contextRef="#ctx0" brushRef="#br0" timeOffset="84079.8091">17091 695,'0'-25,"0"25,0-25,0 0,0-24,0 49,0-25,25 25,-25 0,24-25,-24 25,0 0,25 0,25 0,-25 0,-1-50,1 50,0 0,-25 0,50 0,-50 0,24 25,-24 0,25-25</inkml:trace>
  <inkml:trace contextRef="#ctx0" brushRef="#br0" timeOffset="84742.847">18108 893,'0'25,"-25"24,-25 100,1-50,24-49,0-25,25 0</inkml:trace>
  <inkml:trace contextRef="#ctx0" brushRef="#br0" timeOffset="85662.8996">18405 298,'0'0,"0"74,50-49,-25 74,24-74,-49 0,25 0,0-1,-25-24,25 0,-25 0,25 0,-1-74,1 24,-25-24,0-50,0 124,0-25,0 25,0 0,0 50,-25 24,1 25,-1 75,-25-25,25 99,1 49,24-148,-25-99,25-25,0-25,0 0,25 0</inkml:trace>
  <inkml:trace contextRef="#ctx0" brushRef="#br0" timeOffset="86487.9468">18877 1017,'0'-25,"0"25,0 0,0 0,49 0,1 0,-25 0,74 0,-49-25,-1 25,-24 0,0 0,-25-24</inkml:trace>
  <inkml:trace contextRef="#ctx0" brushRef="#br0" timeOffset="87101.9819">18852 1315,'0'0,"25"0,24 0,26 0,24 0,0 0,-49 0,-50 0,25 0,-25-25,0 25</inkml:trace>
  <inkml:trace contextRef="#ctx0" brushRef="#br0" timeOffset="88334.0524">19472 868,'25'0,"-25"-25,49 1,-24-1,25-25,24 50,-49 0,0 0,-25 0,25 25,-25 0,24 0,1 24,-25-24,0 74,25 25,0-49,-25-26,0-49,0 25,0-25,-75 50,26-1,-1-24,1 0,24 0,0-25,25 24,0-24,25 0,74 0,-25 0,1 0,24 0,-49 0,-25 0,-1 0,-24 0,0 0,25 0</inkml:trace>
  <inkml:trace contextRef="#ctx0" brushRef="#br0" timeOffset="333900.098">8186 9823,'0'24,"0"100,0-49,25 148,-25 0,0 50,0 0,0 0,0-50,0 50,0-124,0 49,0 1,0-50,0 148,25-198,-1 100,1-25,-25-100,0-24,0 49,0-74,0 24,0 26,0 49,0-75,0-24,0 25,0-1,0-24,0 0,0 0,0-25,0 0,0-124,0-199</inkml:trace>
  <inkml:trace contextRef="#ctx0" brushRef="#br0" timeOffset="335901.2124">8236 9872,'124'0,"124"0,0 0,-25 0,75 0,-26 50,1-50,0 49,50 1,-125-50,-24 50,-1-50,100 0,-74 0,-75 0,124 0,0 0,-149 0,0 0,25-25,0 25,50 0,-25 0,-50-25,25 0,-50 25,25 0,1 0,49 0,-1 25,-73 0,-1-25,50 0,-25 0,-24 0,24 0,-49 0,-1 0,1-25,24 0,-24 25,0 0,-1 0,-24-25,-25 1,0 24,0 24,0 51,25 99,0-1,-25-24,0 25,24-75,26 124,-25-49,24 148,1-24,-25-1,0-24,24 0,-49-99,25 24,0-24,0-25,-25-75,0-24,0 74,0-75,0 150,0-125,0-24,0 24,0-49,24 25,-24-26,0 26,25-50,-25 25,0 0,0-25,0 0,0 0</inkml:trace>
  <inkml:trace contextRef="#ctx0" brushRef="#br0" timeOffset="337528.3055">8484 14139,'0'0,"0"0,49 0,50 0,25-50,75-24,49 74,-25 0,0 0,100 0,-75 0,-50 0,75 99,-50-50,-49 1,0-50,24 50,1-26,-100 26,0-50,50 0,99 0,-124 0,50 0,-50 0,74 0,-49-25,-25 25,25 0,-75 0,25-25,75 25,-50 0,25 0,-75 0,-24 0,24 0,50 0,-49 0,49-49,-75 24,26 0,24 25,-74 0,24-25,1 1,-25 24,0-25,-25 25,24 0,1 0,-25 0,25 0,-25-25,74 25,-49 25,25-25,-25 0,-1 0,-24-25,0 25,-49 0,49 0,-25 0,-25 0</inkml:trace>
  <inkml:trace contextRef="#ctx0" brushRef="#br0" timeOffset="339016.3906">9848 9947,'0'24,"0"76,25-1,-25 223,24-123,1 173,0-124,0 124,-25-99,0-25,49 0,-49-99,0-25,0 124,0-149,50 50,-25-25,-25-25,0-74,0 0,0 49,0-74,0 0,0 0,0 25,0 0,0 24,0 26,-25 98,25-123,0-25,0-25,0 25,0-25,0-25,0 25,25-25,0 25</inkml:trace>
  <inkml:trace contextRef="#ctx0" brushRef="#br0" timeOffset="340217.4593">12105 10145,'0'0,"25"372,24-198,-24-1,25 150,-50-50,0 99,49-174,-49 100,0-100,50-49,-50 74,0-148,0 24,0 0,0 100,0-50,0-50,0 74,0-24,0-124,0 0,0 0,0 24,0-49,0 25,0 0,0 0,25-25,-25 24,0 51,0-26,0 26,25-50,-25 0,0-25,0-25,0 25,0-25,0 25,0-25</inkml:trace>
  <inkml:trace contextRef="#ctx0" brushRef="#br0" timeOffset="341688.5434">8310 11038,'198'0,"50"0,-24 0,48 0,1 0,75 0,-76 0,51 0,74 99,-50-74,-24 25,-1 24,-49-49,-50-25,-49 25,-25 0,24-1,-24-24,49 25,-74 0,0-25,-24 0,24 0,-50 0,-24 0,24 0,1 0,-26 0,50 0,50 25,0-25,-25 0,25 0,-75-25,1-25,-1 50,-24 0,-50 0,0-24,25 24,-1-25,-24 25,-24 0,24 0,-50 0,0 0,-74 49</inkml:trace>
  <inkml:trace contextRef="#ctx0" brushRef="#br0" timeOffset="343371.6397">8310 12750,'0'0,"25"0,-25 0,49 0,75 49,25 1,25-25,-1-25,75 0,25 0,-49 0,247 0,-198 24,99-24,0 0,-74-74,-26 74,26 0,-25-50,-99 50,-1 0,-74 0,1 0,-26 0,-24 0,24 0,0 50,75 24,0 1,0-50,-50-25,75 99,-50-99,-50 0,50 0,25-25,-25 0,-25-74,1 74,-76 0,26 25,-25 0,0 0,-25-24,24 24,1 0,25 0,-1 0,-49 0,25 0,-25 0,25 0,0 0,49 0,-49 0,25 24,-50-24,49 25,-49-25,0 0,0 0,-25 0,1 0</inkml:trace>
  <inkml:trace contextRef="#ctx0" brushRef="#br0" timeOffset="348171.9143">8484 10170,'0'0,"0"0,0 0,0 25,-25 49,-25 1,50-51,0 26,0 0,0-50,0 74,0-49,0-25,0 0,50 0,-50-25,49 0,-49 0,25 1,0 24,-25-50,0 25,25-24,0 24,-25-25,-25 50,25-25,-25 25,25 0,0 0</inkml:trace>
  <inkml:trace contextRef="#ctx0" brushRef="#br0" timeOffset="348731.9463">8955 10368,'-25'0,"0"0,25-24,0 24,0 0,0 0,0 0,0 0</inkml:trace>
  <inkml:trace contextRef="#ctx0" brushRef="#br0" timeOffset="349521.9915">9128 10319,'0'49,"0"1,-24 0,24-1,0-49,0 50,0 49,24-74,26 24,-50-49,25 0,24 0,-24 0,0-24,0-1,0 25,0-50,-25 25,0-24,0 24,0-25,0 1,0-26,-50 1,0 24,50 50,-25-24,1 24,-1 0,25 0,0 0,-25 24,25 1,0-25,-25 50,25-50</inkml:trace>
  <inkml:trace contextRef="#ctx0" brushRef="#br0" timeOffset="350050.0217">9451 10170,'0'0,"25"74,0 26,-25-26,24 25,1-24,-25 123,0-173,0 0,0-1,0-24,50-74,-50 49,25-74</inkml:trace>
  <inkml:trace contextRef="#ctx0" brushRef="#br0" timeOffset="351216.0884">9724 10517,'0'0,"25"50,-1-25,26 24,-50-24,25-25,0 50,-50-1,-25 1,1-50,49 25,-25-25,25 0,0 0,0-50,-25-49,25 0,0 49,0 50,0-50,0 1,0 49,0-50,0 25,25 1,-25-26,0 25,0 0,0 25,0-24,0 24,0-25,0 25,0 0,-25 0,0 0,25 0,0 0,0 0,-25 49,25 1,0-50,0 25,0 24,0-49,0 25,0 0,25 0,0-25,-25 25</inkml:trace>
  <inkml:trace contextRef="#ctx0" brushRef="#br0" timeOffset="355403.3279">10294 11981,'0'0,"-25"0,25 49,0 50,0-24,0-25,0 24,0-24,25-26,-25 1,0-25,0 25,50-25,-25 0,0 0,-1 0,-24 0,25 0,0 0,0-50,-25 50,0-24,0-1,0-25,0 25,0 1,-25 24,0-25,0 25,25 0,0-25,-24 0,-1 25,25 0,-25 0,25 0,-25 0,0 0,25 0,0-25,0 25,0-25,0 1</inkml:trace>
  <inkml:trace contextRef="#ctx0" brushRef="#br0" timeOffset="356045.3646">10542 12080,'0'0,"0"-25,0 75,0-50</inkml:trace>
  <inkml:trace contextRef="#ctx0" brushRef="#br0" timeOffset="357525.4493">10642 12055,'0'-50,"49"50,-49 0,25 0,0-24,-25 24,0 0,0 0,0 0,0 0,0 74,0 0,0 51,0 48,0-98,0-75,25 0,24-25,-49 0,25 25,0-25,-25 25,25-49,-25-26,0 75,0-25,0-24,-25-1,25 25,0 25,-25 0,25 0,-25 0,-24 0,24-25</inkml:trace>
  <inkml:trace contextRef="#ctx0" brushRef="#br0" timeOffset="358280.4925">11038 12030,'0'25,"25"25,-25 24,0-24,0-1,0 1,0-25,0 49,25-49,-25-25,25 50,24-50,-49 0,25 0,0 0,-25 0,25 0,-25-25,0 0,25-25,-1-24,-24 0,0 49,0 0,-24-25,24 50,-25 0,25 0,-50-25,50 1,-49 24,24 0,0 0,0 0,25 0,0 0,25 0,49-25,-49 25</inkml:trace>
  <inkml:trace contextRef="#ctx0" brushRef="#br0" timeOffset="359043.5361">11411 12005,'24'75,"-24"-50,25 49,0-74,-25 50,25-25,-25-25,25 0,-25 0,24 0,-24 0,0 0,25 0,-25 0,0 0,0-25,0 0,0-25,0 25,0 1,0 24,0-25,0 25,0 0,-49-25,24-25,-25 50,1 0,49 0,-25 0,25 0,0 0,25 0</inkml:trace>
  <inkml:trace contextRef="#ctx0" brushRef="#br0" timeOffset="360033.5927">11807 11832,'-24'0,"24"0,0 25,0-25,0 74,-25-49,25 24,0-49,0 25,0-25,0 0,0 25,25-25,-1 0,-24 0,0 0,25-25,0 25,-25-25,0 25,0-24,0 24,0-50,0 50,0 0,0 99,50 75,-50-75,24 0,1 25,-25 25,0-124,0 0,25 0,-25 24,0-49,0 0,-25 0,25 0,-49 0,49 25,0-50,-50 0</inkml:trace>
  <inkml:trace contextRef="#ctx0" brushRef="#br0" timeOffset="370404.1859">11832 11311,'-198'-25,"49"25,0 0,0 25,-74 74,49 0,50 25,-24 25,-76-50,100 1,50-26,-25-24,74-1,25-49,0 50,0 24,0-24,0 24,49 75,26-25,24 25,25-25,0 50,-25-100,1-24,48 24,1-24,50-50,-51 0,-23-99,73 24,0-74,-49 25,-50 50,-24-50,-75 74,25-74,-25 25,-25-75,-25 25,-24 50,-100-99,25 49,-24-74,49 49,0 100,24 24,51 50,-50 0,-50 99,25 25,-25-49,0 123,50-99,24-24,1-1,74 1,0 24,0 0,0 50,74 0,51 49,-1-123,49 24,26-99,49 25,25-25,-50-124,-25 49,-24-74,-50-49,-75 74,-24 0,-25 49,0 1,-149-75,1 25,-76 25,100 0,-124 74,50 25,-1 25,26 124,24 24,75-98,24 49,25 49,25-123,0 74,75 124,24-124,25 0,74-124,-24 50,-1-50,-48-25,-51-50,25-49,-49 0,-25 100,-25-150</inkml:trace>
  <inkml:trace contextRef="#ctx0" brushRef="#br0" timeOffset="373277.3502">18480 3572,'0'0,"0"74,25 75,-25 25,49 49,1 99,-25 249,49-174,-49-100,-25 175,0-125,0-124,0-74,0-74,0 98,0-148,0-25,0 25,0 0,0-25,25 0,-1 0,1 0,-25 0,0 0</inkml:trace>
  <inkml:trace contextRef="#ctx0" brushRef="#br0" timeOffset="373994.3912">16148 6921,'0'0,"25"0,124 0,24 0,125 24,124-24,-100-24,100 24,-75-100,0 26,-49-25,-50 24,-74-24,24 49,1 50,-125 0,25-24,-49 24,24 0,50 0,-74 0,-25 0,24-25,1 25,-50 0,25 0,0 0,24 0,-49 0,0-25,0 25,-49 0,-100 0</inkml:trace>
  <inkml:trace contextRef="#ctx0" brushRef="#br0" timeOffset="375460.4751">17116 7739,'0'-25,"0"-24,49-26,-24 1,0-50,0-25,49-74,-24 74,-1 0,-24 50,25-25,-1 25,1-100,-25 26,-1-51,26 150,-50 49,25-25,-25 1,0 49,25-50,-25 25,25-24,-25-75,24 49,26 26,-25-1,49-74,-24 99,24-123,-24 148,-1-50,1 0,49-24,-49 49,-25-25,49 26,-24-1,-50 25,49 0,1 0,-1 0,1 0,-25-25,24 25,-24 0,0 0,0 0,0 0,0 25,-1 24,1 1,25 74,-1-25,1 50,-25-25,49 75,-24-100,-50 25,49-25,-24 25,0-74,0 24,-25 100,0-25,0-25,25-75,-1 50,26-49,-50 0,50-1,-1 26,1-26,49-24,-49 0,-1 49,26-49,24-25,25 25,-124-25,50 50,24-50,-74 0,25 0,-25 0,-25-124</inkml:trace>
  <inkml:trace contextRef="#ctx0" brushRef="#br0" timeOffset="376720.5472">19323 3076,'0'-75,"-74"-24,49 50,25-1,-25 0,25 26,0-26,0-49,-25 74,25 0,0 25,0 99,25 100,0-50,0-50,0 50,-1-25,1-25,-25 50,0-75,0-24,0-1,0 1,0-50,25 25,-25-25,0 0,-25-50,-24-24,-51-50,76 49,-1 50,0 25,25 0,0 0,25 25,24 25,26 49,-26-24,1-26,0 26,-26-75,-24 24,25-24,-25-24,25-26,-25-24,25 24,-25 50,0-50,0 25,0 25,0 0,0 75,0 99,0-125,-25 26,25-51,0 1,0-25</inkml:trace>
  <inkml:trace contextRef="#ctx0" brushRef="#br0" timeOffset="378858.6695">17860 11584,'0'0,"0"-25,0 25,0-124,0 0,0-25,25 0,24 0,1 75,-25-25,-1 24,1 26,0-26,-25 51,0-26,50 25,-1-74,-49 74,25 0,-25 1,50-1,-50 25,49-25,1 0,-50 25,49 0,-24 0,0 0,25 0,-1 0,1 0,-1 25,1 0,0 24,-1-24,-49 25,50-25,0 123,-26-98,1 0,0-1,-25-24,50 0,-26 49,26-49,-50 25,25-26,0 26,-1-25,-24-25,25 25,-25-1,25 1,-25-25,25 50,0-25,-1 24,-24-24,0 0,50 0,-25 0,-25-1,25 1,49 0,-24 25,-26-26,1-24,25 0,-25 0,-1 0,1-24,0 24,-25-25,25 0,0 0,-25 25,49-25,-24-24,25-1,-50 0,25 1,-1 24,1-25,0 50,-25-49,50-1,-50 50,24-25,-24 25,50-24,-25 24,0 0,-25 0,24 0,1 0,0 0,-25 0,50 24,-26-24,26 0,0 50,24-25,-49 0</inkml:trace>
  <inkml:trace contextRef="#ctx0" brushRef="#br0" timeOffset="380368.7558">17860 11485,'0'0,"0"0,0 49,0-24,0 25,0-26,0 26,0 24,0-74,0 100,-25-100,25 49,0-49,-25 25,-24 25,49-50,-75 24,50-24,-24 25,-26-25,50 0,-24 0,-1 0,25-25,1-24,-51-1,26-24,24-1,0 51,-25-1,50 0,0 25,-24 0,24 0,-25 0,-25 0,50 0,-25 0,-24 25,24 24,25-24,-50 25,26-25,24-1,-25-24,25 25,-25 25,25-50,-25 25,0-1,25-24,0 25,-24 0</inkml:trace>
  <inkml:trace contextRef="#ctx0" brushRef="#br0" timeOffset="384315.9816">17810 8334,'0'-24,"0"24,0 24,0 26,0 49,0 0,25-24,0 24,0 25,-1-50,-24 1,0-50,0 24,25-24,-25 0,25 25,-25-26,0 26,25 24,-25 26,25-1,24-50,-49-24,0-25,0 25,0-25,0 0,0 0,-74-50,49 50,-25-49,1 24,24 25,-25-50,50 50,-24-24,24-1,0 25,0 0,0 0,24 0,1 25,25-25,-1 24,-49-24,75 50,-26-25,-24-25,0 25,0-25,-25 0,0 0,0-149,0 99,0 1,49-51,-49 76,0 24,0 0,0 0</inkml:trace>
  <inkml:trace contextRef="#ctx0" brushRef="#br0" timeOffset="385911.0728">11634 11981,'-50'-75,"-24"75,24-49,-74-26,-50 75,26 0,-26 0,-99 99,50-24,99-50,-75 99,100 0,-25-25,50 25,74-74,-25-26,25 1,-25 25,25 24,99 50,75 50,49-125,50 100,50-99,-26-50,-74-124,75 74,-99-99,-150 50,1 74,-50-24,0 24,0-49,0-26,-50-123,25 0,-24-25,-1 0,-49 74,74 75,-49 25,49 24,-74 25,49 25,-74 0,25 0,-25 75,-75 49,75 124,25-75,25 1,24 49,25-24,25-51,25-73,25-26,74 26,124 74,25-149,-100-25,51-124,24 0,-50-49,-74 74,-74 0,-50 99,0-25,0-24,-25-25,-25-1,-24 26,-50-25,-25 24,0 51,25 24,-124 148,25 1,0 25,74-1,50-48,49-26,-24 25,49-50,25-24,0-1,0-24,49 25,1-25,0-1,74-24,24 0,1-74,25 74,-125 0,1-50,-25-49,0 99,-25 0,0-25,0 25,0 0</inkml:trace>
  <inkml:trace contextRef="#ctx0" brushRef="#br0" timeOffset="388194.2034">11088 11956,'0'0,"0"0,0-25,0 0,0-74,0-124,0-174,-74 149,74-273,0-25,0 174,-25 0,25 99,0 149,0-49,0 123,-25-99,25 124,0 1,0-1,0 25,0 25,0-1,0-24,-25 50,0 0,25-26,-24 76,-1-51,25 50,-25-74,0 25,25-50,0 0,0 0,0-25,0 0,25 0,-25 1,0-76,0 26,0 49,0 25,25 0,-25-25,25 1,24-26,-49 50,25-50,25 26,-50-1,0 25,24 0,-24 0,0 25,50-1,0 125,49-50,-25 75,-24 99,173-223</inkml:trace>
  <inkml:trace contextRef="#ctx0" brushRef="#br0" timeOffset="398534.7949">6970 8756,'0'0,"0"0,0 50,25 49,-25-25,0 1,25-1,25 50,-50-49,0-1,0-49,0 0,0-25,0 0</inkml:trace>
  <inkml:trace contextRef="#ctx0" brushRef="#br0" timeOffset="398971.8199">7566 9153,'0'25,"0"0,0 49,-50 0,50 1,-25 24,25 50,0-100,-24 1,-1-25</inkml:trace>
  <inkml:trace contextRef="#ctx0" brushRef="#br0" timeOffset="399485.8493">8111 8533,'0'0,"0"25,0 198,0-198,0 99,0 49,0-49,0-49,0-75,0 0</inkml:trace>
  <inkml:trace contextRef="#ctx0" brushRef="#br0" timeOffset="400090.8839">8360 8062,'99'148,"-99"-73,49 98,1-98,-25-1,49 25,-74 1,25-26,-25 0,0-49,0 99,0 0,0-24,0-51,-50 50,1-49,49-25,0-25</inkml:trace>
  <inkml:trace contextRef="#ctx0" brushRef="#br0" timeOffset="400884.9293">6673 8458,'49'-74,"-24"49,-25 25,0 0,-49 25,-1 25,0-1,1 50,-26 1,51-26,-26 50,50-50,-25 75,25-74,0 74,0-1,0-98,25 49,25-49,-1-25,1 24,24-49,1 25,-26-25,-49 0</inkml:trace>
  <inkml:trace contextRef="#ctx0" brushRef="#br0" timeOffset="401964.9911">15082 8062,'-100'0,"1"0,74 0,1 0,24 0,-25 0,25 0,-25 0,0 0,0 0,1 49,-26-49,0 149,1-99,24 24,0 50,-25 25,50-75,0 1,0 24,0-25,25-24,25 0,0-1,74 26,-50-51,0 1,-24-25,-25-49</inkml:trace>
  <inkml:trace contextRef="#ctx0" brushRef="#br0" timeOffset="402411.0166">14982 8334,'0'0,"0"25,0 25,25 49,0-25,0 1,-25 74,0-25,0-75,25-24,-25 0,0-25</inkml:trace>
  <inkml:trace contextRef="#ctx0" brushRef="#br0" timeOffset="402852.0418">15379 8756,'0'25,"50"124,-25-25,-25-25,0 0,0-99,0 25,0 0,0-25,24 0,26-25,0-49,-1-75</inkml:trace>
  <inkml:trace contextRef="#ctx0" brushRef="#br0" timeOffset="403584.0837">15751 8310,'25'0,"0"0,0 0,-25 0,0 0,0 49,0 50,0-74,0 99,-50-49,50-51,-25 26,1-50,24 25,0-25,49 0,-24 0,49 0,1 0,-50 0,49 0,-74 0,25 0,-25 25,0-1,0 1,0-25,0 50,-50-50,1 49,-1 1,0-25,1 0,24-25,25 0,0 0,50 0,-1 0</inkml:trace>
  <inkml:trace contextRef="#ctx0" brushRef="#br0" timeOffset="404162.1167">15900 7863,'0'0,"25"25,25 24,49 125,0-124,0 99,0-25,-49-50,-50-24,25-1,-25-24,0 0,0 24,0 1,-50 24,-24 1,74-26,-25 1,0-25,0 49,25-74,0 0,25 0</inkml:trace>
  <inkml:trace contextRef="#ctx0" brushRef="#br0" timeOffset="405123.1717">6202 13940,'0'-149,"0"100,0 49,-25 0,25 0,-25 49,-25 125,1 24,24 26,-25-26,1 1,24-125,25 25,0-74,0 0,0 0,25-25,-25 0,24 0,1 0,0 0,-25 0,25 0,-25 0,25 0</inkml:trace>
  <inkml:trace contextRef="#ctx0" brushRef="#br0" timeOffset="405965.2199">6276 14486,'0'0,"0"-25,99-74,-74 49,25 1,-26 24,1-25,25 50,-25 0,-1 0,-24 0,25 0,-25 0,0 25,0 0,0-25,0 49,0 1,0-50,0 25,0 74,-25-74,1 0,-1 24,25 1,0-25,0 0,0-25,0 24,49 1,1-25,24 25,1-25,-26 0,1 0,0 0,-50 0,0 25,-25 74,0-99,-25 50,26-1,-51 26,1-1,-1-24,51-26,-1 1,0-25,25 0,0 0,50-49</inkml:trace>
  <inkml:trace contextRef="#ctx0" brushRef="#br0" timeOffset="406389.2441">7243 14511,'0'0,"0"25,0-1,0 26,0 0,25 24,-25 50,0-99,0 24,0-24,0-25,0 25,25-25</inkml:trace>
  <inkml:trace contextRef="#ctx0" brushRef="#br0" timeOffset="406945.2759">7591 13965,'0'0,"0"0,0 25,0 0,0-1,0 76,0-26,0-49,0 49,0 1,0-50,0 24,0-49</inkml:trace>
  <inkml:trace contextRef="#ctx0" brushRef="#br0" timeOffset="407440.3042">7591 13444,'0'0,"0"0,0 0,24 50,51-1,-1-24,75 174,-99-26,-26-148,26 49,-50 1,25 49,0-50,-25-24,0 24,0 1,0-50,-25 24,0 1,25-50,0 49,0 1,0-50,0 0,0 0</inkml:trace>
  <inkml:trace contextRef="#ctx0" brushRef="#br0" timeOffset="408559.3682">8806 13395,'0'0,"0"0,0 24,0 51,25 49,-25 0,25 149,-25-199,24-24,1-26,-25-24,0 0,25-24,49-76,-24 1,49-50,75-74,-25 124,-25 0,-50-25,-24 99,24-50,-49 75,-25 0,0 0,0 0,0 25</inkml:trace>
  <inkml:trace contextRef="#ctx0" brushRef="#br0" timeOffset="409612.4285">13122 10641,'0'0,"0"0,0 0,25 0,24 25,1 25,24-50,-24 24,-25 51,24-26,-24-49,-25 25,25 25,-25-50,25 0,-25 0,25 0,49-50,75-49,49-25,-74-50,0 50,-49 50,-26-25,26 74,-75-25,25 50,-25-24,0 24,0 0</inkml:trace>
  <inkml:trace contextRef="#ctx0" brushRef="#br0" timeOffset="410414.4743">15305 13395,'0'24,"0"1,0 74,0-49,-25 248,0-174,25 24,0 26,0-75,0 1,0-26,75 25,-26-49,-24-50,25 49,-1-49,-24 25,25-25,-50 0,24 0,-24 25,0-50</inkml:trace>
  <inkml:trace contextRef="#ctx0" brushRef="#br0" timeOffset="411329.5267">15751 13692,'0'0,"0"0,25 0,50 0,-51 0,26 0,0 25,-1 0,-49 0,0 24,25-24,-25 0,0 24,0 51,0-76,-25 1,-24 50,24-51,25 1,-25 0,25-25,0 0,0 0,25 0,24 0,26 50,-50-50,24 24,-49 1,25 0,-25 25,25 24,-25-24,0 24,-25 1,25-26,-25-24,0-25,1 25</inkml:trace>
  <inkml:trace contextRef="#ctx0" brushRef="#br0" timeOffset="412034.567">16495 14585,'0'0,"0"0,0 25,0 0,0 0,0-25,0 74,0-24,0-26,0-24,0 25,0-25,-24 25,-1 0,25 0,-25 49,0-74,25 25,0-25,0 0,25-50,25 1,-1-100</inkml:trace>
  <inkml:trace contextRef="#ctx0" brushRef="#br0" timeOffset="412924.6179">16768 13791,'0'0,"0"-24,0 24,0-50,25 50,25-74,-50 74,49 0,-49 0,50 0,-50 0,0 0,25 24,-25 1,0 25,0-25,0 99,-25-50,0-24,0-26,-24 51,24-50,25-25,-25 0,50 24,25 1,-26-25,51 0,-1 0,-24 0,-50 0,0 25,25-25,-25 25,-25 24,25 26,-50-1,1-24,-1-25,25 0,25-25,-25 0,25 24</inkml:trace>
  <inkml:trace contextRef="#ctx0" brushRef="#br0" timeOffset="413827.6696">17016 13593,'0'-50,"0"26,0-26,0 25,0 25,0 0,25 0,25 0,-1 50,1-25,24 49,-49 0,50 1,-26-1,-24 75,0-99,-25 74,0 0,0 25,0-50,0-74,0 24,0-24,-25 0,0 24,0-49,25 0,0 0</inkml:trace>
  <inkml:trace contextRef="#ctx0" brushRef="#br0" timeOffset="420072.0267">6102 11881,'0'0,"0"0,25 0,-25-24,50 48,-1-24,-24 25,-25 0,50 0,-50 0,0-1,0 26,0 0,0-26,0-24,0 50,-25-50,25 0,74 0,-49 0,0 25,25-25,-50 0,49 0,-49 0,25 0,-25 25,25 0,0-25,-25 24,0 1,0 0,0-25,0 25,-25 0,25-1,-25-24,25 25,0 0,-25-25,25 25,-25-25,25 0,-24 0,24 25,0-1,0-24,0 0,24-49,1 49,-25-25,25 25,-25 0,0-25,25 25,24-49,-24 49,50-25,-51 0,1 25,0-25,0 0</inkml:trace>
  <inkml:trace contextRef="#ctx0" brushRef="#br0" timeOffset="420733.0645">6846 12179,'0'0,"0"25,0-25,0 25,0 0,0 24,-24 26,-26 24,25-50,25 26,0-50,0-1,0-24,0 0,50-24,-1-100</inkml:trace>
  <inkml:trace contextRef="#ctx0" brushRef="#br0" timeOffset="421981.1359">7194 11708,'0'0,"0"0,25 0,-1 0,26-75,-25 75,0 0,-1 0,1 0,50 0,-51 0,1 50,0 0,-25-26,0 1,0 50,0-26,-25 75,0-49,1-51,-26 51,50-50,-25-25,25 0,0 0,0 0,25-25,0 25,24-25,1 0,0-49,-1 74,-49-50,50 50,-50-25,25 25</inkml:trace>
  <inkml:trace contextRef="#ctx0" brushRef="#br0" timeOffset="422758.1804">7739 11361,'0'0,"25"49,0 50,0 1,49-26,-24 25,24 100,-74-125,50 174,-50-173,0-51,0 76,0-76,-25 1,0 0,0 0,25 0,-24-25,24 0,-25 0,0 0,25 0,-99-50,0-99</inkml:trace>
  <inkml:trace contextRef="#ctx0" brushRef="#br0" timeOffset="423298.2113">6152 11609,'0'0,"-25"0,0 0,-24 49,24 1,-25-25,50 49,-74 124,74-98,0-1,0-25,0 50,49-49,51 24,24-25,-25 1,0-50,0-1,-49 26,49-25,-49 24,24-49,-49 0,-25 25,0 0,0 0</inkml:trace>
  <inkml:trace contextRef="#ctx0" brushRef="#br0" timeOffset="425145.3169">10418 8706,'0'0,"0"0,75 0,-1 0,-49 0,0 0,24 0,-49 0,0 0,0 25,0 0,0 74,-24 25,-26-49,-24 49,49-75,0 26,25-75,-25 0,25 0,0 0,0 0,0 0,0 0,25-75,0-49,0 75,-25-51,24 76,-24-1,0-74,25 99,-25-25,0 0,0-25,0 26,0 24,-25 0,25 0,0 0,0 0,0 49,25 1,-25-1,25-24,0 74,-25-24,25-50,-1 49,-24 1,25 24,-25-25,0-49,0-25</inkml:trace>
  <inkml:trace contextRef="#ctx0" brushRef="#br0" timeOffset="425580.3418">11038 9426,'0'0,"0"49,0 26,0-26,0 26,-24-1,24-24,0 24,0-74,0 50,0-50,0-25,0 25,0-25,0 0,24-74,1-124</inkml:trace>
  <inkml:trace contextRef="#ctx0" brushRef="#br0" timeOffset="426443.3911">11386 8458,'25'25,"-1"0,-24 0,0 0,0 24,0 1,0-1,0 26,0-26,0-24,0-25,0 0,25 0,0 25,0 0,24 24,-24-24,0 50,25-1,-50-49,0 25,0-50,0 24,0 26,0-50,0 0,-25 50,0-50,-25 49,26-24,24-25,0 0,0 0</inkml:trace>
  <inkml:trace contextRef="#ctx0" brushRef="#br0" timeOffset="427239.4367">11262 8682,'0'-25,"0"25,0-25,0-25,0 26,0 24,0 0,0 0,0 0,24 0,1 0,25 24,24 76,-24-76,-25 26,0 0,-1-26,-24 1,0 0,0-25,0 50,0 49,0-49,0-26,-24 26,-1 99,0-75,25-49,-25 25,25-26,0-24,0 0,50 0,-1-24,1 24,0 0,-26-25,26 0,-50 0,25 25,0-49,-25 49,0-25,0-25</inkml:trace>
  <inkml:trace contextRef="#ctx0" brushRef="#br0" timeOffset="427813.4695">11559 8037,'0'0,"25"0,50 0,24 74,-25 25,1-24,-51 49,51 25,-26-50,-24 50,-25-50,25 0,-25-24,0-51,-25 76,0 24,-74-25,50-74,49 24,-75 26,75-51,0-24,0 0,0-24</inkml:trace>
  <inkml:trace contextRef="#ctx0" brushRef="#br0" timeOffset="428524.5102">10592 8334,'-25'-49,"25"24,0 25,0 0,0 0,-25 0,25 0,0 0,-49 25,-1 49,-24 25,-1 50,26-25,24 50,-25-75,1 25,24-99,25 25,0 49,0 0,0-74,25 0,24 74,1-74,24 74,50 25,-24-75,-51-49,-24 50,0-50,-25 25,25-25,-25 49</inkml:trace>
  <inkml:trace contextRef="#ctx0" brushRef="#br0" timeOffset="430986.651">6276 12154,'0'0,"0"0,0-25,-25 25,-24 0,49-24,0-1,0 25,0-25,0 25,0-25,49 0,1 1,-1-1,-49 25,25 0,-25 0,25 0,-25 25,25-1,0 26,-25-25,24 0,-24 24,0 26,0 24,25 0,-25-49,0 24,0-74,0 25,0-25,0 25,0-25,25 0,49-50,26 25,-26-24,-24 49,-1-50,1 25,-25 25,-25 0,24-24,-24 24,0-25,25 25,-25-25,50 25,-50-25,0 25,25 0,-1 0</inkml:trace>
  <inkml:trace contextRef="#ctx0" brushRef="#br0" timeOffset="431964.7069">7541 11534,'0'25,"0"0,0-25,0 99,0-25,0 26,0 148,0-50,25-74,-25-25,0-49,0-50,0-74,-50-174,25 99,1-25,-1 75,0-25,0 74,25 25,0 1,0 24,0 0,0 24,0-24,0 50,25 24,-25 1,0-1,0 25,50 50,-26-74,-24-50,0 24,0-49,0 0,0-25,0 25,0-24,0-76,-24 51,-1-75,0-100,0 26,-24 24,-1-123,25 297</inkml:trace>
  <inkml:trace contextRef="#ctx0" brushRef="#br0" timeOffset="435009.8811">11063 10468,'0'0,"-25"0,1 24,-51 100,-24-49,-50 74,25-1,-74 1,-1 124,100-99,0 74,-75-149,149-49,-49 24,49-49,0 0,1-1,-26 26,50-50,-25 50,0 24,1-49,-1 0,0 0,0-1,25 26,-25-50,25 0,0 0,-24 0,-1 0,0 0,0 0,25 0,0-25,0 25,25 0,25 25,49 49,50-24,74 49,-99-49,-50-50,-49 0,0 0,24 25,-49-25,50 49,0-49,99 124,-50-49,74 73,-24-98,-99 74,123 75,-123-26,0-123,24 24,-74-74,0 25,25-25,0 0,-25 0,0 0,0-50,173-123,-24 49,74-75,25-24,25-149,-149 99,75 100,-1 24,-99 25,25 0,-74 99,0-50,-50 51,24 24,-24 0,0 0,0 0,0 0,-24 0,24-25,-50 25,-99-75,-24 1,-51-50,26-25,-25 75,-125-150,100 51,75 49,24-25,74 124,-49-74,75 49,24 26,-25 24,1 0,24-25,25-25,-50 25,26 1,-1-51,0 75,-49-49,49 24,25 0,-25 25,25 0,0-25,0 25,0 0,0 25,25-25,-25 0,0 50,25-50,-25 24,0-24,24 25,1 50,0-51</inkml:trace>
  <inkml:trace contextRef="#ctx0" brushRef="#br0" timeOffset="438349.0721">11535 12402,'0'0,"0"0,0 0,0 0,0 0,0-24,0-51,-50-148,50-50,-74-248,74-372,0-149,0 1,0 73,99 447,-99 273,25 99,-25 75,0 74,0 0,0 0,-50 25,50 0,0-1,0 1,0-25,-25 25,0 25,1-1,-26 50,25-74,25 50,-50 24,26-25,-1 50,-25 0,25 75,-24-50,24 24,0-123,25-1,-25-24,25-25,0 0,0 0,0-149,0-74,25-50,74 75,-24-50,49 0,25 25,0 24,-75 50,-49 125,-25-1,25 25,-25 25,0 24,0 1,0-50,-25 49,25 26,0-26,0 26,0-50,0 24,25 50,24-24,26 24,24 25,74 50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13T04:46:27.918"/>
    </inkml:context>
    <inkml:brush xml:id="br0">
      <inkml:brushProperty name="width" value="0.05292" units="cm"/>
      <inkml:brushProperty name="height" value="0.05292" units="cm"/>
      <inkml:brushProperty name="color" value="#FF0000"/>
    </inkml:brush>
  </inkml:definitions>
  <inkml:trace contextRef="#ctx0" brushRef="#br0">943 15032,'0'0,"0"0,25 0,49 0,-24-25,24 0,-24 0,99-24,-75-1,75-24,-50-1,50-49,-75 75,75 49,-74 0,-1-50,50 25,0-24,-50-1,-24 0,49-24,0-1,25-24,1 99,-101-25,1 25,25-49,-50 49,25 0,-1 0</inkml:trace>
  <inkml:trace contextRef="#ctx0" brushRef="#br0" timeOffset="1273.0728">2927 14015,'-25'0,"1"0,24 0,-25 0,25 0,0 0,0 0,0 0,0 0,49 0,1 0,-50 0,50 0,-1 0,-49 0,50 0,24 0,-49 0,0 0,0 0,-25 24,0-24,-25 0,0 75,-24-75,49 49,-50-24,50 0,-50 0,26 0,-1-1,25 1,0-25,0 0,0 0,25-25,-1-24,1 24,0-25,0 26,-25-26,25 25,-1 25,-24-25,0 25,0-24</inkml:trace>
  <inkml:trace contextRef="#ctx0" brushRef="#br0" timeOffset="44048.5195">7442 10368,'25'-49,"49"-1,0-74,50 0,0-25,-24-24,-26 49,-24-50,99 100,-100-1,26 1,-1-50,25 49,-74 26,49-51,-24 51,0-1,24-24,-24 49,24-49,50-1,-25 26,0-1,-24 50,24-74,-24 74,73-25,1 25,25-50,-25 50,-75 0,-24-49,49 49,50 0,-50 0,-25-25,26 25,-26 0,25 0,-24 0,49 0,-75 0,1 0,-1 25,26-1,-50 1,24-25,1 50,-25-25,49 49,-49-49,0 24,0-49,-1 25,26 25,-50-50,50 25,-50-25,24 0,-24 24,0-24,50 25,-50-25,25 50,49 24,-49-74,0 25,-25 0,25-25,-25 0,0 0,0 0,-25 0,-25 0,50 0,0 0,0 25,0-25,0 0,0-50,-25 0,1 26,-26-125,50 149,0 0,-25-50,0 50,25-25,0 25,0 0,25 50,25 24,-50-24,49 49,-24-99,0 75,0-75,-25 49,25-24,-25-25,24 25,-24-25,0 0,0 0,-49-25,24 25,0-25,-49 25,49-25,-25 25,-24-49,74 49,-25 0,25 0,0 0,0 0</inkml:trace>
  <inkml:trace contextRef="#ctx0" brushRef="#br0" timeOffset="47310.706">5036 10443,'-25'-25,"0"25,0-25,-24 0,-1-24,-49-1,74 50,-25-25,1 1,24 24,0 0,0 0,1-75,-26 75,25 0,0 0,-24 0,24 0,0 0,-24 0,-1 0,25 0,-24 0,24 0,0 0,0 0,25 0,-49 25,49-25,-25 0,0 25,-25 24,50-49,-25 25,-24-25,49 0,-25 50,0-25,0-1,-24 1,49 0,-25-25,25 50,-25-50,0 49,25 1,-24 24,24-49,0 25,0-50,0 24,-25 51,25-75,0 25,0-1,0 26,0 0,0-1,0-49,0 25,0 25,25-26,24 51,-49-1,0-24,50 0,-25-1,-25 1,24-1,-24 26,0-50,25-25,-25 0,25 24,-25-24,25 0,0 50,-1-50,26 0,-25 0,0 25,0 0,24-1,-24-24,-25 25,25-25,0 0,-1 0,26 0,-25 0,0 0,-1 0,1 0,0 0,-25 0,25 0,0 0,24-25,1 25,-50-24,25 24,-1 0,1 0,-25 0,25-50,-25 50,25-25,0 0,-1 1,1-1,0 0,0-25,-25 50,49-49,-49 49,0-25,25 0,-25 25,0-25,0 1,0-1,25 25,0-25,-25-25,0 26,25 24,-25-25,0-50,0 75,24-25,-24 1,25-1,-25-50,25 26,-25 49,0-50,0 25,25-24,-25 24,0-49,0-1,0 75,0-25,0-24,0 24,0 0,0 25,0-25,0 25,0-24,0-1,0 25,0 0,0 0,0 25</inkml:trace>
  <inkml:trace contextRef="#ctx0" brushRef="#br0" timeOffset="49304.8201">4763 9599,'0'-24,"0"24,0 0,0 0,-25 0,25 24,0 1,0 0,-25-25,25 50,0-50,0 24,0 51,0-50,0-25,25 24,-25 1,0 0,25-25,-25 0,0 0,25 0,-1 0,-24 0,25 0,-25 0,25 0,-25 0,25 0,0 0,-1-50,-24 26,25 24,-25-25,0 0,0 0,0 25,0-49,0-1,0 25,0 0,0-24,0-1,0 50,0-49,-25 24,1-25,24 25,-25 1,0-1,0 0,0 0,-24 25,49 0,-25 0,0 0,0 0,-24 0,49 25,-50 0,50-25,-25 49,1-24,24-25,0 50,0-50,0 25,0-1,0 1,0 50,0-75,0 24,0 1,0 0,24-25,-24 0,0 0,25 25,0-25,0 0,0 0,-1 0,1 0,25 0,-1 0,-24-25,-25 25,25-25,0 25,0-49,-25 49,0-25,0 0,0 25,0-25,0 25,0-25,0 25,0 0</inkml:trace>
  <inkml:trace contextRef="#ctx0" brushRef="#br0" timeOffset="53756.0747">5408 9500,'99'-25,"75"-74,24-25,0 25,51 25,48-75,-24 99,-75-24,26-75,-1 99,-74-24,0 49,-50 25,25-74,0 74,99-124,-99 124,-25 0,1 0,-1 0,74 0,-73-25,48 25,-48 0,24 25,74-25,1 0,-26 0,-49 24,75 1,-75-25,25 0,99 50,-75 24,-24-24,0-1,25-24,-100 25,25-1,-49-24,24 0,1 25,49 74,-75-124,-24 49,49-49,-74 25,0-50,-24 0,-1-74,-25 25,1-50,24 124,25 0,0-25,0 25,0 0,0 0,25 99,-1-49,26 24,-25-24,-25-1,25 1,24 49,-49-99,0 25,0-25,0 25,0-25,0 0,-25 0,-49-74,0 74,49 0,0-25,-25 25,26 0,-1 0,25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13T04:50:05.750"/>
    </inkml:context>
    <inkml:brush xml:id="br0">
      <inkml:brushProperty name="width" value="0.05292" units="cm"/>
      <inkml:brushProperty name="height" value="0.05292" units="cm"/>
      <inkml:brushProperty name="color" value="#FF0000"/>
    </inkml:brush>
  </inkml:definitions>
  <inkml:trace contextRef="#ctx0" brushRef="#br0">3572 8434,'25'0,"25"0,24 24,-24-24,-1 0,75 0,-99 0,50 25,-1 0,0-25,26 0,24 0,-75 0,1 0,-25 0,49 0,25 25,-49 0,24-25,50 0,25 0,-25 0,0 0,-49 0,24 0,50-50,24 50,-98 0,24-25,50 25,-25-25,0-24,-25 24,25 25,-74 0,-1 0,26 0,-26-25,1 25,49 0,-74 0,0 0,-1 0,26 0,-25 0,25 0,24 25,-24 49,-26-74,-24 0,0 0</inkml:trace>
  <inkml:trace contextRef="#ctx0" brushRef="#br0" timeOffset="32865.8798">9104 8533,'0'0,"49"0,-24 0,0 0,24 0,26-25,-25 25,24 0,50 0,-74 0,24 0,-49 0,24 0,1 0,0 0,-1 0,26 0,-1 0,0-25,1 25,-1 0,-24 0,0 0,-1 0,1 0,-1 0,51 0,-51 0,1 0,24 0,-49 0,74 0,-49 0,-25 0,-1 0,51 0,-26 0,26 0,-26 0,76 0,-26 0,-50 0,1 0,-25 0,24 0,26 0,-50 0,24 50,50-50,-24 0,-1 0,-24 0,-1 0,-24 0,25 25,-25-1,-1-24,26 0,-25 0,24 0,26 0,-1 75,-24-75,-25 0,0 0,24 0,-24 0,49 25,-49-25,25 0,-25 0,49 0,-49 0,24-25,1 25,-25 0,0 0,24 0,-24 0,25 25,-1-25,1 0,-25 0,-1 0,-24 0,25 0,-25 0,0 0,0 0,25 0,50 0,-75 0,24 0,-24 0,0 0,0-25,0 0,0 25,0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13T04:49:15.189"/>
    </inkml:context>
    <inkml:brush xml:id="br0">
      <inkml:brushProperty name="width" value="0.05292" units="cm"/>
      <inkml:brushProperty name="height" value="0.05292" units="cm"/>
      <inkml:brushProperty name="color" value="#FF0000"/>
    </inkml:brush>
  </inkml:definitions>
  <inkml:trace contextRef="#ctx0" brushRef="#br0">19199 4068,'0'0,"25"74,0-24,0-25,-1 24,-24-24,25 0,-25-25,0 25,0-25,0 25,0-1,0-24,0 25,0-25,25 50,-25-50,25 0,-25 25,0-25,49 0,51-124,98 24,-74 1,25-50,49-24,-74-1,25 0,-50 75,-49 74,0-24,-26-1,26 50,-50 0,0 0</inkml:trace>
  <inkml:trace contextRef="#ctx0" brushRef="#br0" timeOffset="4573.2616">18579 6796,'0'0,"-25"-24,0-100,25 124,-24-50,-1 50,25-25,0 25,0 0,0 0,0 0,49 174,1 0,-50 24,0-49,74 0,-74-75,0-49,0 24,0-49,0-24,-49-125,24 25,-25-99,1-50,49 25,-25 124,0-50,25 50,0-99,0 148,0-49,50 0,-1 75,26 24,-50 25,24 0,1 0,-25 25,-1 99,1-50,0 75,0-75,-25-24,0 24,0-24,0 24,0-49,-25 25,0-25,-24-25,24 49,-25-49,1 0,24 0,0 0,0 25,25 0,0-25,0 25,0 24,50 26,24-1,50 75,75 0,-75-75,-50 1,50-75,-49 24,49 100,-124-124,24 50,1-50,0 25,0-25,-25 0</inkml:trace>
  <inkml:trace contextRef="#ctx0" brushRef="#br0" timeOffset="5348.3059">18728 8830,'0'-24,"0"24,0-50,0 50,0 25,0 24,0 75,0 50,0 0,0-50,0 74,0-74,0-25,0-24,0-50,0-1,0-24</inkml:trace>
  <inkml:trace contextRef="#ctx0" brushRef="#br0" timeOffset="6003.3434">18257 8905,'173'-124,"-24"0,-50 25,50-25,25 74,-75 50,0 0,-24-50,-51 50,1 0,-25 0,0 0,-25 0,1 25,-1 25,-25-1,-24 51,24 24</inkml:trace>
  <inkml:trace contextRef="#ctx0" brushRef="#br0" timeOffset="6754.3863">18331 10418,'0'0,"74"-50,50 26,0-100,50 49,49-49,-24 74,-75-24,0 0,-75 49,26-50,-26 26,-24 49,-25 0,0 0,0 0,-25 25,-24 24,24-49</inkml:trace>
  <inkml:trace contextRef="#ctx0" brushRef="#br0" timeOffset="12923.7392">13221 4539,'0'0,"-25"-25,1 25,-1 0,25 0,-25 0,0 0,0 0,1-49,-1 49,0 0,25-25,-50 25,26 0,-1-25,0 0,25 25,-50-24,26 24,24 0,-25 0,25-25,-25 25,25 0,-25 0,0 0,25 0,-24 0,-26-50,50 50,-25 0,0 0,25 0,-24 0,-1 0,0 0,25 0,-25 0,25 0,-25 0,-24 0,24-25,25 25,-25 0,0 0,0 0,1 0,-1 0,0 0,25 0,-25 0,0 0,25 0,-24 0,-26 25,25 0,0-25,25 0,0 25,-24-25,24 25,0-25,0 24,0 1,0 0,0-25,-25 25,25-25,-25 25,25-1,0-24,0 25,0-25,0 25,0 0,0-25,0 25,0 24,0-49,0 0,0 25,0 25,25-50,-25 24,0 1,25-25,-25 0,0 50,24-50,-24 25,50 0,-50-1,25 1,-25 0,0-25,25 25,-25-25,24 0,1 25,-25-1,50-24,-50 25,25-25,-25 0,24 0,-24 0,25 0,0 0,-25 0,25 0,0 0,-1 0,26 0,0 0,-25 0,24 0,1 0,-25 0,-1-49,-24 49,25 0,-25-25,25 25,-25-25,0 0,0 25,25-25,-25 25,0-24,25-1,-25 0,24-50,1 75,0-99,-25 74,25 1,0-1,-25 25,0-25,0 25,0-25,0 0,0 1,0-1,24 25,-24-25,0 0,0 25,0-25,25 25</inkml:trace>
  <inkml:trace contextRef="#ctx0" brushRef="#br0" timeOffset="16408.9385">18257 3795,'0'0,"-25"0,0 0,25 0,-25-25,25 25,-49 0,49 0,-25-49,-50 24,26 0,-1 25,25 0,-49 0,49 0,0 0,1 0,-1 0,0 0,25 0,-25 0,25 0,-50 50,1-25,24-25,25 0,0 24,-25-24,25 25,0 25,0-25,-25-1,1 76,24-1,-25-99,25 25,0 24,0-24,0 0,0 0,0-25,0 24,0 1,0 25,0 24,25-74,-25 25,24 0,-24 0,25 49,0-74,-25 25,25-25,0 0,-1 25,-24-1,0-24,25 0,25 50,24-50,-24 0,-50 0,25 0,49 25,-49-25,0 0,-25 0,25 0,-25 0,24 0,1 0,-25 0,25 0,-25 0,0 0,25-25,-25 25,25 0,-25-25,24 0,-24 25,0-24,0-1,25 25,-25 0,0-25,25-74,0 24,0 51,-25-1,0 0,0 0,0 25,0-25,0 1,0-1,0 0,0 0,24 0,-24 1,0-26,0 0,0 26,0-1,0 0,0-25,0 50,0-24,0-1,0 25,0-25,0 25,0 0,0-25,-24 25,-1-25,0 25,25-24,-25 24,25 0,0 0,0 0,0 0,-25-50</inkml:trace>
  <inkml:trace contextRef="#ctx0" brushRef="#br0" timeOffset="23093.3209">12874 6474,'0'0,"0"-25,0 0,25 25,0-49,-25 24,0 0,0-24,0 24,0 0,0 0,0 0,0 1,0-1,0 0,0 25,-25 0,25-25,-25 25,25 0,0-25,-50 1,50 24,-24 0,-1 0,0 0,25 0,-25-25,25 25,-25 0,1 0,-1-25,0 25,0 0,-24 0,24 0,0-25,0 25,0 0,25-25,0 25,-25 0,1 0,-1 0,25 25,-25-25,25 0,-25 0,25 25,-25-25,25 0,0 25,-24 0,24-25,0 24,-25-24,25 0,0 25,0 0,0-25,-25 25,25-25,-25 0,25 25,0-1,0 1,0 0,0 0,0 24,0 26,0-75,0 25,0-1,0 1,0-25,0 25,0 0,0 0,0-1,25 1,-25 25,0-50,0 0,25 0,-25 25,0 24,25-49,-1 0,-24 25,0 0,25-25,0 25,0-25,-25 24,25-24,-1 25,-24-25,25 0,-25 0,25 0,-25 0,25 0,0 0,-25 0,25 0,-25 0,24 0,1 0,-25 0,25 0,-25-25,25 25,-25-24,0 24,25 0,-1 0,-24-25,0 25,0-25,50 25,-50-25,0 25,25-49,-25 49,0-25,25 25,-25-25,0 0,24 0,-24 1,0-1,0 25,0-25,50-25,-25 1,0-26,-1 51,-24 24,0-25,0 25,0-25,0 25,0-25,25 25,-25-25,0 1,-25 24</inkml:trace>
  <inkml:trace contextRef="#ctx0" brushRef="#br0" timeOffset="29037.6609">6648 3870,'0'0,"25"0,-25 0,25 24,-1-24,-24 25,25 0,-25-25,0 0,0 25,25 0,-25-25,0 0,25-25,49-74,-24 74,24-99,25 0,50-75,-49 75,-1 0,-50 50,1 24,-25 1,-25 49,25 0,-25-25</inkml:trace>
  <inkml:trace contextRef="#ctx0" brushRef="#br0" timeOffset="33526.9176">6077 6424,'0'0,"0"0,0 0,0 0,25 0,0 25,-25-25,0 25,0 0,25-25,-25 0,0 25,25-25,-25 24,0-24,25 0,-25 0,24 0,-24 0,50 0,49-24,-74-26,49 0,-49 26,0-26,0 0,0 50,-25-24,0 24,0 0,24-25,1 25,-25 0,0 0,0 0,0 0</inkml:trace>
  <inkml:trace contextRef="#ctx0" brushRef="#br0" timeOffset="59026.3761">13196 15205,'0'0,"50"25,-25 0,0 0,-1 24,26-24,-25 50,0-51,-25 1,0-25,0 0,0 0,49-25,1-99,124-25,-26-24,51-1,-1-24,-49-25,0 74,-25 25,-74 24,-26 100,-24-24,0 24,0 0,0 0,-24 99</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13T04:52:18.121"/>
    </inkml:context>
    <inkml:brush xml:id="br0">
      <inkml:brushProperty name="width" value="0.05292" units="cm"/>
      <inkml:brushProperty name="height" value="0.05292" units="cm"/>
      <inkml:brushProperty name="color" value="#FF0000"/>
    </inkml:brush>
  </inkml:definitions>
  <inkml:trace contextRef="#ctx0" brushRef="#br0">17364 17562,'0'0,"0"0,0 0,0 25,24-1,1 76,50-51,-26 50,1-74,-1 74,-24-49,25-25,-50-25,0 25,0-25,25 0,99-75,49-74,26-24,198-199,-25 24,297 26,-172-75,-26 149,25 74,-273 75,-74 0,-25 25,-74 74,-50-25,0 25,0 0,0 0</inkml:trace>
  <inkml:trace contextRef="#ctx0" brushRef="#br0" timeOffset="35578.0349">447 10344,'0'49,"49"125,-49-100,25 25,50 50,-51-25,51 0,-50-99,-25 25,0-50,0 25,0-25,0 0,-25-50,-25-99,1 0,-26-24,26 73,-26-24,75 100,-25 24,25 0,0 0,0 24,0 26,0-25,0 24,0-24,0 0,0 25,0 49,0-25,0 1,0 24,-24-50,24 51,-25-51,25-49,-25 0,25 50,0-50,0-25,0 25,0-25,25-99,24 25</inkml:trace>
  <inkml:trace contextRef="#ctx0" brushRef="#br0" timeOffset="36307.0766">224 9897,'0'0,"0"0,0 25,0 0,24 49,26 25,24 25,1 25,-26 25,1-1,24-24,-74-50,25-49,0 0,0-26,-25 1,25-25,-25 0,0 25,0 0</inkml:trace>
  <inkml:trace contextRef="#ctx0" brushRef="#br0" timeOffset="37131.1237">1513 10244,'0'0,"0"0,-24 50,24 74,-25-25,0 75,-25-25,1-100,24 50,0-49,0 0,25-50,-49 24,49-24,-50 0,25 0,1 0,-1-24,25 24,0-25,0 25,0-25,0 0,25 0,-1 25,1-24,25 24,-1 0,1 0,0 0,74 49,-75-49,1 0,-25 0,24 0,-24 0,-25 0,25 25,0-25,-25 0,24 0,-24 0</inkml:trace>
  <inkml:trace contextRef="#ctx0" brushRef="#br0" timeOffset="37885.1668">2034 8731,'0'124,"25"-74,0-1,0 51,-25-51,0 75,0 25,99 50,-99-26,0-24,25-50,0 125,-1-150,-24-74,0 0</inkml:trace>
  <inkml:trace contextRef="#ctx0" brushRef="#br0" timeOffset="38430.198">1836 10740,'50'0,"49"0,25-49,124-1,-50 25,-24-74,-25 74,-50-24,-25 24,-24 25,-50 0,25 0,-25 0</inkml:trace>
  <inkml:trace contextRef="#ctx0" brushRef="#br0" timeOffset="39093.236">2406 11038,'-24'124,"-51"-74,50-1,25-24,0 0,0 25,0-26,0 26,0 24,50 1,0 24,-1-25,1 75,-25 25,-1-125,-24-24,0 25,0 0,0 24,0-49,0-25,0 25,-24-25,24 24</inkml:trace>
  <inkml:trace contextRef="#ctx0" brushRef="#br0" timeOffset="39757.274">2109 11807,'0'0,"0"0,0 0,25 0,74-25,25-24,49 49,-24-100,-74 100,-1-49,0 24,-74 25,25 0,-25 0</inkml:trace>
  <inkml:trace contextRef="#ctx0" brushRef="#br0" timeOffset="41649.3822">472 13320,'-75'99,"26"-49,24 0,-25 49,50-74,-25 49,25-24,0-26,0 1,0 0,0 25,0-1,25 150,25-75,-1-25,26 25,-26 74,1-49,-50 0,0-25,0-99,0 49,0-49,0-25,0 25,0 0,0-25,0 0</inkml:trace>
  <inkml:trace contextRef="#ctx0" brushRef="#br0" timeOffset="42238.4159">124 14560,'0'0,"50"0,0-24,24-26,0 0,1 50,49-99,-75 49,1 26,-25-1,-25 0</inkml:trace>
  <inkml:trace contextRef="#ctx0" brushRef="#br0" timeOffset="42758.4456">1067 13915,'0'0,"0"0,50 0,-26 0,1 0,0-24,49 24,-49-25,0 0,-25 25,0 0</inkml:trace>
  <inkml:trace contextRef="#ctx0" brushRef="#br0" timeOffset="43156.4684">1166 14163,'75'0,"-26"0,1-49,-1 24,-24 25,-25 0,25 0,0 0,-25 0,-25 0</inkml:trace>
  <inkml:trace contextRef="#ctx0" brushRef="#br0" timeOffset="44008.5171">2010 12750,'0'0,"0"24,0 51,24-26,1-24,-25 74,0-49,0 99,0-99,0-1,0-49,50 25,-50-25</inkml:trace>
  <inkml:trace contextRef="#ctx0" brushRef="#br0" timeOffset="45059.5773">1687 13816,'0'0,"0"0,25 0,74-49,0 24,75-25,-75 25,174-74,-25 50,-124-1,-50 25,-24 0,25-24,-75 24,24 25,1-25,-25 25,0 0</inkml:trace>
  <inkml:trace contextRef="#ctx0" brushRef="#br0" timeOffset="46289.6475">2456 13791,'0'0,"0"0,74 124,-24-49,74 123,-124-123,124 24,-50 50,-24-100,-25 1,-25-25,25-25,-25 25,0-50,-50-25,-24-49,-50-50,74 50,-24 74,74-25,-25 50,0-24,25-1,0 25,0 0,0 0,0 25,0 49,-25-49,-24 74,-26 50,50-75,1-24,-1 0,0-1,25 1,-50-1,50-49</inkml:trace>
  <inkml:trace contextRef="#ctx0" brushRef="#br0" timeOffset="47677.7269">1886 14660,'0'24,"0"26,0 0,0-1,24 50,26 1,-25 172,-25-197,25 74,-25-75,24-24,-24-25,0-1</inkml:trace>
  <inkml:trace contextRef="#ctx0" brushRef="#br0" timeOffset="48668.7836">1737 14957,'0'0,"0"-25,0 1,49-1,-49 25,25-75,0 26,0-1,-25 25,0-24,0 49,0 0,25 0,-25 0,49 0,-24 0,0 25,0-25,24 24,50 26,-74-50,0 0,-25 0</inkml:trace>
  <inkml:trace contextRef="#ctx0" brushRef="#br0" timeOffset="49718.8437">397 12427,'0'0,"0"0,0 0,0 50,25-1,0 51,0-26,-1-24,-24 24,25-24,0 24,-25-49,25 24,-25-49,0 50,0-25,0-25,0 25,0 24,0-24,25 0,-25 0,0 0</inkml:trace>
  <inkml:trace contextRef="#ctx0" brushRef="#br0" timeOffset="50759.9033">397 12898,'25'0,"-25"25,0 74,25-99,0 25,-25 50,24-51,1-24,-25 25,0-25,25 25,0 0,0 25,-1-1,-24-24,25 0,-25-25,25 0,-25 0,0 25,25-25,-25 0,0 0,0-50,0 0,0-74,0-49,0 98,0 26,0-1,0-24,0 74,0-25,0 25,0 0,0 0,0 25</inkml:trace>
  <inkml:trace contextRef="#ctx0" brushRef="#br0" timeOffset="69848.9951">2778 16495,'0'0,"50"25,0 74,-26-49,51 24,-1 75,-24-75,49 50,-74-49,25-50,-50-1,24 1,-24-25,0-25,50-74,24 0,26-199,24 75,-25 25,0-50,50-25,-75 124,1 25,-26 74,-49 26,0 24,0 0,0 0,0 0</inkml:trace>
  <inkml:trace contextRef="#ctx0" brushRef="#br0" timeOffset="76728.3886">3101 13519,'0'0,"0"0,0 0,0 0,0 198,0-124,25 26,-25 48,0-73,25-1,-25-24,0-25,0 24,0-49,0 0,0 0,0 0,0-25</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13T04:54:50.032"/>
    </inkml:context>
    <inkml:brush xml:id="br0">
      <inkml:brushProperty name="width" value="0.05292" units="cm"/>
      <inkml:brushProperty name="height" value="0.05292" units="cm"/>
      <inkml:brushProperty name="color" value="#FF0000"/>
    </inkml:brush>
  </inkml:definitions>
  <inkml:trace contextRef="#ctx0" brushRef="#br0">4564 11683,'0'0,"-24"0,-1 0,-25 0,1 0,-26 0,26 0,-26 0,26 0,-51-25,26 25,24 0,1 0,-1 0,0 0,26 25,-26 0,-24 99,49-124,-25 74,25-49,1 25,-26 24,25-49,0 49,25-49,-24-25,24 75,-25-26,25 26,0-1,0-24,0-26,0 26,0 49,0-24,-25 24,25-25,0 1,0 73,25-98,-25-25,25 25,-25 24,0-49,0-25,24 49,1 100,-25-99,25-1,0 26,-25 24,25-25,-25-49,49 99,-49-49,0-26,50 1,-25-1,-25 1,24-25,1-25,0 25,0-25,-25 25,25-1,-25 26,24-50,-24 25,25 49,25-49,-25-25,-25 0,24 0,-24 25,25-25,0 0,-25 0,25 0,0 0,0 25,24-25,-49 0,25 0,0 0,0 0,-25 0,24 0,-24-25,50 25,-25 0,0 0,24-25,-24-49,49 74,-74-25,50 0,-50 25,25-25,-25 25,25-25,-1 1,-24 24,25-50,0 50,-25-25,0 0,25-24,0-1,-1 0,1-24,-25 24,0 26,50-125,-50 25,0 74,0-49,25 25,-1 74,-24-50,0 0,0-24,0 24,0 26,0-26,0-25,25-49,-25 100,0-76,-25-24,25 50,0 24,0 1,0-50,0 74,0-50,0 51,0 24,0-50,-24 50,24-50,0 50,0-24,-25-51,25 25,0 26,-25-26,25 50,0-25,-25 0,0-24,25 24,0 25,-24-25,24 0,0 1,0 24,0-25,0 0,-25-25,25 26,0 24,0 0,0 0,0-25,0 25</inkml:trace>
  <inkml:trace contextRef="#ctx0" brushRef="#br0" timeOffset="4060.2322">12229 16371,'0'-50,"0"50,0 0,0 0,0 0,0 0,50 0,49 0,0 0,50 0,49 25,150-25,-125 25,75-25,49 0,-149 0,75-25,50 0,-224 1,50 24,-50 24,-25 1,-74-25,25 0,-25 0,0 25</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13T04:55:12.847"/>
    </inkml:context>
    <inkml:brush xml:id="br0">
      <inkml:brushProperty name="width" value="0.05292" units="cm"/>
      <inkml:brushProperty name="height" value="0.05292" units="cm"/>
      <inkml:brushProperty name="color" value="#FF0000"/>
    </inkml:brush>
  </inkml:definitions>
  <inkml:trace contextRef="#ctx0" brushRef="#br0">12601 5407,'124'0,"-25"0,50 0,74 25,-74-25,0 0,-50 0,1 0,48 25,51-25,-75 0,0 0,-75 0,26 0,24 0,-49 0,24-50,-49 50,49 0,1 0,-26 0,1-24,24 24,1 0,-1-25,50 25,-74-25,-1 25,1 0,24 0,1 0,-26 25,26-25,-25 0,74 49,0-49,-50 0,0 25,-24 0,0-25,24 25,0-25,1 0,24 0,-25 0,26 0,-1 0,-49 0,-26 0,26 0,-25 0,24 0,1 0,0 0,-1 0,1 0,-1 0,51 0,-26 0,-49 0,0 0,24 0,-24 0,25 0,-1 0,26 0,-26 0,51 0,-26 0,-74 0,50 0,-26 0,76 0,-26 0,-24 0,-1 0,1 25,-1-25,1 0,-25 0,0 0,-1 0,1-50,-25-74,75 149,24 0,50-1,24-24,-24 25,-50-25,1 50,-26-25,0-25,1 0,-1 0,-24-25,24 0,1 25,-50 0,24 0,1 0,-1 0,-24 0,25 0,-1 0,1-25,-25 25,24 0,26 0,-1 0,-74 0,25 0,25 0,-50 0,49 0,-24 0,0 25,49-25,-24 0,24 0,-49 0,0 0,49 0,-49 0,0 0,0 0,0 0,-1 0,26 0,-25 0,0 0,-25 0,24 0,1 0,0 0,0 0,0 0,-25 0,0 0,24 0,51-74</inkml:trace>
  <inkml:trace contextRef="#ctx0" brushRef="#br0" timeOffset="2230.1275">14561 3795,'-25'0,"25"0,25 0,24-99,1 0,24 24,-49-24,50-25,-75 50,24 49,1-50,-25 26,25 24,-25-124,74-49,-74 49,0 124,25-49,25-26,-25 100,-1-24,1-1,0 0,0 0,0 0,-1 1,1-1,0 0,0 25,0 0,-1 0,1 0,0 0,0 0,0 0,24 0,-24 25,25 0,-50-1,24 1,51 99,-25-99,-26 25,1-1,-25-24,25 25,0-26,0 26,-25 25,49-51,-49 26,25-25,0 74,0-74,-25 0,24 24,1-24,0 25,0-1,24-49,-24 50,50 24,-26-49,26 49,-26-49,-24 0,25 0,-26 0,26 24,0-49,-26 0,26 25,-25-25,25 25,-26-25,26 0,0 0,-26-25,1 25,-25 0,0 0,-25-25,25 25</inkml:trace>
  <inkml:trace contextRef="#ctx0" brushRef="#br0" timeOffset="15777.9025">943 11088,'0'-25,"0"25,0 0,0 0,0 25,0 124,25-50,-25 149,25-99,-1-75,-24 0,0-24,0-25,0-25,0 0,-24-124,24 124,-25-75,25 1,-25 24,25-123,0 74,-50-25,50 49,0 50,0 0,0-24,50-1,-25 25,0 25,-25 0,49 0,-49 0,50 0,24 124,1-49,-51 49,-24-99,0 0,0-1,0 26,0-25,-24 49,-1-49,25 25,-50-50,25 24,1-24,-1 25,0-25,25 0,0 0,0 0,0-25,25 25,74-99,-49 74,49 1,-25 24,50 99,-99-50,0 1,-25-25,0 24,0 1,0 0,0-26,0 1,0 0,-99 49,49-49,0-25,1 25,-1 0,1 0,49-25,0 0,0 0</inkml:trace>
  <inkml:trace contextRef="#ctx0" brushRef="#br0" timeOffset="16910.9673">1588 10914,'0'0,"25"25,-1 0,26 198,-25-149,0 75,-25-50,24-49,1-25,0 0,-25 24,0-49,0 0,0-25,0-24,0-1,0 1,0-51,0 51,0-50,0-125,0 175,0 24,0 0,25-25,0 50,-25 0,25 50,24 0,26-26,-51 76,51-1,-26 75,26-75,-75-74,25-1,-25-48,24-51,1-49,-25-74,0 123,0 1,0-1,0 1,0 24,0 26,-25-26,25 25,0 25,0-25,0 1,0 24</inkml:trace>
  <inkml:trace contextRef="#ctx0" brushRef="#br0" timeOffset="18010.0301">3647 9773,'0'25,"0"0,-25-1,25 26,-25-25,-25 49,50 1,-49 24,-26 124,-49-24,100-100,-51 25,26-75,24 1,-25 0,25-26,1 1,-1-25,-25 0,25 0,-49 0,24-25,1 1,24-51,25 50,0 1,-25-1,25 0,0 0,0 0,0 1,0 24,25-50,24 25,1 25,0-25,49 1,-49-1,49 25,-25 49,1-24,-1-25,-49 0,24 25,26-25,-1 50,-74-26,50-24,-1 0,-49 0,0 0,25-24,0-26,-25 25,25-124,-25 75,0 0,0 24,0 50,0 0</inkml:trace>
  <inkml:trace contextRef="#ctx0" brushRef="#br0" timeOffset="19576.1196">2530 11088,'0'0,"0"-25,0 25,0 0,25 0,0 0,-25-25,25 25,0 0,-25-25,0 25</inkml:trace>
  <inkml:trace contextRef="#ctx0" brushRef="#br0" timeOffset="20259.1588">2605 11187,'0'0,"-25"25,25-25,0 0,50 0,-50 0,0 0,24 0,1 0,-25-25,25 25,-25 0,25 0,-25-25,25 0,-25 25</inkml:trace>
  <inkml:trace contextRef="#ctx0" brushRef="#br0" timeOffset="48222.7582">844 14238,'0'0,"0"0,0 25,0 24,0-24,-50 74,50-49,-25-25,-24 49,49-24,-25-25,-25 49,50-74,-49 25,49-25,-50 0,25 0,-24 0,24-25,0-25,0 50,25-24,0-51,0 50,0 1,0-1,0-25,0 50,0-25,25 25,-25 0,25 0,-25 0,25 0,49 25,-49 25,24-50,26 49,-26-24,-24 0,50 25,-75-50,25 0,-1 0,1 24,-25-24,25 0,0 0,-25 0,25 0</inkml:trace>
  <inkml:trace contextRef="#ctx0" brushRef="#br0" timeOffset="48916.7978">1166 14312,'0'0,"0"0,0 0,50 0,-25-25,-1 25,51-49,-50 49,-1 0,1-25,0 0,0 25,0 0,-25-25</inkml:trace>
  <inkml:trace contextRef="#ctx0" brushRef="#br0" timeOffset="49373.8241">1191 14536,'25'0,"-25"0,49-25,1 0,49 25,-49-25,-25 25,-1 0,1 0,-25 0</inkml:trace>
  <inkml:trace contextRef="#ctx0" brushRef="#br0" timeOffset="50199.8713">2630 12551,'0'0,"0"0,24 124,-24 149,50-149,24 124,-49-25,50 25,-75 25,124-50,-124-49,0-75,0 1,0-76,0 1,0 0,25-25</inkml:trace>
  <inkml:trace contextRef="#ctx0" brushRef="#br0" timeOffset="50811.9063">2034 14312,'0'0,"25"0,25 0,74 0,124 0,-75 0,75 0,100-99,-100 25,-75 49,1-50,-25 51,-25-51,-74 50,-50 25,0 0,0 0</inkml:trace>
  <inkml:trace contextRef="#ctx0" brushRef="#br0" timeOffset="52863.0235">2332 14932,'0'0,"0"0,0 0,0 0,25-49,-25 49,49-50,-49 25,50-49,-50 74,0-25,0-24,0 49,0-50,0 0,0 1,0 24,25-25,0-24,-1 49,-24-25,0 1,0-26,0-24,25 50,-25-1,25 0,0 1,-25 49,0-25,0 0,0 0,0 25,0-24,0-1,25-25,-25 1,0 24,0 25,0-25,0 0,0 25,0 0,0-25,49-24,-49-50,25 49,-25 25,50 25,-50-25,0 1,24 24,-24 0,25 0,-25 0,25-25,0 25,24 0,-49 0,25 0,25 0,-25 0,0 0,-25 0,24 49,-24-24,25 25,0 74,25-99,-50 24,0-24,0 25,0-50,0 49,0-49,0 25,24 49,-24-74,0 50,0-25,0 24,0-24,0 25,0-25,0-1,0 26,25-50,25 99,-50-74,0 25,0-1,25-49,-25 50,49-50,-49 25,50-25,-50 49,49 1,1-25,-25 24,-25-49,0 25,25-25,-25 0,24 0,-24 0,25 0,-25 25,0-25,0 25</inkml:trace>
  <inkml:trace contextRef="#ctx0" brushRef="#br0" timeOffset="56740.2453">3746 12874,'0'0,"99"0,50 49,49-24,50 49,-49-74,123 25,-49 0,-99-25,24 50,50-50,-74 0,-100 0,-49 24,0-24,-25 0,0 25,0-25,0 0,-25 0,0-25,0-24,1-1,-1 25,0-24,25 49,0 25,0-25,25 99,0-50,-1 1,26 0,-25-25,0-1,-25-24,0 0,0 0,0 0,-25-24,0 24,0 0,0 0,1 0,24 0,0 0,0 24,-25-24,25 25,-25 0,0 0,25-25,-25 0</inkml:trace>
  <inkml:trace contextRef="#ctx0" brushRef="#br0" timeOffset="57970.3158">1191 16247,'0'0,"0"25,-74 74,74 25,-75 50,75-100,-49 50,-26 0,26 0,-26 0,50-49,-24-75,49 24,-25-24,0 0,0 0,25 0,-25 0,1-99,24 74,0-74,0 50,0-26,0 26,0 24,0 0,24 0,1 25,0-25,0 25,24 0,1 25,0 0,99 49,-125-24,76 24,-51-74,1 25,-25 0</inkml:trace>
  <inkml:trace contextRef="#ctx0" brushRef="#br0" timeOffset="58466.3441">1365 16594,'0'-24,"24"24,26-25,0 25,-1-25,26-49,-1 49,0-25,-49 50,-25-50,25 50,-25 0,0 25</inkml:trace>
  <inkml:trace contextRef="#ctx0" brushRef="#br0" timeOffset="58921.3702">1538 16718,'25'0,"-25"0,50 0,24-24,-49 24,24-50,1 25,-25 25,0-25,24-24,-24 24,-25 0</inkml:trace>
  <inkml:trace contextRef="#ctx0" brushRef="#br0" timeOffset="59561.4068">2605 15032,'25'49,"-1"75,76 149,-51 25,-24-50,74-25,-49-24,-25-26,0-49,-25-74,0-25,24-25,-24 24,0-24,0 25,0-25,25 0</inkml:trace>
  <inkml:trace contextRef="#ctx0" brushRef="#br0" timeOffset="61104.495">1513 17338,'50'-74,"0"-50,-1 50,-24-75,25 74,-1-49,-49-24,0 24,50 24,-50 75,0 1,25-51,0 1,24-50,-24 99,25-74,-50 49,49-24,-24 24,-25 25,50-24,-50 49,24 0,-24-50,25 25,0-24,0 24,0-25,-1 50,-24-49,25 24,0 25,0-25,0 25,-1-25,26 25,-25 0,49-49,-24 49,24 0,-24 0,-1 0,-24 0,50 24,-26-24,-24 0,25 0,-25 0,49 0,-49 0,0 0,24 25,26-25,-26 25,1-25,-1 25,1-25,-25 0,24 0,1 50,-25-26,49-24,1 0,-26 0,50 0,-49 25,-25-25,25 0,-1 0,-24 0,25 25,-1-25,26 25,-26 0,1-1,-1-24,1 0,-50 25,25-25,0 0,-1 0,1 25,25 25,-50-50,25 24,-25-24,24 0,1 25,25-25,-50 0,25 0,-1 0,-24 0,0 25,0-25,0 0</inkml:trace>
  <inkml:trace contextRef="#ctx0" brushRef="#br0" timeOffset="63078.6079">1117 17289,'0'0,"24"0,1 0,0 0,74-25,25 0,25-74,-25 49,75-49,-51 25,51 24,-75 25,74-99,-49 75,49-26,-98 26,73-26,-49 1,0-50,50 25,-50 49,0-24,-50 24,1 25,49-24,-50-1,26 0,-51 1,50-1,-49 1,0 49,49-124,-74 124,-1-25,51 25,-50-25,24-25,-24 26,0 24,24 0,1-50,-25 50,-25 0,25 0,-25-25,25 25,-25 0,49 0,-49 0,25 0,-25-25,0 25</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13T04:56:58.372"/>
    </inkml:context>
    <inkml:brush xml:id="br0">
      <inkml:brushProperty name="width" value="0.05292" units="cm"/>
      <inkml:brushProperty name="height" value="0.05292" units="cm"/>
      <inkml:brushProperty name="color" value="#FF0000"/>
    </inkml:brush>
  </inkml:definitions>
  <inkml:trace contextRef="#ctx0" brushRef="#br0">8434 12427,'0'25,"25"-25,49 124,-24-99,49 99,-25-50,-24 1,0-75,-50 24,24-24,26-24,0-51,24-24,0 0,26-75,-26 50,50 75,-99-26,25 50,-50-24,24-1,-24 25,25 0,-25 1,25 24,-25 0,25-25</inkml:trace>
  <inkml:trace contextRef="#ctx0" brushRef="#br0" timeOffset="6260.3581">9451 11261,'0'0,"0"0,50-99,-50 25,74-50,0 0,1-75,-1 50,50-148,0 98,-25-24,-24 124,-1 49,-49 1,0-75,0 124,-25 0,25 0,-25 0,49 0,1 0,-1 0,-24 49,74-24,-49 25,24-26,-24-24,49 25,-49 50,-50-75,25 0,-25 24,0-24,0 0,0 0,-25 0,25 0,-25 0,0 0,25 0,0 0,25 0,-25 0,25 0,-25 0,25 0,-1 0,1 0,0 0,25 25,-50-25,24 0,-24 25,25-25,-25 25,0 0,25-25,-25 0,0 0</inkml:trace>
  <inkml:trace contextRef="#ctx0" brushRef="#br0" timeOffset="7323.4189">11063 9451,'0'0,"0"0,50 74,-25 25,-1-49,76 49,-76 25,-24-74,25-50,-25 24,0-24,0-24,0 24,-74-25,24-25,50 50,-25 0,1-49,-1 49,25 0,-25 0,25 0,-25 0,0 0,1 24,24-24,0 25,0-25,-25 0</inkml:trace>
  <inkml:trace contextRef="#ctx0" brushRef="#br0" timeOffset="15268.8734">13494 8086,'0'0,"0"-24,0 24,0-25,-25 25,0 0,1 0,-1 0,0 0,-25 49,26 26,-26-50,50 49,-25-24,25-50,0 49,-25-49,25 25,0 25,0-50,0 24,0 1,25-25,0 0,-25 25,50-25,-50 25,24-25,1 25,0-25,0 0,-25 0,25 0,-1 0,-24 0,25 0,0 0,0-25,0 25,-25-25,25 0,-25 25,0-25,0-24,0-1,0 1,0 24,0 25,0-25,0 25,0 0,-25 0,25 0,0 0,0 0,0-50,0 1,0-1,0 25,0 1,0-1,0 0,0 25,0 0,0 0</inkml:trace>
  <inkml:trace contextRef="#ctx0" brushRef="#br0" timeOffset="17117.9791">13370 9525,'0'0,"0"25,0 24,0-24,-25 25,25-25,0 24,-25-24,25 0,0-25,25 0,-25 0,25 0,25 0,-50-25,24 25,1 0,-25 0,0-25,0 0,0 1,0 24,0 0,0 49,0 50,0-49,0 74,25-49,-25-26,0-24,0-25,25-74</inkml:trace>
  <inkml:trace contextRef="#ctx0" brushRef="#br0" timeOffset="17768.0163">13668 9748,'25'0,"-1"25,1 0,0-25,0 0,-25 25,0-25,0 24,25-24,-25 25,0-25,0 25,-25-25,25 0,-50 0,25 0,25 0,0 0</inkml:trace>
  <inkml:trace contextRef="#ctx0" brushRef="#br0" timeOffset="19860.136">13122 12402,'0'0,"-25"0,0 0,1 0,-1 0,25 0,-50 0,50 25,-49 25,49-50,0 25,0-1,-25 1,25 0,0-25,0 25,0-25,0 49,0-49,0 25,0-25,25 25,-1-25,1 0,74-25,-74 25,0-49,-25 49,25 0,-25-50,0 50,0-25,25 0,-25-49,0 0,-25-1,25 75,0 25,0 25,0 49,25-50,-25 51,0-26,0 0,24 50,-24-74,0-25,0-25,0 25,0-25</inkml:trace>
  <inkml:trace contextRef="#ctx0" brushRef="#br0" timeOffset="20874.194">13420 12427,'0'0,"-25"0,25 25,0-25,0 25,-25 24,25-49,-25 25,25 0,0 0,0 0,0-1,25-24,-25 0,0 25,25 0,0-25,-1 0,-24 25,0-25,0 0,0 25,25-25,-25 0,25 0,-25 0,25-50,0 25,24-24,-49 24,0 0,0 25,25-25,-25 25,0-49,0 24,0 0,-25-25,25 26,0-1,-24 25,24-25,0 0,-50 25,50 0,-25 0,0 25,25 0,0 0,0 24,-25-49,25 25,0 0</inkml:trace>
  <inkml:trace contextRef="#ctx0" brushRef="#br0" timeOffset="22707.2988">12948 14064,'0'-25,"0"25,0 0,0 25,0 0,25 99,-25-74,0 24,0 25,0 1,0-1,25-50</inkml:trace>
  <inkml:trace contextRef="#ctx0" brushRef="#br0" timeOffset="23728.3572">13097 14312,'0'0,"0"-25,25-24,-25-50,25 74,0-25,-1 25,-24 25,25 0,-25 0,25 25,0-25,-25 25,25 49,-25-74,0 50,0 0,0-26,0 1,-25 25,25 0,0-50,0 24,0-24,0 0,25-24,-1 24,51-50,-26 50,-49 0,25 0,-25 0,0 25,0 0,0-1,0 1,0 0,0 0,-25 24,-24 1,24 0,0-50,0 74,25-49,0-25,-24 0,24 0</inkml:trace>
  <inkml:trace contextRef="#ctx0" brushRef="#br0" timeOffset="25938.4836">13643 13891,'25'-25,"0"0,-25 25,0 0,-25 0,0 0,0 0,25 0,-25 25,25-25,0 25,0-1,0-24,0 25,0-25,0 25,0 0,0 24,0-24,0 0,0 0,0-25,0 0,0 0,0 25,0-25,0 49,0-49,0 50,0-50,0 25,0-1,0-24,25-74,-25 49,25 25,-25-25,25 25,0 0,-1 0,-24 0,0 0,0 0,0 25,0 0,0-25,25 25,-25 0,0-1,0-24,0 25,0 0,0 0,0-25,0 50,-25-26,1 1,-1-25,25 25,-25-25,25 0,0 0,0-25</inkml:trace>
  <inkml:trace contextRef="#ctx0" brushRef="#br0" timeOffset="32214.8426">12080 10071,'0'0,"25"0,49-75,-49 26,124-1,-75 0,1 26,24-51,25-24,-74 25,24 24,-24 0,74-74,0 0,-25 50,-49 24,49-99,-74 149,-25-49,24 49,1-50,-25 50,25 0,-25-25,0 25,0-24,0 24,0 0,-25 0,0 0,1 0,24 0,-25 0,25 24,0-24,25 0,-1 0,26 0,-25 0,74-49,-74 49,-25-25,25 25,-25 0,0 0,0 0,-50 25,50 0,-25 24,1 1,24-50,-25 49,25-24</inkml:trace>
  <inkml:trace contextRef="#ctx0" brushRef="#br0" timeOffset="47714.7291">15801 10269,'25'0,"24"0,-24 0,50 0,-26 0,1 0,-1 0,1 0,-25 0,24 0,-49 0,25 0,0 0,25 0,-50 0,24 0,-24 0,25 0,-25 0,25 0,0 0,-25-25,-25 25,-25-24,26 24,-51-50,50 25,-24 25,49 0,-25 0,25 0,-25 0,0-25,25 1,-24 24,24 0,24 0,51 24,-1 51,1-50,-26-1,-24-24,0 25,0-25,-25 0,24 0,-24 25,0 0,0-25,0 25,-49 74,49-99,0 0</inkml:trace>
  <inkml:trace contextRef="#ctx0" brushRef="#br0" timeOffset="53168.041">15826 12080,'0'0,"0"0,49 0,-24 0,-25 0,50 0,-1 0,-24 0,50 0,-51 0,1 0,25 25,-25-25,-1 0,-24 0,25 0,-25 0,50 0,-50 0,25 0,-1 0,1 0,25 24,-25-24,-25 25,0-25</inkml:trace>
  <inkml:trace contextRef="#ctx0" brushRef="#br0" timeOffset="54359.1092">16570 12129,'0'0,"0"0,0 0,-25 0,0 0,0-24,-24 24,-1 0,-49-75,74 75,0-25,25 25,25 0,0 0,25 0,-26 25,76 0,-76 0,1 0,-25-25,0 24,0 1,0 0,0 0,0 0,0-25</inkml:trace>
  <inkml:trace contextRef="#ctx0" brushRef="#br0" timeOffset="59281.3907">16396 14163,'-49'0,"-26"0,1 0,-1 0,51 0,-1 0,25 0,0 0,-25 0,0 0,0-24,25 24,-24-25,24 25,-25 0,25 0,0 0,0 0,25 0,-1 0,26 25,49 24,0-49,-74 75,74-75,-49 0,-25 0,0 0,24 0,-49 0,25 0,-25 0,0-25,0 25,0-50</inkml:trace>
  <inkml:trace contextRef="#ctx0" brushRef="#br0" timeOffset="60065.4356">16347 14064,'0'0,"0"0,24 0,26 0,-25 25,0-25,-1 0,-24 25,25-25,0 0,-25 25,0-1,25-24,-25 25,0-25,0 25,0 0,0 0,0 24,0-24,0 25,-25-1,25-49,-25 50,0-50,25 25,0 0,0-1</inkml:trace>
  <inkml:trace contextRef="#ctx0" brushRef="#br0" timeOffset="61446.5146">19546 8582,'-74'-24,"49"24,0 0,1-25,24 25,-25-25,25 0,0 25,0 25,0-25,25-50,74-24,99-124,-49 49,74 0,-99-25,50 25,-50 25,-25 25,-49 0,-50 74,25 25,-25 0</inkml:trace>
  <inkml:trace contextRef="#ctx0" brushRef="#br0" timeOffset="62118.553">20390 7417,'-25'-25,"0"-25,25 50,0 0,25 0,49-49,1 49,123-75,-99 75,-24-49,-50 24,24 25,-49 0,0 0,0 49,-24-24,24 50,-25 73,25-98,-25 0,0 24,0-49</inkml:trace>
  <inkml:trace contextRef="#ctx0" brushRef="#br0" timeOffset="62970.6016">19546 9575,'-24'0,"24"49,-25-24,25 0,0 24,0-49,0 50,-25-25,25-25,0 25,-25 24,25-49,50-25,-1-24,75-75,0 49,25-98,50 98,-26-98,-49 49,25 24,-25 76,-99-1,-25 0,0 25,-25 0</inkml:trace>
  <inkml:trace contextRef="#ctx0" brushRef="#br0" timeOffset="63611.6384">20514 8731,'49'25,"1"-25,-25 0,0 0,-1 0,1 0,0 0,-25 25,0 0,25-25,-25 24,25-24,-1 50,1-50,-25 0,0 25,0 24,-25-49,1 50,-51 74,1 0,24-25</inkml:trace>
  <inkml:trace contextRef="#ctx0" brushRef="#br0" timeOffset="64388.6829">19348 12154,'0'-25,"25"-24,74-26,25-24,25-99,49 74,-24-25,-25-25,-75 100,-24-1,-25 51,-25 24,0-25,0 25</inkml:trace>
  <inkml:trace contextRef="#ctx0" brushRef="#br0" timeOffset="65073.722">20365 11013,'-50'0,"50"0,0 0,0 0,50 0,-50 0,25 0,0 0,-1 0,-24 0,50 0,0 0,-50 0,0 50,-25-50,25 74,-50 26,50 73,-49-123,49-1,-25 26,0-50,25-1,0-24</inkml:trace>
  <inkml:trace contextRef="#ctx0" brushRef="#br0" timeOffset="65787.7628">19274 13791,'0'0,"0"0,49 0,26 0,49 0,0-74,24-50,26-50,0 26,-1-1,-98 99,-26 0,-24 26,-25-1,25 25,-25 0,25-50,0 25,-1 1,26-51,-50 75</inkml:trace>
  <inkml:trace contextRef="#ctx0" brushRef="#br0" timeOffset="66324.7935">20340 12750,'50'24,"-25"-24,-1 25,26-25,-25 25,0-25,-25 0,24 0,-24 0,25 0,0 0,-25 0,0 0,0 25,0 49,0-24,0-25,0 24,-25 26</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13T04:58:55.298"/>
    </inkml:context>
    <inkml:brush xml:id="br0">
      <inkml:brushProperty name="width" value="0.05292" units="cm"/>
      <inkml:brushProperty name="height" value="0.05292" units="cm"/>
      <inkml:brushProperty name="color" value="#FF0000"/>
    </inkml:brush>
  </inkml:definitions>
  <inkml:trace contextRef="#ctx0" brushRef="#br0">3399 1240,'0'0,"0"0,-25 25,0 25,-25-26,26 26,-1 24,-25-24,25 0,25-1,0 26,-24-26,24-24,-25 25,0-1,0 75,0-49,1 148,24-99,0-74,0 24,-50 25,50-74,0 0,0 25,25-1,-25-24,49-25,-49 149,75 0,-26-100,-24 1,0-1,25 1,-26-25,1 24,0-24,25 25,-26-1,26-24,-25-25,0 50,-1-50,1 0,-25 0,25 0,0 0,0 0,-1 0,1-50,0 25,25-24,24-50,-49 74,24-50,-24 51,-25-26,75-74,-26 50,-24-50,-25 99,0-25,25-24,-25-1,0 1,0 24,-25-74,25 50,-49-125,24 175,25-125,0 149,-25-50,-25 1,25-1,1 25,-1-24,25-1,-50 25,50 0,-25 0,1 1,-1 24,0-50,0 0,0 50,25-24,0 24,0-50,-24 50,-1 0,0 0,0 0,-24-74,49 74,-25 0,25 0,-25 0,25-25,-50 25,1 0,24 0,25 0,0 0</inkml:trace>
  <inkml:trace contextRef="#ctx0" brushRef="#br0" timeOffset="1894.1083">3250 2505,'0'0,"0"-74,0 49,0-49,0-1,0 1,25-25,-1 74,-24-25,0 25,0 1,0-1,0 0,50-25,-50 50,0-24,25-1,0 25,-25 0,24-25,26 0,-25 25,-25-25,0 25,25 0,-1 25,1 25,0-25,-25-1,25 1,0 0,-25 0,24 24,1-24,-25 0,25 0,-25 74,0-25,0-49,25 0,-25-25,25 25,-25 0,0-25,0 0,24 49,1-49,0 75,-25-51,0 26,0-25,0 0,0 24,-25-49,25 25,0-25,0 25,-25 0,25 0,-24-1,24-24,-25 50,25-25,-25 74,25-25,0-49,-25 0,25 0,0 0,0-1,0 1,0 0,-25-25,25 25,0-25,0 25,0-1,-24-24,24 25,0-25,-50 25,50 0,0-25,-25 25,0-25,1-25,-26-50,0 1,26 0,-26-75,25 0,0 124,25-99,-24 74,24-24,0 49,0-49,0 74,0-50,0 1,0-1,0 0,0 1,0 24,0 25,0 0,0 0,0 0</inkml:trace>
  <inkml:trace contextRef="#ctx0" brushRef="#br0" timeOffset="2765.1582">3473 2183,'0'0,"0"25,0 24,0-24,0 49,0-49,0 74,0-74,0 25,0 24,0-24,0 0,0 24,0-74,25 25,0-25,-25 0,24 0,-24 0,50-149,-25 25,24 74,-49 25,0 1,0-1,0-25,-24 1,-1-1,25-24,-25 24,-25-24,50 49,0 25,0-25,0 25,0 25,0 0,0-25,0 49,-49-24,49 0,0 0,0 24,-50-49</inkml:trace>
  <inkml:trace contextRef="#ctx0" brushRef="#br0" timeOffset="4293.2456">6152 1265,'0'0,"-25"0,0 50,-24-1,-26 100,26-50,24-24,-25 74,1 49,24-24,25-1,0 50,0 26,0-125,0-25,49-50,-24 51,25-1,49-74,-49 24,-1-24,26 49,-26-74,1 75,0-50,24 99,0-99,1-25,-26 0,51 0,-1 0,25 49,-75-24,1-25,-50 0,99-50,-49-24,24-25,26-75,-51 124,1-49,-25-25,-1 50,1-75,-25 50,0 0,0-150,0 150,-25 25,-49-75,0-99,-50 50,74 49,-25 74,26-148,24 173,-25 1,26 24,-26 0,-24 0,-50-24,49 24,50 25,-24 0,-1 0,-74 0,50 0,24 25,1-25,-1 25,50-25,-25 0,0 24,0-24,25 0,-24 0,24 25</inkml:trace>
  <inkml:trace contextRef="#ctx0" brushRef="#br0" timeOffset="6260.3581">6524 1513,'-25'0,"0"0,25 0,-24 25,24-25,0 0,-50 49,50-49,0 0,-25 25,25-25,-25 50,1-25,-1-25,0 0,-25 49,50-49,-24 50,-1-50,25 25,-25 24,0-49,25 50,-50 24,26-24,-1 49,25-49,0 24,-25-49,25 0,0 49,0-49,0 0,0 24,50 1,-26-25,-24 49,50 1,0-50,-25 24,24-24,-49 25,50-26,-50-24,0 25,0 0,25 0,-25 0,0 49,49-24,26 24,-75-24,0-26,0 1,24-25,-24 0,0 0,0 25,50-25,-25 0,0 0,-1 25,-24 0,25-25,50 0,-51 0,26 0,0 0,-1 0,-24 0,0 0,0-25,-1 0,-24 0,25-24,-25-1,75-49,-51 24,1-24,-25 50,0-51,0 51,0-26,-25-49,1 25,-26 25,50-50,0 99,0-50,0 26,0-50,-25 24,0 26,1-1,-1-74,0 49,-25-24,1 25,49 24,-50-49,25 49,25 50,0 0,-24-24,-1 24,25 0,-25 0,0 24,-24 26,49-50,-25 0</inkml:trace>
  <inkml:trace contextRef="#ctx0" brushRef="#br0" timeOffset="7260.4153">6524 1935,'-50'0,"50"0,-49 0,49 0,-25 0,25 25,-25 24,25 26,0-51,-25 1,25 25,0-1,0 26,0-50,0 24,0-24,0 0,25 24,-25-24,25 0,-25 0,25-25,-25 0,0 25,25-25,-1 0,-24 24,25-24,0 25,0-25,-25 0,25 0,-1 0,-24 0,25-25,25-24,-50 24,0 25,49-25,-49 0,0-24,0-1,0 1,0-75,0 49,0 75,0 0,0-25,-24 25,-1-49,0 49,0-50,0 50,1-25,24 25,-25 0,0 0,25 0</inkml:trace>
  <inkml:trace contextRef="#ctx0" brushRef="#br0" timeOffset="8101.4634">6574 2257,'0'0,"0"0,0-25,-25 25,0 0,0 0</inkml:trace>
  <inkml:trace contextRef="#ctx0" brushRef="#br0" timeOffset="10540.6029">9749 1612,'0'25,"0"-25,0 0,0-25,0 0,0 1,0-1,0 25,0-25,0-25,0 50,0 0,0 0,0 25,0 50,-50-1,50-49,-25 99,25 25,0-50,0-49,0 74,0-100,0 1,50 99,-25-124,24 50,-24-1,0-24,0 0,-25-25,24 0,1 25,0-25,0 0,0 0,-25-25,0-49,0-1,0 1,0 24,0-123,0-100,0 198,0 1,0-50,0 49,0 26,0-1,0 1,0-51,0 51,0-75,-25 99,25-25,0 26,0 24,-25 0,25 0,-25 0,0 0,-24 49,24-49,25 0,-25 25,25 0,0 24,-25 26,1-1,24 25,0-49,0-25,0 49,0-24,0-25,0 24,0 1,0 24,0 50,0-99,24 74,-24-24,25-75,-25 0</inkml:trace>
  <inkml:trace contextRef="#ctx0" brushRef="#br0" timeOffset="12169.696">9649 719,'0'-49,"0"49,0 0,0 25,0-1,0 1,0-25,0 50,0-25,0-1,0 125,0-50,0 1,-24-26,24 25,-25-24,25 24,0 0,0-74,0 149,0-125,25 75,-25 50,0-100,0-49,24 49,-24-74,0 25,0 25,50-25,-50 24,25-24,0 0,-1 24,-24-24,25-25,0 25,-25-25,0 25,25-25,-25 25,25 0,-25-25,24 24,-24-24,50 25,-25-25,-25 0,49-25,-49 25,50 0,-25-24,24-26,-49 25,50-49,-25 24,0-49,-25 24,24 26,-24-50,0 74,-24-74,24 49,0-99,0 75,0-25,-50 24,50 50,-25-49,25 74,-25-25,25-25,-24 26,24-26,0 0,-50 26,50-26,0 50,-25-50,0 26,25-76,-49-48,-1 98,25 25,25 0,0 25,-24-24,24 24,0-25,0 25,0-25,-25 25,0-25,0 0,25 1,-25 24,1 0,24-25,-25 25,0 0,0 0,25 0,-25 0,25 0</inkml:trace>
  <inkml:trace contextRef="#ctx0" brushRef="#br0" timeOffset="13528.7738">9798 248,'-25'0,"25"0,-24 0,24 0,-50 74,25-24,0-25,1 0,24 74,-50-25,25-24,0 24,25 1,-24 24,-1-49,0 49,25 25,0-25,0-49,0 74,0 24,25-48,0 73,-1-49,-24 149,25-99,0-100,-25-24,0-25,25 49,0-24,24-1,26 100,-26-99,1-1,-25-24,-25 25,49-50,-49 25,25-25,-25 24,0-24,25 25,0-25,-1 0,26 0,24 50,-49-50,50 0,-51 0,1-25,50-25,-75 1,49 24,1-25,-25 26,0-26,-1-24,1-1,0-24,0 24,-25 1,0-75,0-74,0 49,0 26,-25-26,-25 75,26-25,-1 99,0-149,0 125,0-1,1-24,24 24,-100-74,51 74,49 1,-50-26,0-24,26 50,-1-1,0-25,25 26,-74-26,49 26,25 24,-75 0,75-24,0 49,-49 0,24 0,25 0,-25 0,25 0,-25 0,25 0,0 0,0 0</inkml:trace>
  <inkml:trace contextRef="#ctx0" brushRef="#br0" timeOffset="15452.8839">2654 5333,'0'0,"0"0,0 149,25-25,74 124,-99 0,0-50,25-24,0 124,49-1,-24-73,0-100,-50-75,0-24</inkml:trace>
  <inkml:trace contextRef="#ctx0" brushRef="#br0" timeOffset="16771.9593">2654 5606,'0'0,"0"0,124 0,-24 0,-1 0,99-25,26 25,-26 0,-49-74,-50 49,-74 0,0 25,-1 0,-24-25,25 25,25-74,-25 49,24-25,-49 26,50-1,-50 25,0 0,0 49,25 26,-25 24,25 25,-1-25,-24 149,0-49,75 49,-50-99,-25-50,24-74,-24-1,0 1,0 0,25-25,-25 25,0 24,0-49,25 25,-25 50,0 24,0-99,25 99,-25-74,0 0,0-25,0 49,-25-49,-49 75,-1-75,-74 25,25-25,50 0,-1 0,-24 0,-25 0,75 0,-1 24,25-24,0 0,1 0,24 25,-50-25,0 0,50 25,-24 0,-1-25,25 0,-25 0,25 0,0 0</inkml:trace>
  <inkml:trace contextRef="#ctx0" brushRef="#br0" timeOffset="19524.1167">3771 7739,'0'-25,"0"25,0 25,0 124,0 99,0-99,0 24,0 1,0-25,0 149,0-1,0-123,0-100,0 25,0-74,0 0,0 0,0 0,0-25,0 0,0-75,-25 50</inkml:trace>
  <inkml:trace contextRef="#ctx0" brushRef="#br0" timeOffset="20124.1509">3523 9327,'24'74,"51"0,-50 1,49 24,-49-49,0 49,24-50,-49-24,0-25,25 0,-25 0,0 0,0 0,25-49,-25-1,0 25,49-74,-49 25,25 24,25-49,-25 74,-25 0,0 0,0 25</inkml:trace>
  <inkml:trace contextRef="#ctx0" brushRef="#br0" timeOffset="21140.2091">2456 10517,'0'0,"0"99,25 75,0 24,-1 26,26-26,24 273,-49-123,0-175,-25-123,25-50</inkml:trace>
  <inkml:trace contextRef="#ctx0" brushRef="#br0" timeOffset="22031.2601">4713 10344,'0'-25,"0"25,0 0,0 74,25 25,-25-49,0 0,0-1,0-24,0 49,25 1,24 74,-49-75,25 50,-25-49,50-1,-50 25,0 25,0 25,0 99,0-99,0-100,0-24,0 0,0-25,0 0,-25 0,-74-25,0 0</inkml:trace>
  <inkml:trace contextRef="#ctx0" brushRef="#br0" timeOffset="22655.2958">2729 12477,'0'0,"74"-50,75 50,25-25,24 1,-74-1,50 0,99 25,-75 0,-24 0,24-74,-74 74,-49 0,-26-25,-49 0,25 25,-25 0,-25 0,-124 0,50-75,-74 1,-26-149</inkml:trace>
  <inkml:trace contextRef="#ctx0" brushRef="#br0" timeOffset="23360.3361">2233 10691,'0'0,"0"0,74 0,50 0,25 0,49 0,75 0,-49 0,98-99,100 74,-149 0,-75-25,-74 50,-74 0,-50-24,0 24,0-25,0 25</inkml:trace>
  <inkml:trace contextRef="#ctx0" brushRef="#br0" timeOffset="27710.585">4465 819,'0'0,"0"124,0 0,25 0,-25-25,25 74,-25-24,0-74,0-1,0-74,0 0,0 0,-25 0</inkml:trace>
  <inkml:trace contextRef="#ctx0" brushRef="#br0" timeOffset="30441.7412">7392 471,'0'-74,"0"49,0-25,0 50,50-49,-25 49,-1-25,1 25,-25 0,50 0,-50 25,25 24,-25 1,24 0,-24 24,0-49,0 74,0 0,-49 50,24-74,-25-51,26 26,-1-25,0-25,25 0,0 0,25 0,49 0,1 0,24 0,-25 0,50 25,-49-25,-1 24,-24-24,-50 0,0 25,0-25,-25 0,-25 0</inkml:trace>
  <inkml:trace contextRef="#ctx0" brushRef="#br0" timeOffset="31599.8074">11038 397,'25'0,"0"0,25 0,-1 0,26 74,-26 75,-24-99,25 49,-1 0,-49-24,0-1,0 75,0-124,-24 49,-1-49,-75 24,100-49,-24 0,24 0,0 0,0-24,24-26,1 50,50-25,24 25,-25 0,1 0,-26 50,-24 24,25 1,-25 24,-1 0,-24 25,0-74,0 49,-49-74,-1 24,1-24,-1 0,25-25,0 0,1 25,-1-25,25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45C4B2-971A-4A8C-8C63-CB83721FEB46}"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32C4A-810E-47C0-905D-53D53F85D26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45C4B2-971A-4A8C-8C63-CB83721FEB46}"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32C4A-810E-47C0-905D-53D53F85D26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45C4B2-971A-4A8C-8C63-CB83721FEB46}"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32C4A-810E-47C0-905D-53D53F85D26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45C4B2-971A-4A8C-8C63-CB83721FEB46}"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32C4A-810E-47C0-905D-53D53F85D26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45C4B2-971A-4A8C-8C63-CB83721FEB46}"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32C4A-810E-47C0-905D-53D53F85D26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45C4B2-971A-4A8C-8C63-CB83721FEB46}" type="datetimeFigureOut">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32C4A-810E-47C0-905D-53D53F85D26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45C4B2-971A-4A8C-8C63-CB83721FEB46}" type="datetimeFigureOut">
              <a:rPr lang="en-US" smtClean="0"/>
              <a:t>10/13/2020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F32C4A-810E-47C0-905D-53D53F85D26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45C4B2-971A-4A8C-8C63-CB83721FEB46}" type="datetimeFigureOut">
              <a:rPr lang="en-US" smtClean="0"/>
              <a:t>10/13/2020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F32C4A-810E-47C0-905D-53D53F85D2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45C4B2-971A-4A8C-8C63-CB83721FEB46}" type="datetimeFigureOut">
              <a:rPr lang="en-US" smtClean="0"/>
              <a:t>10/13/2020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F32C4A-810E-47C0-905D-53D53F85D2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45C4B2-971A-4A8C-8C63-CB83721FEB46}" type="datetimeFigureOut">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32C4A-810E-47C0-905D-53D53F85D263}"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B45C4B2-971A-4A8C-8C63-CB83721FEB46}" type="datetimeFigureOut">
              <a:rPr lang="en-US" smtClean="0"/>
              <a:t>10/13/2020</a:t>
            </a:fld>
            <a:endParaRPr lang="en-US"/>
          </a:p>
        </p:txBody>
      </p:sp>
      <p:sp>
        <p:nvSpPr>
          <p:cNvPr id="9" name="Slide Number Placeholder 8"/>
          <p:cNvSpPr>
            <a:spLocks noGrp="1"/>
          </p:cNvSpPr>
          <p:nvPr>
            <p:ph type="sldNum" sz="quarter" idx="11"/>
          </p:nvPr>
        </p:nvSpPr>
        <p:spPr/>
        <p:txBody>
          <a:bodyPr/>
          <a:lstStyle/>
          <a:p>
            <a:fld id="{57F32C4A-810E-47C0-905D-53D53F85D263}"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7F32C4A-810E-47C0-905D-53D53F85D263}"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B45C4B2-971A-4A8C-8C63-CB83721FEB46}" type="datetimeFigureOut">
              <a:rPr lang="en-US" smtClean="0"/>
              <a:t>10/13/2020</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9.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customXml" Target="../ink/ink10.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Complex_number" TargetMode="External"/><Relationship Id="rId2" Type="http://schemas.openxmlformats.org/officeDocument/2006/relationships/hyperlink" Target="https://en.wikipedia.org/wiki/Orthogonal" TargetMode="Externa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customXml" Target="../ink/ink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Gabor Transform for feature extraction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57429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Equations of 2D Gabor filters</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95400" y="914400"/>
            <a:ext cx="55911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81000" y="5029200"/>
            <a:ext cx="8534400" cy="1754326"/>
          </a:xfrm>
          <a:prstGeom prst="rect">
            <a:avLst/>
          </a:prstGeom>
        </p:spPr>
        <p:txBody>
          <a:bodyPr wrap="square">
            <a:spAutoFit/>
          </a:bodyPr>
          <a:lstStyle/>
          <a:p>
            <a:r>
              <a:rPr lang="en-US" dirty="0" smtClean="0"/>
              <a:t>In the above equation,</a:t>
            </a:r>
          </a:p>
          <a:p>
            <a:r>
              <a:rPr lang="en-US" dirty="0" smtClean="0"/>
              <a:t>λ — Wavelength of the sinusoidal component.</a:t>
            </a:r>
          </a:p>
          <a:p>
            <a:r>
              <a:rPr lang="en-US" dirty="0" smtClean="0"/>
              <a:t>Ө — The orientation of the normal to the parallel stripes of Gabor function.</a:t>
            </a:r>
          </a:p>
          <a:p>
            <a:r>
              <a:rPr lang="en-US" dirty="0" smtClean="0"/>
              <a:t>Ψ — The phase offset of the sinusoidal function.</a:t>
            </a:r>
          </a:p>
          <a:p>
            <a:r>
              <a:rPr lang="en-US" dirty="0" smtClean="0"/>
              <a:t>σ — The sigma/standard deviation of the Gaussian envelope</a:t>
            </a:r>
          </a:p>
          <a:p>
            <a:r>
              <a:rPr lang="en-US" dirty="0" smtClean="0"/>
              <a:t>ɣ — The spatial aspect ratio and specifies the </a:t>
            </a:r>
            <a:r>
              <a:rPr lang="en-US" dirty="0" err="1" smtClean="0"/>
              <a:t>ellipticity</a:t>
            </a:r>
            <a:r>
              <a:rPr lang="en-US" dirty="0" smtClean="0"/>
              <a:t> of the support of Gabor function.</a:t>
            </a:r>
            <a:endParaRPr lang="en-US" dirty="0"/>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187720" y="1062720"/>
              <a:ext cx="5277960" cy="4509720"/>
            </p14:xfrm>
          </p:contentPart>
        </mc:Choice>
        <mc:Fallback xmlns="">
          <p:pic>
            <p:nvPicPr>
              <p:cNvPr id="3" name="Ink 2"/>
              <p:cNvPicPr/>
              <p:nvPr/>
            </p:nvPicPr>
            <p:blipFill>
              <a:blip r:embed="rId4"/>
              <a:stretch>
                <a:fillRect/>
              </a:stretch>
            </p:blipFill>
            <p:spPr>
              <a:xfrm>
                <a:off x="2178360" y="1053360"/>
                <a:ext cx="5296680" cy="4528440"/>
              </a:xfrm>
              <a:prstGeom prst="rect">
                <a:avLst/>
              </a:prstGeom>
            </p:spPr>
          </p:pic>
        </mc:Fallback>
      </mc:AlternateContent>
    </p:spTree>
    <p:extLst>
      <p:ext uri="{BB962C8B-B14F-4D97-AF65-F5344CB8AC3E}">
        <p14:creationId xmlns:p14="http://schemas.microsoft.com/office/powerpoint/2010/main" val="14658121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Role of Gabor parameters for feature extraction</a:t>
            </a:r>
            <a:endParaRPr lang="en-US" dirty="0"/>
          </a:p>
        </p:txBody>
      </p:sp>
      <p:sp>
        <p:nvSpPr>
          <p:cNvPr id="3" name="Content Placeholder 2"/>
          <p:cNvSpPr>
            <a:spLocks noGrp="1"/>
          </p:cNvSpPr>
          <p:nvPr>
            <p:ph idx="1"/>
          </p:nvPr>
        </p:nvSpPr>
        <p:spPr/>
        <p:txBody>
          <a:bodyPr/>
          <a:lstStyle/>
          <a:p>
            <a:r>
              <a:rPr lang="en-US" dirty="0" smtClean="0"/>
              <a:t>The </a:t>
            </a:r>
            <a:r>
              <a:rPr lang="en-US" dirty="0"/>
              <a:t>five parameters controls the shape and size of the Gabor </a:t>
            </a:r>
            <a:r>
              <a:rPr lang="en-US" dirty="0" smtClean="0"/>
              <a:t>function</a:t>
            </a:r>
          </a:p>
          <a:p>
            <a:pPr marL="514350" indent="-514350">
              <a:buFont typeface="+mj-lt"/>
              <a:buAutoNum type="arabicPeriod"/>
            </a:pPr>
            <a:r>
              <a:rPr lang="en-US" dirty="0" smtClean="0"/>
              <a:t>Lambda – wavelength </a:t>
            </a:r>
          </a:p>
          <a:p>
            <a:pPr marL="514350" indent="-514350">
              <a:buFont typeface="+mj-lt"/>
              <a:buAutoNum type="arabicPeriod"/>
            </a:pPr>
            <a:r>
              <a:rPr lang="en-US" dirty="0" smtClean="0"/>
              <a:t>Theta- orientation </a:t>
            </a:r>
          </a:p>
          <a:p>
            <a:pPr marL="514350" indent="-514350">
              <a:buFont typeface="+mj-lt"/>
              <a:buAutoNum type="arabicPeriod"/>
            </a:pPr>
            <a:r>
              <a:rPr lang="en-US" dirty="0" smtClean="0"/>
              <a:t>Gamma- aspect ration</a:t>
            </a:r>
          </a:p>
          <a:p>
            <a:pPr marL="514350" indent="-514350">
              <a:buFont typeface="+mj-lt"/>
              <a:buAutoNum type="arabicPeriod"/>
            </a:pPr>
            <a:r>
              <a:rPr lang="en-US" dirty="0" smtClean="0"/>
              <a:t>Sigma - </a:t>
            </a:r>
            <a:r>
              <a:rPr lang="en-US" dirty="0"/>
              <a:t>standard deviation of the Gaussian function </a:t>
            </a:r>
            <a:endParaRPr lang="en-US" dirty="0" smtClean="0"/>
          </a:p>
          <a:p>
            <a:pPr marL="514350" indent="-514350">
              <a:buFont typeface="+mj-lt"/>
              <a:buAutoNum type="arabicPeriod"/>
            </a:pPr>
            <a:r>
              <a:rPr lang="en-US" dirty="0" smtClean="0"/>
              <a:t>Phi – phase offset</a:t>
            </a:r>
            <a:endParaRPr lang="en-US" dirty="0"/>
          </a:p>
        </p:txBody>
      </p:sp>
    </p:spTree>
    <p:extLst>
      <p:ext uri="{BB962C8B-B14F-4D97-AF65-F5344CB8AC3E}">
        <p14:creationId xmlns:p14="http://schemas.microsoft.com/office/powerpoint/2010/main" val="2373640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Lambda in Gabor filter</a:t>
            </a:r>
            <a:endParaRPr lang="en-US" dirty="0"/>
          </a:p>
        </p:txBody>
      </p:sp>
      <p:sp>
        <p:nvSpPr>
          <p:cNvPr id="3" name="Content Placeholder 2"/>
          <p:cNvSpPr>
            <a:spLocks noGrp="1"/>
          </p:cNvSpPr>
          <p:nvPr>
            <p:ph idx="1"/>
          </p:nvPr>
        </p:nvSpPr>
        <p:spPr>
          <a:xfrm>
            <a:off x="457200" y="1600201"/>
            <a:ext cx="8229600" cy="1752600"/>
          </a:xfrm>
        </p:spPr>
        <p:txBody>
          <a:bodyPr>
            <a:normAutofit/>
          </a:bodyPr>
          <a:lstStyle/>
          <a:p>
            <a:pPr algn="just"/>
            <a:r>
              <a:rPr lang="en-US" sz="2000" dirty="0"/>
              <a:t>The wavelength governs the width of the strips of Gabor function</a:t>
            </a:r>
            <a:r>
              <a:rPr lang="en-US" sz="2000" dirty="0" smtClean="0"/>
              <a:t>.</a:t>
            </a:r>
          </a:p>
          <a:p>
            <a:pPr algn="just"/>
            <a:r>
              <a:rPr lang="en-US" sz="2000" dirty="0" smtClean="0"/>
              <a:t> </a:t>
            </a:r>
            <a:r>
              <a:rPr lang="en-US" sz="2000" dirty="0"/>
              <a:t>Increasing the wavelength produces thicker stripes and decreasing the wavelength produces thinner stripes. </a:t>
            </a:r>
            <a:endParaRPr lang="en-US" sz="2000" dirty="0" smtClean="0"/>
          </a:p>
          <a:p>
            <a:pPr algn="just"/>
            <a:r>
              <a:rPr lang="en-US" sz="2000" dirty="0" smtClean="0"/>
              <a:t>Keeping </a:t>
            </a:r>
            <a:r>
              <a:rPr lang="en-US" sz="2000" dirty="0"/>
              <a:t>other parameters unchanged and changing the lambda to 60 and 100, the stripes gets thicker.</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3429000"/>
            <a:ext cx="6667500"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44640" y="3143160"/>
              <a:ext cx="7760520" cy="3367080"/>
            </p14:xfrm>
          </p:contentPart>
        </mc:Choice>
        <mc:Fallback xmlns="">
          <p:pic>
            <p:nvPicPr>
              <p:cNvPr id="4" name="Ink 3"/>
              <p:cNvPicPr/>
              <p:nvPr/>
            </p:nvPicPr>
            <p:blipFill>
              <a:blip r:embed="rId4"/>
              <a:stretch>
                <a:fillRect/>
              </a:stretch>
            </p:blipFill>
            <p:spPr>
              <a:xfrm>
                <a:off x="35280" y="3133800"/>
                <a:ext cx="7779240" cy="3385800"/>
              </a:xfrm>
              <a:prstGeom prst="rect">
                <a:avLst/>
              </a:prstGeom>
            </p:spPr>
          </p:pic>
        </mc:Fallback>
      </mc:AlternateContent>
    </p:spTree>
    <p:extLst>
      <p:ext uri="{BB962C8B-B14F-4D97-AF65-F5344CB8AC3E}">
        <p14:creationId xmlns:p14="http://schemas.microsoft.com/office/powerpoint/2010/main" val="23527302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Theta in Gabor filter</a:t>
            </a:r>
            <a:endParaRPr lang="en-US" dirty="0"/>
          </a:p>
        </p:txBody>
      </p:sp>
      <p:sp>
        <p:nvSpPr>
          <p:cNvPr id="3" name="Content Placeholder 2"/>
          <p:cNvSpPr>
            <a:spLocks noGrp="1"/>
          </p:cNvSpPr>
          <p:nvPr>
            <p:ph idx="1"/>
          </p:nvPr>
        </p:nvSpPr>
        <p:spPr/>
        <p:txBody>
          <a:bodyPr>
            <a:normAutofit/>
          </a:bodyPr>
          <a:lstStyle/>
          <a:p>
            <a:pPr algn="just"/>
            <a:r>
              <a:rPr lang="en-US" sz="2400" dirty="0"/>
              <a:t>The theta controls the orientation of the Gabor function. </a:t>
            </a:r>
            <a:endParaRPr lang="en-US" sz="2400" dirty="0" smtClean="0"/>
          </a:p>
          <a:p>
            <a:pPr algn="just"/>
            <a:r>
              <a:rPr lang="en-US" sz="2400" dirty="0" smtClean="0"/>
              <a:t>The </a:t>
            </a:r>
            <a:r>
              <a:rPr lang="en-US" sz="2400" dirty="0"/>
              <a:t>zero degree theta corresponds to the vertical position of the Gabor function.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124200"/>
            <a:ext cx="7267388"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2888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Gamma in Gabor filter</a:t>
            </a:r>
            <a:endParaRPr lang="en-US" dirty="0"/>
          </a:p>
        </p:txBody>
      </p:sp>
      <p:sp>
        <p:nvSpPr>
          <p:cNvPr id="3" name="Content Placeholder 2"/>
          <p:cNvSpPr>
            <a:spLocks noGrp="1"/>
          </p:cNvSpPr>
          <p:nvPr>
            <p:ph idx="1"/>
          </p:nvPr>
        </p:nvSpPr>
        <p:spPr>
          <a:xfrm>
            <a:off x="457200" y="1600201"/>
            <a:ext cx="8229600" cy="1752600"/>
          </a:xfrm>
        </p:spPr>
        <p:txBody>
          <a:bodyPr>
            <a:normAutofit/>
          </a:bodyPr>
          <a:lstStyle/>
          <a:p>
            <a:pPr algn="just"/>
            <a:r>
              <a:rPr lang="en-US" sz="2000" dirty="0" smtClean="0"/>
              <a:t>The aspect ratio or gamma controls the height of the Gabor function. </a:t>
            </a:r>
          </a:p>
          <a:p>
            <a:pPr algn="just"/>
            <a:r>
              <a:rPr lang="en-US" sz="2000" dirty="0" smtClean="0"/>
              <a:t>For very high aspect ratio the height becomes very small and for very small gamma value the height becomes quite large. </a:t>
            </a:r>
          </a:p>
          <a:p>
            <a:pPr algn="just"/>
            <a:r>
              <a:rPr lang="en-US" sz="2000" dirty="0" smtClean="0"/>
              <a:t>On increasing the value of gamma to 0.5 and 0.75, keeping other parameters unchanged, the height of the Gabor function reduces.</a:t>
            </a:r>
            <a:endParaRPr lang="en-US" sz="20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657600"/>
            <a:ext cx="72009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205640" y="4196880"/>
              <a:ext cx="4295520" cy="1697040"/>
            </p14:xfrm>
          </p:contentPart>
        </mc:Choice>
        <mc:Fallback xmlns="">
          <p:pic>
            <p:nvPicPr>
              <p:cNvPr id="4" name="Ink 3"/>
              <p:cNvPicPr/>
              <p:nvPr/>
            </p:nvPicPr>
            <p:blipFill>
              <a:blip r:embed="rId4"/>
              <a:stretch>
                <a:fillRect/>
              </a:stretch>
            </p:blipFill>
            <p:spPr>
              <a:xfrm>
                <a:off x="1196280" y="4187520"/>
                <a:ext cx="4314240" cy="1715760"/>
              </a:xfrm>
              <a:prstGeom prst="rect">
                <a:avLst/>
              </a:prstGeom>
            </p:spPr>
          </p:pic>
        </mc:Fallback>
      </mc:AlternateContent>
    </p:spTree>
    <p:extLst>
      <p:ext uri="{BB962C8B-B14F-4D97-AF65-F5344CB8AC3E}">
        <p14:creationId xmlns:p14="http://schemas.microsoft.com/office/powerpoint/2010/main" val="23516426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Sigma in Gabor filter</a:t>
            </a:r>
            <a:endParaRPr lang="en-US" dirty="0"/>
          </a:p>
        </p:txBody>
      </p:sp>
      <p:sp>
        <p:nvSpPr>
          <p:cNvPr id="3" name="Content Placeholder 2"/>
          <p:cNvSpPr>
            <a:spLocks noGrp="1"/>
          </p:cNvSpPr>
          <p:nvPr>
            <p:ph idx="1"/>
          </p:nvPr>
        </p:nvSpPr>
        <p:spPr>
          <a:xfrm>
            <a:off x="457200" y="1600201"/>
            <a:ext cx="8229600" cy="1828800"/>
          </a:xfrm>
        </p:spPr>
        <p:txBody>
          <a:bodyPr>
            <a:normAutofit/>
          </a:bodyPr>
          <a:lstStyle/>
          <a:p>
            <a:pPr algn="just"/>
            <a:r>
              <a:rPr lang="en-US" sz="2000" dirty="0"/>
              <a:t>The bandwidth or sigma controls the overall size of the Gabor envelope</a:t>
            </a:r>
            <a:r>
              <a:rPr lang="en-US" sz="2000" dirty="0" smtClean="0"/>
              <a:t>.</a:t>
            </a:r>
          </a:p>
          <a:p>
            <a:pPr algn="just"/>
            <a:r>
              <a:rPr lang="en-US" sz="2000" dirty="0" smtClean="0"/>
              <a:t> </a:t>
            </a:r>
            <a:r>
              <a:rPr lang="en-US" sz="2000" dirty="0"/>
              <a:t>For larger bandwidth the envelope increase allowing more stripes and with small bandwidth the envelope tightens. </a:t>
            </a:r>
            <a:endParaRPr lang="en-US" sz="2000" dirty="0" smtClean="0"/>
          </a:p>
          <a:p>
            <a:pPr algn="just"/>
            <a:r>
              <a:rPr lang="en-US" sz="2000" dirty="0" smtClean="0"/>
              <a:t>On </a:t>
            </a:r>
            <a:r>
              <a:rPr lang="en-US" sz="2000" dirty="0"/>
              <a:t>increasing the sigma to 30 and 45, the number of stripes in the Gabor function increases.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012" y="3429000"/>
            <a:ext cx="589597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42920" y="776880"/>
              <a:ext cx="7563960" cy="5465160"/>
            </p14:xfrm>
          </p:contentPart>
        </mc:Choice>
        <mc:Fallback xmlns="">
          <p:pic>
            <p:nvPicPr>
              <p:cNvPr id="4" name="Ink 3"/>
              <p:cNvPicPr/>
              <p:nvPr/>
            </p:nvPicPr>
            <p:blipFill>
              <a:blip r:embed="rId4"/>
              <a:stretch>
                <a:fillRect/>
              </a:stretch>
            </p:blipFill>
            <p:spPr>
              <a:xfrm>
                <a:off x="133560" y="767520"/>
                <a:ext cx="7582680" cy="5483880"/>
              </a:xfrm>
              <a:prstGeom prst="rect">
                <a:avLst/>
              </a:prstGeom>
            </p:spPr>
          </p:pic>
        </mc:Fallback>
      </mc:AlternateContent>
    </p:spTree>
    <p:extLst>
      <p:ext uri="{BB962C8B-B14F-4D97-AF65-F5344CB8AC3E}">
        <p14:creationId xmlns:p14="http://schemas.microsoft.com/office/powerpoint/2010/main" val="42221252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 Detection Application</a:t>
            </a: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85925" y="2581275"/>
            <a:ext cx="516255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37309" y="5288340"/>
            <a:ext cx="8153400" cy="1569660"/>
          </a:xfrm>
          <a:prstGeom prst="rect">
            <a:avLst/>
          </a:prstGeom>
        </p:spPr>
        <p:txBody>
          <a:bodyPr wrap="square">
            <a:spAutoFit/>
          </a:bodyPr>
          <a:lstStyle/>
          <a:p>
            <a:pPr algn="just"/>
            <a:r>
              <a:rPr lang="en-US" dirty="0" smtClean="0"/>
              <a:t> </a:t>
            </a:r>
            <a:r>
              <a:rPr lang="en-US" sz="2400" dirty="0" smtClean="0"/>
              <a:t>Demonstration of Gabor filter bank </a:t>
            </a:r>
          </a:p>
          <a:p>
            <a:pPr algn="just"/>
            <a:r>
              <a:rPr lang="en-US" sz="2400" dirty="0" smtClean="0"/>
              <a:t>Responses with kernel size = 5 applied to an image. </a:t>
            </a:r>
          </a:p>
          <a:p>
            <a:pPr algn="just"/>
            <a:r>
              <a:rPr lang="en-US" sz="2400" dirty="0" smtClean="0"/>
              <a:t>Responses for four orientations (θ = 0, π/4, π/2, 3π/4) are shown.</a:t>
            </a:r>
            <a:endParaRPr lang="en-US" sz="2400" dirty="0"/>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3036240" y="2571840"/>
              <a:ext cx="4509720" cy="2741760"/>
            </p14:xfrm>
          </p:contentPart>
        </mc:Choice>
        <mc:Fallback xmlns="">
          <p:pic>
            <p:nvPicPr>
              <p:cNvPr id="3" name="Ink 2"/>
              <p:cNvPicPr/>
              <p:nvPr/>
            </p:nvPicPr>
            <p:blipFill>
              <a:blip r:embed="rId4"/>
              <a:stretch>
                <a:fillRect/>
              </a:stretch>
            </p:blipFill>
            <p:spPr>
              <a:xfrm>
                <a:off x="3026880" y="2562480"/>
                <a:ext cx="4528440" cy="2760480"/>
              </a:xfrm>
              <a:prstGeom prst="rect">
                <a:avLst/>
              </a:prstGeom>
            </p:spPr>
          </p:pic>
        </mc:Fallback>
      </mc:AlternateContent>
    </p:spTree>
    <p:extLst>
      <p:ext uri="{BB962C8B-B14F-4D97-AF65-F5344CB8AC3E}">
        <p14:creationId xmlns:p14="http://schemas.microsoft.com/office/powerpoint/2010/main" val="2336699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803880" y="62640"/>
              <a:ext cx="3447000" cy="4429440"/>
            </p14:xfrm>
          </p:contentPart>
        </mc:Choice>
        <mc:Fallback xmlns="">
          <p:pic>
            <p:nvPicPr>
              <p:cNvPr id="4" name="Ink 3"/>
              <p:cNvPicPr/>
              <p:nvPr/>
            </p:nvPicPr>
            <p:blipFill>
              <a:blip r:embed="rId3"/>
              <a:stretch>
                <a:fillRect/>
              </a:stretch>
            </p:blipFill>
            <p:spPr>
              <a:xfrm>
                <a:off x="794520" y="53280"/>
                <a:ext cx="3465720" cy="4448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750240" y="169560"/>
              <a:ext cx="7760160" cy="5536800"/>
            </p14:xfrm>
          </p:contentPart>
        </mc:Choice>
        <mc:Fallback>
          <p:pic>
            <p:nvPicPr>
              <p:cNvPr id="5" name="Ink 4"/>
              <p:cNvPicPr/>
              <p:nvPr/>
            </p:nvPicPr>
            <p:blipFill>
              <a:blip r:embed="rId5"/>
              <a:stretch>
                <a:fillRect/>
              </a:stretch>
            </p:blipFill>
            <p:spPr>
              <a:xfrm>
                <a:off x="740880" y="160200"/>
                <a:ext cx="7778880" cy="5555520"/>
              </a:xfrm>
              <a:prstGeom prst="rect">
                <a:avLst/>
              </a:prstGeom>
            </p:spPr>
          </p:pic>
        </mc:Fallback>
      </mc:AlternateContent>
    </p:spTree>
    <p:extLst>
      <p:ext uri="{BB962C8B-B14F-4D97-AF65-F5344CB8AC3E}">
        <p14:creationId xmlns:p14="http://schemas.microsoft.com/office/powerpoint/2010/main" val="14229572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44640" y="89280"/>
              <a:ext cx="7340760" cy="5384880"/>
            </p14:xfrm>
          </p:contentPart>
        </mc:Choice>
        <mc:Fallback>
          <p:pic>
            <p:nvPicPr>
              <p:cNvPr id="4" name="Ink 3"/>
              <p:cNvPicPr/>
              <p:nvPr/>
            </p:nvPicPr>
            <p:blipFill>
              <a:blip r:embed="rId3"/>
              <a:stretch>
                <a:fillRect/>
              </a:stretch>
            </p:blipFill>
            <p:spPr>
              <a:xfrm>
                <a:off x="35280" y="79920"/>
                <a:ext cx="7359480" cy="5403600"/>
              </a:xfrm>
              <a:prstGeom prst="rect">
                <a:avLst/>
              </a:prstGeom>
            </p:spPr>
          </p:pic>
        </mc:Fallback>
      </mc:AlternateContent>
    </p:spTree>
    <p:extLst>
      <p:ext uri="{BB962C8B-B14F-4D97-AF65-F5344CB8AC3E}">
        <p14:creationId xmlns:p14="http://schemas.microsoft.com/office/powerpoint/2010/main" val="2392981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gn="just"/>
            <a:r>
              <a:rPr lang="en-US" dirty="0" smtClean="0"/>
              <a:t>Gabor filter is a linear filter used </a:t>
            </a:r>
            <a:r>
              <a:rPr lang="en-US" dirty="0"/>
              <a:t>in myriad of image processing application for edge detection, texture analysis, feature extraction, etc</a:t>
            </a:r>
            <a:r>
              <a:rPr lang="en-US" dirty="0" smtClean="0"/>
              <a:t>.</a:t>
            </a:r>
          </a:p>
          <a:p>
            <a:pPr algn="just"/>
            <a:r>
              <a:rPr lang="en-US" dirty="0"/>
              <a:t>These filters have been shown to possess optimal localization properties in both spatial and frequency </a:t>
            </a:r>
            <a:r>
              <a:rPr lang="en-US" dirty="0" smtClean="0"/>
              <a:t>domain.</a:t>
            </a:r>
            <a:endParaRPr lang="en-US" dirty="0"/>
          </a:p>
        </p:txBody>
      </p:sp>
    </p:spTree>
    <p:extLst>
      <p:ext uri="{BB962C8B-B14F-4D97-AF65-F5344CB8AC3E}">
        <p14:creationId xmlns:p14="http://schemas.microsoft.com/office/powerpoint/2010/main" val="16298987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lgn="just"/>
            <a:r>
              <a:rPr lang="en-US" sz="2800" dirty="0"/>
              <a:t>Gabor filters are special classes of band pass filters, i.e., they allow a certain ‘band’ of frequencies and reject the others. </a:t>
            </a:r>
            <a:endParaRPr lang="en-US" sz="2800" dirty="0" smtClean="0"/>
          </a:p>
          <a:p>
            <a:pPr algn="just"/>
            <a:r>
              <a:rPr lang="en-US" sz="2800" dirty="0" smtClean="0"/>
              <a:t>A Gabor filter can be viewed as a sinusoidal signal of particular frequency and orientation, modulated by a Gaussian wave</a:t>
            </a:r>
            <a:r>
              <a:rPr lang="en-US" sz="2800" dirty="0"/>
              <a:t>.</a:t>
            </a:r>
          </a:p>
        </p:txBody>
      </p:sp>
    </p:spTree>
    <p:extLst>
      <p:ext uri="{BB962C8B-B14F-4D97-AF65-F5344CB8AC3E}">
        <p14:creationId xmlns:p14="http://schemas.microsoft.com/office/powerpoint/2010/main" val="55387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Gabor Filter</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66800" y="1676400"/>
            <a:ext cx="6015037" cy="4419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785880" y="857160"/>
              <a:ext cx="7492320" cy="4510080"/>
            </p14:xfrm>
          </p:contentPart>
        </mc:Choice>
        <mc:Fallback xmlns="">
          <p:pic>
            <p:nvPicPr>
              <p:cNvPr id="3" name="Ink 2"/>
              <p:cNvPicPr/>
              <p:nvPr/>
            </p:nvPicPr>
            <p:blipFill>
              <a:blip r:embed="rId4"/>
              <a:stretch>
                <a:fillRect/>
              </a:stretch>
            </p:blipFill>
            <p:spPr>
              <a:xfrm>
                <a:off x="776520" y="847800"/>
                <a:ext cx="7511040" cy="4528800"/>
              </a:xfrm>
              <a:prstGeom prst="rect">
                <a:avLst/>
              </a:prstGeom>
            </p:spPr>
          </p:pic>
        </mc:Fallback>
      </mc:AlternateContent>
    </p:spTree>
    <p:extLst>
      <p:ext uri="{BB962C8B-B14F-4D97-AF65-F5344CB8AC3E}">
        <p14:creationId xmlns:p14="http://schemas.microsoft.com/office/powerpoint/2010/main" val="33118263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Gabor Filter</a:t>
            </a:r>
            <a:endParaRPr lang="en-US" dirty="0"/>
          </a:p>
        </p:txBody>
      </p:sp>
      <p:sp>
        <p:nvSpPr>
          <p:cNvPr id="3" name="Content Placeholder 2"/>
          <p:cNvSpPr>
            <a:spLocks noGrp="1"/>
          </p:cNvSpPr>
          <p:nvPr>
            <p:ph idx="1"/>
          </p:nvPr>
        </p:nvSpPr>
        <p:spPr/>
        <p:txBody>
          <a:bodyPr>
            <a:normAutofit/>
          </a:bodyPr>
          <a:lstStyle/>
          <a:p>
            <a:pPr algn="just"/>
            <a:r>
              <a:rPr lang="en-US" sz="2800" dirty="0"/>
              <a:t>T</a:t>
            </a:r>
            <a:r>
              <a:rPr lang="en-US" sz="2800" dirty="0" smtClean="0"/>
              <a:t>he sinusoid has been spatially localized. </a:t>
            </a:r>
          </a:p>
          <a:p>
            <a:pPr algn="just"/>
            <a:r>
              <a:rPr lang="en-US" sz="2800" dirty="0" smtClean="0"/>
              <a:t>In practice to analyze texture or obtain feature from image, a bank of Gabor filter with number of different orientation are used</a:t>
            </a:r>
            <a:endParaRPr lang="en-US" sz="2800" dirty="0"/>
          </a:p>
        </p:txBody>
      </p:sp>
    </p:spTree>
    <p:extLst>
      <p:ext uri="{BB962C8B-B14F-4D97-AF65-F5344CB8AC3E}">
        <p14:creationId xmlns:p14="http://schemas.microsoft.com/office/powerpoint/2010/main" val="2612396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Gabor filter application</a:t>
            </a:r>
            <a:endParaRPr lang="en-US" dirty="0"/>
          </a:p>
        </p:txBody>
      </p:sp>
      <p:sp>
        <p:nvSpPr>
          <p:cNvPr id="3" name="Content Placeholder 2"/>
          <p:cNvSpPr>
            <a:spLocks noGrp="1"/>
          </p:cNvSpPr>
          <p:nvPr>
            <p:ph idx="1"/>
          </p:nvPr>
        </p:nvSpPr>
        <p:spPr/>
        <p:txBody>
          <a:bodyPr>
            <a:normAutofit/>
          </a:bodyPr>
          <a:lstStyle/>
          <a:p>
            <a:pPr algn="just"/>
            <a:r>
              <a:rPr lang="en-US" sz="2800" dirty="0"/>
              <a:t>To better understand what each filters detect in input image, consider a simple white circle in black background. </a:t>
            </a:r>
            <a:endParaRPr lang="en-US" sz="2800" dirty="0" smtClean="0"/>
          </a:p>
        </p:txBody>
      </p:sp>
    </p:spTree>
    <p:extLst>
      <p:ext uri="{BB962C8B-B14F-4D97-AF65-F5344CB8AC3E}">
        <p14:creationId xmlns:p14="http://schemas.microsoft.com/office/powerpoint/2010/main" val="3833166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Gabor filter application</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57312" y="1666875"/>
            <a:ext cx="5819775"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339480" y="2937960"/>
              <a:ext cx="4054320" cy="2473920"/>
            </p14:xfrm>
          </p:contentPart>
        </mc:Choice>
        <mc:Fallback xmlns="">
          <p:pic>
            <p:nvPicPr>
              <p:cNvPr id="3" name="Ink 2"/>
              <p:cNvPicPr/>
              <p:nvPr/>
            </p:nvPicPr>
            <p:blipFill>
              <a:blip r:embed="rId4"/>
              <a:stretch>
                <a:fillRect/>
              </a:stretch>
            </p:blipFill>
            <p:spPr>
              <a:xfrm>
                <a:off x="330120" y="2928600"/>
                <a:ext cx="4073040" cy="2492640"/>
              </a:xfrm>
              <a:prstGeom prst="rect">
                <a:avLst/>
              </a:prstGeom>
            </p:spPr>
          </p:pic>
        </mc:Fallback>
      </mc:AlternateContent>
    </p:spTree>
    <p:extLst>
      <p:ext uri="{BB962C8B-B14F-4D97-AF65-F5344CB8AC3E}">
        <p14:creationId xmlns:p14="http://schemas.microsoft.com/office/powerpoint/2010/main" val="170511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Gabor Filter application</a:t>
            </a:r>
            <a:endParaRPr lang="en-US" dirty="0"/>
          </a:p>
        </p:txBody>
      </p:sp>
      <p:sp>
        <p:nvSpPr>
          <p:cNvPr id="3" name="Content Placeholder 2"/>
          <p:cNvSpPr>
            <a:spLocks noGrp="1"/>
          </p:cNvSpPr>
          <p:nvPr>
            <p:ph idx="1"/>
          </p:nvPr>
        </p:nvSpPr>
        <p:spPr/>
        <p:txBody>
          <a:bodyPr/>
          <a:lstStyle/>
          <a:p>
            <a:pPr marL="0" indent="0" algn="just">
              <a:buNone/>
            </a:pPr>
            <a:r>
              <a:rPr lang="en-US" sz="2800" dirty="0" smtClean="0"/>
              <a:t>When this image is passed through each filter in the filter bank, the edge of the circle which gets detected is the edge oriented at an angle at which the Gabor filter is oriented.</a:t>
            </a:r>
          </a:p>
          <a:p>
            <a:pPr marL="0" indent="0">
              <a:buNone/>
            </a:pPr>
            <a:endParaRPr lang="en-US" dirty="0"/>
          </a:p>
        </p:txBody>
      </p:sp>
    </p:spTree>
    <p:extLst>
      <p:ext uri="{BB962C8B-B14F-4D97-AF65-F5344CB8AC3E}">
        <p14:creationId xmlns:p14="http://schemas.microsoft.com/office/powerpoint/2010/main" val="30810664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Different parameters that controls the shape &amp; size of 2D Gabor </a:t>
            </a:r>
            <a:r>
              <a:rPr lang="en-US" dirty="0" smtClean="0"/>
              <a:t>filter</a:t>
            </a:r>
            <a:endParaRPr lang="en-US" dirty="0"/>
          </a:p>
        </p:txBody>
      </p:sp>
      <p:sp>
        <p:nvSpPr>
          <p:cNvPr id="3" name="Content Placeholder 2"/>
          <p:cNvSpPr>
            <a:spLocks noGrp="1"/>
          </p:cNvSpPr>
          <p:nvPr>
            <p:ph idx="1"/>
          </p:nvPr>
        </p:nvSpPr>
        <p:spPr/>
        <p:txBody>
          <a:bodyPr>
            <a:normAutofit/>
          </a:bodyPr>
          <a:lstStyle/>
          <a:p>
            <a:pPr algn="just"/>
            <a:r>
              <a:rPr lang="en-US" dirty="0"/>
              <a:t>There are certain parameters that controls how Gabor filter will be and which features will it respond to. </a:t>
            </a:r>
            <a:endParaRPr lang="en-US" dirty="0" smtClean="0"/>
          </a:p>
          <a:p>
            <a:pPr algn="just"/>
            <a:r>
              <a:rPr lang="en-US" dirty="0" smtClean="0"/>
              <a:t>A </a:t>
            </a:r>
            <a:r>
              <a:rPr lang="en-US" dirty="0"/>
              <a:t>2D Gabor filter can be viewed as a sinusoidal signal of particular frequency and orientation, modulated by a Gaussian wave. </a:t>
            </a:r>
            <a:endParaRPr lang="en-US" dirty="0" smtClean="0"/>
          </a:p>
          <a:p>
            <a:pPr algn="just"/>
            <a:r>
              <a:rPr lang="en-US" dirty="0" smtClean="0"/>
              <a:t>The </a:t>
            </a:r>
            <a:r>
              <a:rPr lang="en-US" dirty="0"/>
              <a:t>filter has a real and an imaginary component representing </a:t>
            </a:r>
            <a:r>
              <a:rPr lang="en-US" u="sng" dirty="0">
                <a:hlinkClick r:id="rId2"/>
              </a:rPr>
              <a:t>orthogonal</a:t>
            </a:r>
            <a:r>
              <a:rPr lang="en-US" dirty="0"/>
              <a:t> directions. </a:t>
            </a:r>
            <a:endParaRPr lang="en-US" dirty="0" smtClean="0"/>
          </a:p>
          <a:p>
            <a:pPr algn="just"/>
            <a:r>
              <a:rPr lang="en-US" dirty="0" smtClean="0"/>
              <a:t>The </a:t>
            </a:r>
            <a:r>
              <a:rPr lang="en-US" dirty="0"/>
              <a:t>two components may be formed into a </a:t>
            </a:r>
            <a:r>
              <a:rPr lang="en-US" u="sng" dirty="0">
                <a:hlinkClick r:id="rId3"/>
              </a:rPr>
              <a:t>complex number</a:t>
            </a:r>
            <a:r>
              <a:rPr lang="en-US" dirty="0"/>
              <a:t> or used individually.</a:t>
            </a:r>
          </a:p>
        </p:txBody>
      </p:sp>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1285920" y="3009240"/>
              <a:ext cx="3607920" cy="116640"/>
            </p14:xfrm>
          </p:contentPart>
        </mc:Choice>
        <mc:Fallback xmlns="">
          <p:pic>
            <p:nvPicPr>
              <p:cNvPr id="4" name="Ink 3"/>
              <p:cNvPicPr/>
              <p:nvPr/>
            </p:nvPicPr>
            <p:blipFill>
              <a:blip r:embed="rId5"/>
              <a:stretch>
                <a:fillRect/>
              </a:stretch>
            </p:blipFill>
            <p:spPr>
              <a:xfrm>
                <a:off x="1276560" y="2999880"/>
                <a:ext cx="3626640" cy="135360"/>
              </a:xfrm>
              <a:prstGeom prst="rect">
                <a:avLst/>
              </a:prstGeom>
            </p:spPr>
          </p:pic>
        </mc:Fallback>
      </mc:AlternateContent>
    </p:spTree>
    <p:extLst>
      <p:ext uri="{BB962C8B-B14F-4D97-AF65-F5344CB8AC3E}">
        <p14:creationId xmlns:p14="http://schemas.microsoft.com/office/powerpoint/2010/main" val="7965664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114</TotalTime>
  <Words>580</Words>
  <Application>Microsoft Office PowerPoint</Application>
  <PresentationFormat>On-screen Show (4:3)</PresentationFormat>
  <Paragraphs>54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Adjacency</vt:lpstr>
      <vt:lpstr>Gabor Transform for feature extraction</vt:lpstr>
      <vt:lpstr>Introduction</vt:lpstr>
      <vt:lpstr>Introduction</vt:lpstr>
      <vt:lpstr>2D Gabor Filter</vt:lpstr>
      <vt:lpstr>2D Gabor Filter</vt:lpstr>
      <vt:lpstr>Gabor filter application</vt:lpstr>
      <vt:lpstr>Gabor filter application</vt:lpstr>
      <vt:lpstr>Gabor Filter application</vt:lpstr>
      <vt:lpstr>Different parameters that controls the shape &amp; size of 2D Gabor filter</vt:lpstr>
      <vt:lpstr>Equations of 2D Gabor filters</vt:lpstr>
      <vt:lpstr>Role of Gabor parameters for feature extraction</vt:lpstr>
      <vt:lpstr>Parameter Lambda in Gabor filter</vt:lpstr>
      <vt:lpstr>Parameter Theta in Gabor filter</vt:lpstr>
      <vt:lpstr>Parameter Gamma in Gabor filter</vt:lpstr>
      <vt:lpstr>Parameter Sigma in Gabor filter</vt:lpstr>
      <vt:lpstr>Face Detection Application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Gabor Transform for feature extraction</dc:title>
  <dc:creator>ue</dc:creator>
  <cp:lastModifiedBy>ue</cp:lastModifiedBy>
  <cp:revision>8</cp:revision>
  <dcterms:created xsi:type="dcterms:W3CDTF">2020-10-12T07:35:24Z</dcterms:created>
  <dcterms:modified xsi:type="dcterms:W3CDTF">2020-10-13T05:29:52Z</dcterms:modified>
</cp:coreProperties>
</file>