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4D63-0A38-4B48-A6B2-BD5A375F4655}" type="datetimeFigureOut">
              <a:rPr lang="en-US" smtClean="0"/>
              <a:t>25-Aug-20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99A7-5463-4C23-8D1F-64F79AD1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ion-doctor.com/en/camera-sensor-databa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ion-doctor.com/en/optical-calcula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ion-doctor.com/en/camera-calculation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ion-doctor.com/en/camera-calculati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ion-doctor.com/en/illumination-calculation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ion-doctor.com/en/vision-system-calcula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Selection of camera for specific vision based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407399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8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for vision based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Detection of cereal and snack labs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Detection of leakages in pipeline using Drone Camera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Vision </a:t>
            </a:r>
            <a:r>
              <a:rPr lang="en-US" smtClean="0"/>
              <a:t>Guided Robots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Sensor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https://www.vision-doctor.com/en/camera-sensor-database.html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Lens </a:t>
            </a:r>
            <a:r>
              <a:rPr lang="en-US" b="1" dirty="0"/>
              <a:t>calculator - Online tools for optical calculations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https://www.vision-doctor.com/en/optical-calculations.html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Online camera calculations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https://www.vision-doctor.com/en/camera-calculations.html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https://www.vision-doctor.com/en/camera-calculations.html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https://www.vision-doctor.com/en/illumination-calculations.html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System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https://www.vision-doctor.com/en/vision-system-calculations.html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Tutorial 2</vt:lpstr>
      <vt:lpstr>PowerPoint Presentation</vt:lpstr>
      <vt:lpstr>Application for vision based automation</vt:lpstr>
      <vt:lpstr>Camera Sensor Database</vt:lpstr>
      <vt:lpstr> Lens calculator - Online tools for optical calculations </vt:lpstr>
      <vt:lpstr>Online camera calculations </vt:lpstr>
      <vt:lpstr>Interface calculations</vt:lpstr>
      <vt:lpstr>Illumination Calculation</vt:lpstr>
      <vt:lpstr>Vision System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ue</dc:creator>
  <cp:lastModifiedBy>VIVEK RUGLE</cp:lastModifiedBy>
  <cp:revision>2</cp:revision>
  <dcterms:created xsi:type="dcterms:W3CDTF">2020-08-24T10:00:08Z</dcterms:created>
  <dcterms:modified xsi:type="dcterms:W3CDTF">2020-08-25T10:27:58Z</dcterms:modified>
</cp:coreProperties>
</file>