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EA564-7005-4582-B193-624A37E694BF}" type="datetimeFigureOut">
              <a:rPr lang="en-US" smtClean="0"/>
              <a:t>10-Jan-21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94EDC-B93B-4DE8-8B0D-A581DA7FC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5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EA564-7005-4582-B193-624A37E694BF}" type="datetimeFigureOut">
              <a:rPr lang="en-US" smtClean="0"/>
              <a:t>10-Jan-21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94EDC-B93B-4DE8-8B0D-A581DA7FC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43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EA564-7005-4582-B193-624A37E694BF}" type="datetimeFigureOut">
              <a:rPr lang="en-US" smtClean="0"/>
              <a:t>10-Jan-21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94EDC-B93B-4DE8-8B0D-A581DA7FC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90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EA564-7005-4582-B193-624A37E694BF}" type="datetimeFigureOut">
              <a:rPr lang="en-US" smtClean="0"/>
              <a:t>10-Jan-21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94EDC-B93B-4DE8-8B0D-A581DA7FC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78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EA564-7005-4582-B193-624A37E694BF}" type="datetimeFigureOut">
              <a:rPr lang="en-US" smtClean="0"/>
              <a:t>10-Jan-21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94EDC-B93B-4DE8-8B0D-A581DA7FC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8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EA564-7005-4582-B193-624A37E694BF}" type="datetimeFigureOut">
              <a:rPr lang="en-US" smtClean="0"/>
              <a:t>10-Jan-21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94EDC-B93B-4DE8-8B0D-A581DA7FC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3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EA564-7005-4582-B193-624A37E694BF}" type="datetimeFigureOut">
              <a:rPr lang="en-US" smtClean="0"/>
              <a:t>10-Jan-21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94EDC-B93B-4DE8-8B0D-A581DA7FC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99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EA564-7005-4582-B193-624A37E694BF}" type="datetimeFigureOut">
              <a:rPr lang="en-US" smtClean="0"/>
              <a:t>10-Jan-21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94EDC-B93B-4DE8-8B0D-A581DA7FC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25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EA564-7005-4582-B193-624A37E694BF}" type="datetimeFigureOut">
              <a:rPr lang="en-US" smtClean="0"/>
              <a:t>10-Jan-21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94EDC-B93B-4DE8-8B0D-A581DA7FC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28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EA564-7005-4582-B193-624A37E694BF}" type="datetimeFigureOut">
              <a:rPr lang="en-US" smtClean="0"/>
              <a:t>10-Jan-21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94EDC-B93B-4DE8-8B0D-A581DA7FC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46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EA564-7005-4582-B193-624A37E694BF}" type="datetimeFigureOut">
              <a:rPr lang="en-US" smtClean="0"/>
              <a:t>10-Jan-21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94EDC-B93B-4DE8-8B0D-A581DA7FC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26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EA564-7005-4582-B193-624A37E694BF}" type="datetimeFigureOut">
              <a:rPr lang="en-US" smtClean="0"/>
              <a:t>10-Jan-21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94EDC-B93B-4DE8-8B0D-A581DA7FC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9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latin typeface="+mn-lt"/>
              </a:rPr>
              <a:t>A Digital Prescription Android App Development For Interface Between Doctor And Patient</a:t>
            </a:r>
            <a:endParaRPr lang="en-US" b="1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EDI-5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64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latin typeface="+mn-lt"/>
              </a:rPr>
              <a:t>Workflow</a:t>
            </a:r>
            <a:endParaRPr lang="en-US" b="1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582" y="1448828"/>
            <a:ext cx="8379873" cy="487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17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221182" cy="5811838"/>
          </a:xfrm>
        </p:spPr>
        <p:txBody>
          <a:bodyPr/>
          <a:lstStyle/>
          <a:p>
            <a:r>
              <a:rPr lang="en-US" dirty="0" smtClean="0"/>
              <a:t>User registration &amp; login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2" r="539"/>
          <a:stretch/>
        </p:blipFill>
        <p:spPr>
          <a:xfrm>
            <a:off x="4513385" y="221672"/>
            <a:ext cx="3148180" cy="66363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2" r="202"/>
          <a:stretch/>
        </p:blipFill>
        <p:spPr>
          <a:xfrm>
            <a:off x="8229599" y="221672"/>
            <a:ext cx="3158837" cy="66363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665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900055" cy="5578475"/>
          </a:xfrm>
        </p:spPr>
        <p:txBody>
          <a:bodyPr/>
          <a:lstStyle/>
          <a:p>
            <a:r>
              <a:rPr lang="en-US" dirty="0" smtClean="0"/>
              <a:t>Doctor’s view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1" r="887"/>
          <a:stretch/>
        </p:blipFill>
        <p:spPr>
          <a:xfrm>
            <a:off x="5493627" y="31680"/>
            <a:ext cx="3179318" cy="67367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944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119255" cy="6063384"/>
          </a:xfrm>
        </p:spPr>
        <p:txBody>
          <a:bodyPr/>
          <a:lstStyle/>
          <a:p>
            <a:r>
              <a:rPr lang="en-US" dirty="0" smtClean="0"/>
              <a:t>Patient’s view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2" r="976"/>
          <a:stretch/>
        </p:blipFill>
        <p:spPr>
          <a:xfrm>
            <a:off x="5247675" y="78653"/>
            <a:ext cx="3134325" cy="66363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997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45182" cy="5924839"/>
          </a:xfrm>
        </p:spPr>
        <p:txBody>
          <a:bodyPr/>
          <a:lstStyle/>
          <a:p>
            <a:r>
              <a:rPr lang="en-US" dirty="0" smtClean="0"/>
              <a:t>Prescription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232" r="101"/>
          <a:stretch/>
        </p:blipFill>
        <p:spPr>
          <a:xfrm>
            <a:off x="4610367" y="110836"/>
            <a:ext cx="3162034" cy="66363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2" r="539"/>
          <a:stretch/>
        </p:blipFill>
        <p:spPr>
          <a:xfrm>
            <a:off x="8267966" y="110836"/>
            <a:ext cx="3148179" cy="66363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155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24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 Digital Prescription Android App Development For Interface Between Doctor And Patient</vt:lpstr>
      <vt:lpstr>Workflow</vt:lpstr>
      <vt:lpstr>User registration &amp; login</vt:lpstr>
      <vt:lpstr>Doctor’s view</vt:lpstr>
      <vt:lpstr>Patient’s view</vt:lpstr>
      <vt:lpstr>Prescription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Digital Prescription Android App Development For Interface Between Doctor And Patient</dc:title>
  <dc:creator>VIVEK RUGLE</dc:creator>
  <cp:lastModifiedBy>VIVEK RUGLE</cp:lastModifiedBy>
  <cp:revision>5</cp:revision>
  <dcterms:created xsi:type="dcterms:W3CDTF">2020-10-14T07:21:21Z</dcterms:created>
  <dcterms:modified xsi:type="dcterms:W3CDTF">2021-01-10T05:46:37Z</dcterms:modified>
</cp:coreProperties>
</file>