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5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fd0f8de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fd0f8de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fd0f8de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5fd0f8de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5fd0f8de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5fd0f8de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5fd0f8de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5fd0f8de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fd0f8de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fd0f8de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careindia.co.in/" TargetMode="External"/><Relationship Id="rId2" Type="http://schemas.openxmlformats.org/officeDocument/2006/relationships/hyperlink" Target="https://blog.capterra.com/top-7-medical-apps-for-doctor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onlinemedicalcare.org/15-best-online-medical-apps-that-make-personal-health-easi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firebase.google.com/docs/rul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 Digital Prescription Android App For Interface Between Doctor And Patient</a:t>
            </a:r>
            <a:endParaRPr sz="3700"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727952" y="3594300"/>
            <a:ext cx="2806985" cy="103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Prashant Rathod - C 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Vivek Rugale - C 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Pratik Sathwane - C 32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87844" y="4319979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 : Prof. Praveen Pol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It's very hard for old patients to remember the medications they have been prescribed by the doctor.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Forgetting certain medicines or missing their timing can lead to medical emergencies.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objective is to develop a mobile application where the doctor should be able to upload his prescription digitally to our app and it will be visible to the respective patient.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app will </a:t>
            </a:r>
            <a:r>
              <a:rPr lang="en" dirty="0" smtClean="0"/>
              <a:t>also give </a:t>
            </a:r>
            <a:r>
              <a:rPr lang="en" dirty="0"/>
              <a:t>a notification or alarm at the time of the respective medicines as per the prescription.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Problem Statement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People have a habit to forget  the medicines or miss the proper timings in their busy lifestyle.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Mostly the older patients have various kinds of medicines which they have to take on daily basis. But they can’t remember their medications which is very important for them.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 mobile app can remind the timings of medicines for such patients as people are constantly in contact with their phone.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Literature Review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https://blog.capterra.com/top-7-medical-apps-for-doctors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https://www.mycareindia.co.in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https://www.onlinemedicalcare.org/15-best-online-medical-apps-that-make-personal-health-easier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Domain - </a:t>
            </a:r>
            <a:endParaRPr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Healthcare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Softwares -</a:t>
            </a:r>
            <a:endParaRPr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Android </a:t>
            </a:r>
            <a:r>
              <a:rPr lang="en" dirty="0" smtClean="0"/>
              <a:t>Studio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86" y="1318650"/>
            <a:ext cx="6239746" cy="3486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http://developer.android.com/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https://firebase.google.com/docs/rules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https://reactnative.dev/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78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231</Words>
  <Application>Microsoft Office PowerPoint</Application>
  <PresentationFormat>On-screen Show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A Digital Prescription Android App For Interface Between Doctor And Patient</vt:lpstr>
      <vt:lpstr>Objective</vt:lpstr>
      <vt:lpstr>Problem Statement</vt:lpstr>
      <vt:lpstr>Literature Review</vt:lpstr>
      <vt:lpstr>Technology</vt:lpstr>
      <vt:lpstr>Workflow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Digital Prescription Android App For Interface Between Doctor And Patient</dc:title>
  <cp:lastModifiedBy>VIVEK RUGLE</cp:lastModifiedBy>
  <cp:revision>7</cp:revision>
  <dcterms:modified xsi:type="dcterms:W3CDTF">2021-01-10T07:20:10Z</dcterms:modified>
</cp:coreProperties>
</file>