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5fd0f8de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5fd0f8de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5fd0f8de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5fd0f8de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5fd0f8de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5fd0f8de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5fd0f8deb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5fd0f8deb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5fd0f8deb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5fd0f8deb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5fd0f8deb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5fd0f8deb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fd0f8de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5fd0f8de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w="19050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w="19050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1080300" y="1677388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611275" y="1677388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4611300" y="3204100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080325" y="3204100"/>
            <a:ext cx="3452400" cy="1450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2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3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4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●"/>
              <a:defRPr sz="1400">
                <a:solidFill>
                  <a:srgbClr val="61616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100"/>
              <a:buChar char="○"/>
              <a:defRPr sz="1400">
                <a:solidFill>
                  <a:srgbClr val="61616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100"/>
              <a:buChar char="■"/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37474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16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4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careindia.co.in/" TargetMode="External"/><Relationship Id="rId2" Type="http://schemas.openxmlformats.org/officeDocument/2006/relationships/hyperlink" Target="https://blog.capterra.com/top-7-medical-apps-for-doctors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onlinemedicalcare.org/15-best-online-medical-apps-that-make-personal-health-easi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ctnative.dev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firebase.google.com/docs/ru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 Digital Prescription Android App For Interface Between Doctor And Patient</a:t>
            </a:r>
            <a:endParaRPr sz="3700"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727952" y="3594300"/>
            <a:ext cx="2806985" cy="103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Prashant Rathod - C 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Vivek Rugale - C 24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Pratik Sathwane - C 32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887844" y="4319979"/>
            <a:ext cx="252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 : Prof. Praveen Pol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347925" y="177290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It's very hard for old patients to remember the medications they have been prescribed by the doctor.</a:t>
            </a: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2"/>
          </p:nvPr>
        </p:nvSpPr>
        <p:spPr>
          <a:xfrm>
            <a:off x="4878875" y="177290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Forgetting certain medicines or missing their timing can lead to medical emergencies.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3"/>
          </p:nvPr>
        </p:nvSpPr>
        <p:spPr>
          <a:xfrm>
            <a:off x="1347900" y="329965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objective is to develop a mobile application where the doctor should be able to upload his prescription digitally to our app and it will be visible to the respective patient.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4"/>
          </p:nvPr>
        </p:nvSpPr>
        <p:spPr>
          <a:xfrm>
            <a:off x="4878875" y="3299650"/>
            <a:ext cx="29172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app will </a:t>
            </a:r>
            <a:r>
              <a:rPr lang="en" dirty="0" smtClean="0"/>
              <a:t>also give </a:t>
            </a:r>
            <a:r>
              <a:rPr lang="en" dirty="0"/>
              <a:t>a notification or alarm at the time of the respective medicines as per the prescription.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Problem Statement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People have a habit to forget  the medicines or miss the proper timings in their busy lifestyle.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Mostly the older patients have various kinds of medicines which they have to take on daily basis. But they can’t remember their medications which is very important for them.</a:t>
            </a:r>
            <a:endParaRPr sz="16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A mobile app can remind the timings of medicines for such patients as people are constantly in contact with their phone.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Literature Review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https://blog.capterra.com/top-7-medical-apps-for-doctors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https://www.mycareindia.co.in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4"/>
              </a:rPr>
              <a:t>https://www.onlinemedicalcare.org/15-best-online-medical-apps-that-make-personal-health-easier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9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Domain - </a:t>
            </a:r>
            <a:endParaRPr b="1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Healthcare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Softwares -</a:t>
            </a:r>
            <a:endParaRPr b="1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Android </a:t>
            </a:r>
            <a:r>
              <a:rPr lang="en" dirty="0" smtClean="0"/>
              <a:t>Studio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45325" y="3100981"/>
            <a:ext cx="10149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Register</a:t>
            </a:r>
            <a:endParaRPr sz="1200"/>
          </a:p>
        </p:txBody>
      </p:sp>
      <p:sp>
        <p:nvSpPr>
          <p:cNvPr id="200" name="Google Shape;200;p22"/>
          <p:cNvSpPr/>
          <p:nvPr/>
        </p:nvSpPr>
        <p:spPr>
          <a:xfrm>
            <a:off x="1873630" y="3100981"/>
            <a:ext cx="10149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Login</a:t>
            </a:r>
            <a:endParaRPr sz="1200" dirty="0"/>
          </a:p>
        </p:txBody>
      </p:sp>
      <p:sp>
        <p:nvSpPr>
          <p:cNvPr id="201" name="Google Shape;201;p22"/>
          <p:cNvSpPr/>
          <p:nvPr/>
        </p:nvSpPr>
        <p:spPr>
          <a:xfrm>
            <a:off x="7549177" y="3804474"/>
            <a:ext cx="10149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Medicine Information</a:t>
            </a:r>
            <a:endParaRPr sz="1200"/>
          </a:p>
        </p:txBody>
      </p:sp>
      <p:sp>
        <p:nvSpPr>
          <p:cNvPr id="202" name="Google Shape;202;p22"/>
          <p:cNvSpPr/>
          <p:nvPr/>
        </p:nvSpPr>
        <p:spPr>
          <a:xfrm>
            <a:off x="7549177" y="2292875"/>
            <a:ext cx="10149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Medicine Information</a:t>
            </a:r>
            <a:endParaRPr sz="1200"/>
          </a:p>
        </p:txBody>
      </p:sp>
      <p:sp>
        <p:nvSpPr>
          <p:cNvPr id="203" name="Google Shape;203;p22"/>
          <p:cNvSpPr/>
          <p:nvPr/>
        </p:nvSpPr>
        <p:spPr>
          <a:xfrm>
            <a:off x="5566479" y="3804474"/>
            <a:ext cx="10149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Prescription</a:t>
            </a:r>
            <a:endParaRPr sz="1200"/>
          </a:p>
        </p:txBody>
      </p:sp>
      <p:sp>
        <p:nvSpPr>
          <p:cNvPr id="204" name="Google Shape;204;p22"/>
          <p:cNvSpPr/>
          <p:nvPr/>
        </p:nvSpPr>
        <p:spPr>
          <a:xfrm>
            <a:off x="5566479" y="2292875"/>
            <a:ext cx="10149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Prescription page</a:t>
            </a:r>
            <a:endParaRPr sz="1200"/>
          </a:p>
        </p:txBody>
      </p:sp>
      <p:sp>
        <p:nvSpPr>
          <p:cNvPr id="205" name="Google Shape;205;p22"/>
          <p:cNvSpPr/>
          <p:nvPr/>
        </p:nvSpPr>
        <p:spPr>
          <a:xfrm>
            <a:off x="3583780" y="3804474"/>
            <a:ext cx="10149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List of doctors</a:t>
            </a:r>
            <a:endParaRPr sz="1200"/>
          </a:p>
        </p:txBody>
      </p:sp>
      <p:sp>
        <p:nvSpPr>
          <p:cNvPr id="206" name="Google Shape;206;p22"/>
          <p:cNvSpPr/>
          <p:nvPr/>
        </p:nvSpPr>
        <p:spPr>
          <a:xfrm>
            <a:off x="3583780" y="2292875"/>
            <a:ext cx="10149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List of patients</a:t>
            </a:r>
            <a:endParaRPr sz="1200"/>
          </a:p>
        </p:txBody>
      </p:sp>
      <p:cxnSp>
        <p:nvCxnSpPr>
          <p:cNvPr id="207" name="Google Shape;207;p22"/>
          <p:cNvCxnSpPr>
            <a:stCxn id="199" idx="3"/>
            <a:endCxn id="200" idx="1"/>
          </p:cNvCxnSpPr>
          <p:nvPr/>
        </p:nvCxnSpPr>
        <p:spPr>
          <a:xfrm>
            <a:off x="1560225" y="3329731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2"/>
          <p:cNvCxnSpPr>
            <a:stCxn id="200" idx="3"/>
            <a:endCxn id="206" idx="1"/>
          </p:cNvCxnSpPr>
          <p:nvPr/>
        </p:nvCxnSpPr>
        <p:spPr>
          <a:xfrm rot="10800000" flipH="1">
            <a:off x="2888530" y="2521531"/>
            <a:ext cx="695400" cy="8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2"/>
          <p:cNvCxnSpPr>
            <a:stCxn id="200" idx="3"/>
            <a:endCxn id="205" idx="1"/>
          </p:cNvCxnSpPr>
          <p:nvPr/>
        </p:nvCxnSpPr>
        <p:spPr>
          <a:xfrm>
            <a:off x="2888530" y="3329731"/>
            <a:ext cx="695400" cy="70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2"/>
          <p:cNvCxnSpPr>
            <a:stCxn id="206" idx="3"/>
            <a:endCxn id="204" idx="1"/>
          </p:cNvCxnSpPr>
          <p:nvPr/>
        </p:nvCxnSpPr>
        <p:spPr>
          <a:xfrm>
            <a:off x="4598680" y="2521625"/>
            <a:ext cx="96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2"/>
          <p:cNvCxnSpPr>
            <a:stCxn id="205" idx="3"/>
            <a:endCxn id="203" idx="1"/>
          </p:cNvCxnSpPr>
          <p:nvPr/>
        </p:nvCxnSpPr>
        <p:spPr>
          <a:xfrm>
            <a:off x="4598680" y="4033224"/>
            <a:ext cx="96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22"/>
          <p:cNvCxnSpPr>
            <a:stCxn id="204" idx="3"/>
            <a:endCxn id="202" idx="1"/>
          </p:cNvCxnSpPr>
          <p:nvPr/>
        </p:nvCxnSpPr>
        <p:spPr>
          <a:xfrm>
            <a:off x="6581379" y="2521625"/>
            <a:ext cx="96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2"/>
          <p:cNvCxnSpPr>
            <a:stCxn id="203" idx="3"/>
            <a:endCxn id="201" idx="1"/>
          </p:cNvCxnSpPr>
          <p:nvPr/>
        </p:nvCxnSpPr>
        <p:spPr>
          <a:xfrm>
            <a:off x="6581379" y="4033224"/>
            <a:ext cx="96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2823773">
            <a:off x="2788631" y="2638014"/>
            <a:ext cx="695395" cy="24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Doctor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 rot="2697903">
            <a:off x="2888547" y="3656744"/>
            <a:ext cx="695369" cy="247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Patient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Work done up till now...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4870825" y="669275"/>
            <a:ext cx="4028100" cy="4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Register page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Login page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Firebase authentication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List of patients page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List of doctors page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Storing/retrieving data from the firebase database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Toolbar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Prescription page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completion timeline</a:t>
            </a:r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1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smtClean="0"/>
              <a:t>Before Mid </a:t>
            </a:r>
            <a:r>
              <a:rPr lang="en" b="1" dirty="0"/>
              <a:t>December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http://developer.android.com/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https://firebase.google.com/docs/rules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https://stackoverflow.com/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https://reactnative.dev/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281</Words>
  <Application>Microsoft Office PowerPoint</Application>
  <PresentationFormat>On-screen Show (16:9)</PresentationFormat>
  <Paragraphs>50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Raleway</vt:lpstr>
      <vt:lpstr>Arial</vt:lpstr>
      <vt:lpstr>Lato</vt:lpstr>
      <vt:lpstr>Streamline</vt:lpstr>
      <vt:lpstr>A Digital Prescription Android App For Interface Between Doctor And Patient</vt:lpstr>
      <vt:lpstr>Objective</vt:lpstr>
      <vt:lpstr>Problem Statement</vt:lpstr>
      <vt:lpstr>Literature Review</vt:lpstr>
      <vt:lpstr>Technology</vt:lpstr>
      <vt:lpstr>Workflow</vt:lpstr>
      <vt:lpstr>Work done up till now...</vt:lpstr>
      <vt:lpstr>Project completion 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Digital Prescription Android App For Interface Between Doctor And Patient</dc:title>
  <dc:creator>Vivek Rugale</dc:creator>
  <cp:lastModifiedBy>VIVEK RUGLE</cp:lastModifiedBy>
  <cp:revision>6</cp:revision>
  <dcterms:modified xsi:type="dcterms:W3CDTF">2021-01-10T05:47:21Z</dcterms:modified>
</cp:coreProperties>
</file>